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sldIdLst>
    <p:sldId id="259" r:id="rId2"/>
    <p:sldId id="261" r:id="rId3"/>
    <p:sldId id="260" r:id="rId4"/>
    <p:sldId id="320" r:id="rId5"/>
    <p:sldId id="32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3584CB"/>
    <a:srgbClr val="808080"/>
    <a:srgbClr val="FCE7AD"/>
    <a:srgbClr val="959696"/>
    <a:srgbClr val="8656A3"/>
    <a:srgbClr val="2B9E48"/>
    <a:srgbClr val="F9CC41"/>
    <a:srgbClr val="EEE7FF"/>
    <a:srgbClr val="D6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005" autoAdjust="0"/>
  </p:normalViewPr>
  <p:slideViewPr>
    <p:cSldViewPr snapToGrid="0">
      <p:cViewPr varScale="1">
        <p:scale>
          <a:sx n="90" d="100"/>
          <a:sy n="90" d="100"/>
        </p:scale>
        <p:origin x="1176"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96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64D4A-74B9-4764-B9BC-D762CCA45F34}" type="datetimeFigureOut">
              <a:rPr lang="en-CA" smtClean="0"/>
              <a:t>6/30/20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9B3FD-AAF6-4841-BC9A-69C887968C3C}" type="slidenum">
              <a:rPr lang="en-CA" smtClean="0"/>
              <a:t>‹#›</a:t>
            </a:fld>
            <a:endParaRPr lang="en-CA" dirty="0"/>
          </a:p>
        </p:txBody>
      </p:sp>
    </p:spTree>
    <p:extLst>
      <p:ext uri="{BB962C8B-B14F-4D97-AF65-F5344CB8AC3E}">
        <p14:creationId xmlns:p14="http://schemas.microsoft.com/office/powerpoint/2010/main" val="257766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A313A-8CC9-E744-9F28-6BD86EDCF645}" type="slidenum">
              <a:rPr lang="en-US" smtClean="0"/>
              <a:t>2</a:t>
            </a:fld>
            <a:endParaRPr lang="en-US" dirty="0"/>
          </a:p>
        </p:txBody>
      </p:sp>
    </p:spTree>
    <p:extLst>
      <p:ext uri="{BB962C8B-B14F-4D97-AF65-F5344CB8AC3E}">
        <p14:creationId xmlns:p14="http://schemas.microsoft.com/office/powerpoint/2010/main" val="308085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A313A-8CC9-E744-9F28-6BD86EDCF645}" type="slidenum">
              <a:rPr lang="en-US" smtClean="0"/>
              <a:t>3</a:t>
            </a:fld>
            <a:endParaRPr lang="en-US" dirty="0"/>
          </a:p>
        </p:txBody>
      </p:sp>
    </p:spTree>
    <p:extLst>
      <p:ext uri="{BB962C8B-B14F-4D97-AF65-F5344CB8AC3E}">
        <p14:creationId xmlns:p14="http://schemas.microsoft.com/office/powerpoint/2010/main" val="415599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9B3FD-AAF6-4841-BC9A-69C887968C3C}" type="slidenum">
              <a:rPr lang="en-CA" smtClean="0"/>
              <a:t>5</a:t>
            </a:fld>
            <a:endParaRPr lang="en-CA" dirty="0"/>
          </a:p>
        </p:txBody>
      </p:sp>
    </p:spTree>
    <p:extLst>
      <p:ext uri="{BB962C8B-B14F-4D97-AF65-F5344CB8AC3E}">
        <p14:creationId xmlns:p14="http://schemas.microsoft.com/office/powerpoint/2010/main" val="387600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3541C84-4A48-421D-92FC-7B650BD51FF7}" type="datetimeFigureOut">
              <a:rPr lang="en-CA" smtClean="0"/>
              <a:t>6/30/20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865C37-F36A-48B4-828E-81623E7E3D0F}" type="slidenum">
              <a:rPr lang="en-CA" smtClean="0"/>
              <a:t>‹#›</a:t>
            </a:fld>
            <a:endParaRPr lang="en-CA" dirty="0"/>
          </a:p>
        </p:txBody>
      </p:sp>
    </p:spTree>
    <p:extLst>
      <p:ext uri="{BB962C8B-B14F-4D97-AF65-F5344CB8AC3E}">
        <p14:creationId xmlns:p14="http://schemas.microsoft.com/office/powerpoint/2010/main" val="325661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tail Page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45AA73-6901-DE45-A200-794BA2976754}"/>
              </a:ext>
            </a:extLst>
          </p:cNvPr>
          <p:cNvSpPr/>
          <p:nvPr userDrawn="1"/>
        </p:nvSpPr>
        <p:spPr>
          <a:xfrm>
            <a:off x="1" y="0"/>
            <a:ext cx="4548187" cy="6858000"/>
          </a:xfrm>
          <a:prstGeom prst="rect">
            <a:avLst/>
          </a:prstGeom>
          <a:gradFill>
            <a:gsLst>
              <a:gs pos="0">
                <a:srgbClr val="040405"/>
              </a:gs>
              <a:gs pos="100000">
                <a:srgbClr val="40444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1073729" y="2493818"/>
            <a:ext cx="3041072" cy="404127"/>
          </a:xfrm>
        </p:spPr>
        <p:txBody>
          <a:bodyPr>
            <a:noAutofit/>
          </a:bodyPr>
          <a:lstStyle>
            <a:lvl1pPr marL="0" indent="0">
              <a:lnSpc>
                <a:spcPts val="3000"/>
              </a:lnSpc>
              <a:buNone/>
              <a:defRPr sz="2600" b="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sz="1600">
                <a:solidFill>
                  <a:schemeClr val="bg1"/>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73728" y="1091623"/>
            <a:ext cx="3114097" cy="1074802"/>
          </a:xfrm>
        </p:spPr>
        <p:txBody>
          <a:bodyPr>
            <a:noAutofit/>
          </a:bodyPr>
          <a:lstStyle>
            <a:lvl1pPr>
              <a:defRPr>
                <a:solidFill>
                  <a:srgbClr val="F6C333"/>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0281A037-674F-FE4F-9071-1020A9CFA142}"/>
              </a:ext>
            </a:extLst>
          </p:cNvPr>
          <p:cNvSpPr>
            <a:spLocks noGrp="1"/>
          </p:cNvSpPr>
          <p:nvPr>
            <p:ph idx="13"/>
          </p:nvPr>
        </p:nvSpPr>
        <p:spPr>
          <a:xfrm>
            <a:off x="7643813" y="1565563"/>
            <a:ext cx="4216883" cy="347643"/>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0" name="Content Placeholder 2">
            <a:extLst>
              <a:ext uri="{FF2B5EF4-FFF2-40B4-BE49-F238E27FC236}">
                <a16:creationId xmlns:a16="http://schemas.microsoft.com/office/drawing/2014/main" id="{55054C49-4611-9D41-8E71-FB537CB85AD6}"/>
              </a:ext>
            </a:extLst>
          </p:cNvPr>
          <p:cNvSpPr>
            <a:spLocks noGrp="1"/>
          </p:cNvSpPr>
          <p:nvPr>
            <p:ph idx="14"/>
          </p:nvPr>
        </p:nvSpPr>
        <p:spPr>
          <a:xfrm>
            <a:off x="7643813" y="2014916"/>
            <a:ext cx="3869313" cy="755604"/>
          </a:xfrm>
        </p:spPr>
        <p:txBody>
          <a:bodyPr>
            <a:noAutofit/>
          </a:bodyPr>
          <a:lstStyle>
            <a:lvl1pPr marL="0" indent="0">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1" name="Content Placeholder 2">
            <a:extLst>
              <a:ext uri="{FF2B5EF4-FFF2-40B4-BE49-F238E27FC236}">
                <a16:creationId xmlns:a16="http://schemas.microsoft.com/office/drawing/2014/main" id="{9CF9257C-AE5B-0A41-BE56-A4613668EB45}"/>
              </a:ext>
            </a:extLst>
          </p:cNvPr>
          <p:cNvSpPr>
            <a:spLocks noGrp="1"/>
          </p:cNvSpPr>
          <p:nvPr>
            <p:ph idx="15"/>
          </p:nvPr>
        </p:nvSpPr>
        <p:spPr>
          <a:xfrm>
            <a:off x="7643813" y="3211483"/>
            <a:ext cx="4216883" cy="347643"/>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2" name="Content Placeholder 2">
            <a:extLst>
              <a:ext uri="{FF2B5EF4-FFF2-40B4-BE49-F238E27FC236}">
                <a16:creationId xmlns:a16="http://schemas.microsoft.com/office/drawing/2014/main" id="{10BCE330-099B-1441-A906-D83354D44FE3}"/>
              </a:ext>
            </a:extLst>
          </p:cNvPr>
          <p:cNvSpPr>
            <a:spLocks noGrp="1"/>
          </p:cNvSpPr>
          <p:nvPr>
            <p:ph idx="16"/>
          </p:nvPr>
        </p:nvSpPr>
        <p:spPr>
          <a:xfrm>
            <a:off x="7643813" y="3660836"/>
            <a:ext cx="3869313" cy="755604"/>
          </a:xfrm>
        </p:spPr>
        <p:txBody>
          <a:bodyPr>
            <a:noAutofit/>
          </a:bodyPr>
          <a:lstStyle>
            <a:lvl1pPr marL="0" indent="0">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3" name="Content Placeholder 2">
            <a:extLst>
              <a:ext uri="{FF2B5EF4-FFF2-40B4-BE49-F238E27FC236}">
                <a16:creationId xmlns:a16="http://schemas.microsoft.com/office/drawing/2014/main" id="{47BFF8FA-5B68-D84E-BB00-1607CB7E1064}"/>
              </a:ext>
            </a:extLst>
          </p:cNvPr>
          <p:cNvSpPr>
            <a:spLocks noGrp="1"/>
          </p:cNvSpPr>
          <p:nvPr>
            <p:ph idx="17"/>
          </p:nvPr>
        </p:nvSpPr>
        <p:spPr>
          <a:xfrm>
            <a:off x="7643813" y="4871470"/>
            <a:ext cx="4216883" cy="347643"/>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4" name="Content Placeholder 2">
            <a:extLst>
              <a:ext uri="{FF2B5EF4-FFF2-40B4-BE49-F238E27FC236}">
                <a16:creationId xmlns:a16="http://schemas.microsoft.com/office/drawing/2014/main" id="{807D42EC-F055-834D-9AF4-75D6F1FF1392}"/>
              </a:ext>
            </a:extLst>
          </p:cNvPr>
          <p:cNvSpPr>
            <a:spLocks noGrp="1"/>
          </p:cNvSpPr>
          <p:nvPr>
            <p:ph idx="18"/>
          </p:nvPr>
        </p:nvSpPr>
        <p:spPr>
          <a:xfrm>
            <a:off x="7643813" y="5320823"/>
            <a:ext cx="3869313" cy="755604"/>
          </a:xfrm>
        </p:spPr>
        <p:txBody>
          <a:bodyPr>
            <a:noAutofit/>
          </a:bodyPr>
          <a:lstStyle>
            <a:lvl1pPr marL="0" indent="0">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5" name="Content Placeholder 2">
            <a:extLst>
              <a:ext uri="{FF2B5EF4-FFF2-40B4-BE49-F238E27FC236}">
                <a16:creationId xmlns:a16="http://schemas.microsoft.com/office/drawing/2014/main" id="{E366533B-36C1-D544-8877-9122C0AAFA21}"/>
              </a:ext>
            </a:extLst>
          </p:cNvPr>
          <p:cNvSpPr>
            <a:spLocks noGrp="1"/>
          </p:cNvSpPr>
          <p:nvPr>
            <p:ph idx="19"/>
          </p:nvPr>
        </p:nvSpPr>
        <p:spPr>
          <a:xfrm>
            <a:off x="1073729" y="3003189"/>
            <a:ext cx="3041072" cy="2891174"/>
          </a:xfrm>
        </p:spPr>
        <p:txBody>
          <a:bodyPr>
            <a:noAutofit/>
          </a:bodyPr>
          <a:lstStyle>
            <a:lvl1pPr marL="0" indent="0">
              <a:lnSpc>
                <a:spcPts val="2600"/>
              </a:lnSpc>
              <a:buNone/>
              <a:defRPr sz="2000" b="0" i="0">
                <a:solidFill>
                  <a:schemeClr val="bg1"/>
                </a:solidFill>
                <a:latin typeface="Roboto Light" panose="02000000000000000000" pitchFamily="2" charset="0"/>
                <a:ea typeface="Roboto Light" panose="02000000000000000000" pitchFamily="2" charset="0"/>
              </a:defRPr>
            </a:lvl1pPr>
            <a:lvl2pPr>
              <a:defRPr sz="2400">
                <a:solidFill>
                  <a:schemeClr val="bg1"/>
                </a:solidFill>
              </a:defRPr>
            </a:lvl2pPr>
            <a:lvl3pPr>
              <a:defRPr>
                <a:solidFill>
                  <a:schemeClr val="bg1"/>
                </a:solidFill>
              </a:defRPr>
            </a:lvl3pPr>
            <a:lvl4pPr>
              <a:defRPr>
                <a:solidFill>
                  <a:schemeClr val="bg1"/>
                </a:solidFill>
              </a:defRPr>
            </a:lvl4pPr>
            <a:lvl5pPr>
              <a:defRPr sz="1600">
                <a:solidFill>
                  <a:schemeClr val="bg1"/>
                </a:solidFill>
              </a:defRPr>
            </a:lvl5pPr>
          </a:lstStyle>
          <a:p>
            <a:pPr lvl="0"/>
            <a:r>
              <a:rPr lang="en-US" dirty="0"/>
              <a:t>Edit Master text styles</a:t>
            </a:r>
          </a:p>
        </p:txBody>
      </p:sp>
      <p:sp>
        <p:nvSpPr>
          <p:cNvPr id="17" name="Footer Placeholder 2">
            <a:extLst>
              <a:ext uri="{FF2B5EF4-FFF2-40B4-BE49-F238E27FC236}">
                <a16:creationId xmlns:a16="http://schemas.microsoft.com/office/drawing/2014/main" id="{B59C726B-C371-9B48-9C81-702615940A63}"/>
              </a:ext>
            </a:extLst>
          </p:cNvPr>
          <p:cNvSpPr>
            <a:spLocks noGrp="1"/>
          </p:cNvSpPr>
          <p:nvPr>
            <p:ph type="ftr" sz="quarter" idx="11"/>
          </p:nvPr>
        </p:nvSpPr>
        <p:spPr>
          <a:xfrm>
            <a:off x="0" y="6356350"/>
            <a:ext cx="4114800" cy="501650"/>
          </a:xfrm>
        </p:spPr>
        <p:txBody>
          <a:bodyPr/>
          <a:lstStyle/>
          <a:p>
            <a:r>
              <a:rPr lang="en-US" dirty="0"/>
              <a:t>Info-Tech Research Group</a:t>
            </a:r>
          </a:p>
        </p:txBody>
      </p:sp>
    </p:spTree>
    <p:extLst>
      <p:ext uri="{BB962C8B-B14F-4D97-AF65-F5344CB8AC3E}">
        <p14:creationId xmlns:p14="http://schemas.microsoft.com/office/powerpoint/2010/main" val="201523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tails Bullets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F5D6A9-942D-8A4D-A135-ED2EE964B246}"/>
              </a:ext>
            </a:extLst>
          </p:cNvPr>
          <p:cNvSpPr/>
          <p:nvPr userDrawn="1"/>
        </p:nvSpPr>
        <p:spPr>
          <a:xfrm>
            <a:off x="1" y="0"/>
            <a:ext cx="4548187" cy="6858000"/>
          </a:xfrm>
          <a:prstGeom prst="rect">
            <a:avLst/>
          </a:prstGeom>
          <a:gradFill>
            <a:gsLst>
              <a:gs pos="0">
                <a:srgbClr val="040405"/>
              </a:gs>
              <a:gs pos="100000">
                <a:srgbClr val="40444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1073729" y="2493818"/>
            <a:ext cx="3041072" cy="404127"/>
          </a:xfrm>
        </p:spPr>
        <p:txBody>
          <a:bodyPr>
            <a:noAutofit/>
          </a:bodyPr>
          <a:lstStyle>
            <a:lvl1pPr marL="0" indent="0">
              <a:lnSpc>
                <a:spcPts val="3000"/>
              </a:lnSpc>
              <a:buNone/>
              <a:defRPr sz="2600" b="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sz="1600">
                <a:solidFill>
                  <a:schemeClr val="bg1"/>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73728" y="1091623"/>
            <a:ext cx="3114097" cy="1074802"/>
          </a:xfrm>
        </p:spPr>
        <p:txBody>
          <a:bodyPr>
            <a:noAutofit/>
          </a:bodyPr>
          <a:lstStyle>
            <a:lvl1pPr>
              <a:defRPr>
                <a:solidFill>
                  <a:srgbClr val="F6C333"/>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0281A037-674F-FE4F-9071-1020A9CFA142}"/>
              </a:ext>
            </a:extLst>
          </p:cNvPr>
          <p:cNvSpPr>
            <a:spLocks noGrp="1"/>
          </p:cNvSpPr>
          <p:nvPr>
            <p:ph idx="13"/>
          </p:nvPr>
        </p:nvSpPr>
        <p:spPr>
          <a:xfrm>
            <a:off x="5916613" y="1565563"/>
            <a:ext cx="5183187" cy="347643"/>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0" name="Content Placeholder 2">
            <a:extLst>
              <a:ext uri="{FF2B5EF4-FFF2-40B4-BE49-F238E27FC236}">
                <a16:creationId xmlns:a16="http://schemas.microsoft.com/office/drawing/2014/main" id="{55054C49-4611-9D41-8E71-FB537CB85AD6}"/>
              </a:ext>
            </a:extLst>
          </p:cNvPr>
          <p:cNvSpPr>
            <a:spLocks noGrp="1"/>
          </p:cNvSpPr>
          <p:nvPr>
            <p:ph idx="14"/>
          </p:nvPr>
        </p:nvSpPr>
        <p:spPr>
          <a:xfrm>
            <a:off x="5916613" y="2001664"/>
            <a:ext cx="5183187" cy="755604"/>
          </a:xfrm>
        </p:spPr>
        <p:txBody>
          <a:bodyPr>
            <a:noAutofit/>
          </a:bodyPr>
          <a:lstStyle>
            <a:lvl1pPr marL="171450" indent="-171450">
              <a:lnSpc>
                <a:spcPts val="2600"/>
              </a:lnSpc>
              <a:buFont typeface="Arial" panose="020B0604020202020204" pitchFamily="34" charset="0"/>
              <a:buChar char="•"/>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1" name="Content Placeholder 2">
            <a:extLst>
              <a:ext uri="{FF2B5EF4-FFF2-40B4-BE49-F238E27FC236}">
                <a16:creationId xmlns:a16="http://schemas.microsoft.com/office/drawing/2014/main" id="{9CF9257C-AE5B-0A41-BE56-A4613668EB45}"/>
              </a:ext>
            </a:extLst>
          </p:cNvPr>
          <p:cNvSpPr>
            <a:spLocks noGrp="1"/>
          </p:cNvSpPr>
          <p:nvPr>
            <p:ph idx="15"/>
          </p:nvPr>
        </p:nvSpPr>
        <p:spPr>
          <a:xfrm>
            <a:off x="5916613" y="3211483"/>
            <a:ext cx="5183187" cy="347643"/>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2" name="Content Placeholder 2">
            <a:extLst>
              <a:ext uri="{FF2B5EF4-FFF2-40B4-BE49-F238E27FC236}">
                <a16:creationId xmlns:a16="http://schemas.microsoft.com/office/drawing/2014/main" id="{10BCE330-099B-1441-A906-D83354D44FE3}"/>
              </a:ext>
            </a:extLst>
          </p:cNvPr>
          <p:cNvSpPr>
            <a:spLocks noGrp="1"/>
          </p:cNvSpPr>
          <p:nvPr>
            <p:ph idx="16"/>
          </p:nvPr>
        </p:nvSpPr>
        <p:spPr>
          <a:xfrm>
            <a:off x="5916613" y="3647584"/>
            <a:ext cx="5183187" cy="755604"/>
          </a:xfrm>
        </p:spPr>
        <p:txBody>
          <a:bodyPr>
            <a:noAutofit/>
          </a:bodyPr>
          <a:lstStyle>
            <a:lvl1pPr marL="171450" indent="-171450">
              <a:lnSpc>
                <a:spcPts val="2600"/>
              </a:lnSpc>
              <a:buFont typeface="Arial" panose="020B0604020202020204" pitchFamily="34" charset="0"/>
              <a:buChar char="•"/>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5" name="Content Placeholder 2">
            <a:extLst>
              <a:ext uri="{FF2B5EF4-FFF2-40B4-BE49-F238E27FC236}">
                <a16:creationId xmlns:a16="http://schemas.microsoft.com/office/drawing/2014/main" id="{E366533B-36C1-D544-8877-9122C0AAFA21}"/>
              </a:ext>
            </a:extLst>
          </p:cNvPr>
          <p:cNvSpPr>
            <a:spLocks noGrp="1"/>
          </p:cNvSpPr>
          <p:nvPr>
            <p:ph idx="19"/>
          </p:nvPr>
        </p:nvSpPr>
        <p:spPr>
          <a:xfrm>
            <a:off x="1073729" y="3003189"/>
            <a:ext cx="3041072" cy="2891174"/>
          </a:xfrm>
        </p:spPr>
        <p:txBody>
          <a:bodyPr>
            <a:noAutofit/>
          </a:bodyPr>
          <a:lstStyle>
            <a:lvl1pPr marL="0" indent="0">
              <a:lnSpc>
                <a:spcPts val="2600"/>
              </a:lnSpc>
              <a:buNone/>
              <a:defRPr sz="2000" b="0" i="0">
                <a:solidFill>
                  <a:schemeClr val="bg1"/>
                </a:solidFill>
                <a:latin typeface="Roboto Light" panose="02000000000000000000" pitchFamily="2" charset="0"/>
                <a:ea typeface="Roboto Light" panose="02000000000000000000" pitchFamily="2" charset="0"/>
              </a:defRPr>
            </a:lvl1pPr>
            <a:lvl2pPr>
              <a:defRPr sz="2400">
                <a:solidFill>
                  <a:schemeClr val="bg1"/>
                </a:solidFill>
              </a:defRPr>
            </a:lvl2pPr>
            <a:lvl3pPr>
              <a:defRPr>
                <a:solidFill>
                  <a:schemeClr val="bg1"/>
                </a:solidFill>
              </a:defRPr>
            </a:lvl3pPr>
            <a:lvl4pPr>
              <a:defRPr>
                <a:solidFill>
                  <a:schemeClr val="bg1"/>
                </a:solidFill>
              </a:defRPr>
            </a:lvl4pPr>
            <a:lvl5pPr>
              <a:defRPr sz="1600">
                <a:solidFill>
                  <a:schemeClr val="bg1"/>
                </a:solidFill>
              </a:defRPr>
            </a:lvl5pPr>
          </a:lstStyle>
          <a:p>
            <a:pPr lvl="0"/>
            <a:r>
              <a:rPr lang="en-US" dirty="0"/>
              <a:t>Edit Master text styles</a:t>
            </a:r>
          </a:p>
        </p:txBody>
      </p:sp>
      <p:sp>
        <p:nvSpPr>
          <p:cNvPr id="14" name="Footer Placeholder 2">
            <a:extLst>
              <a:ext uri="{FF2B5EF4-FFF2-40B4-BE49-F238E27FC236}">
                <a16:creationId xmlns:a16="http://schemas.microsoft.com/office/drawing/2014/main" id="{5C4B1A2D-FE6C-4C45-9ADD-703FD1C527D9}"/>
              </a:ext>
            </a:extLst>
          </p:cNvPr>
          <p:cNvSpPr>
            <a:spLocks noGrp="1"/>
          </p:cNvSpPr>
          <p:nvPr>
            <p:ph type="ftr" sz="quarter" idx="11"/>
          </p:nvPr>
        </p:nvSpPr>
        <p:spPr>
          <a:xfrm>
            <a:off x="0" y="6356350"/>
            <a:ext cx="4114800" cy="501650"/>
          </a:xfrm>
        </p:spPr>
        <p:txBody>
          <a:bodyPr/>
          <a:lstStyle/>
          <a:p>
            <a:r>
              <a:rPr lang="en-US" dirty="0"/>
              <a:t>Info-Tech Research Group</a:t>
            </a:r>
          </a:p>
        </p:txBody>
      </p:sp>
    </p:spTree>
    <p:extLst>
      <p:ext uri="{BB962C8B-B14F-4D97-AF65-F5344CB8AC3E}">
        <p14:creationId xmlns:p14="http://schemas.microsoft.com/office/powerpoint/2010/main" val="149126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tail Page 4 top ba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07C464-55B3-2449-BBF5-94C7D068031B}"/>
              </a:ext>
            </a:extLst>
          </p:cNvPr>
          <p:cNvSpPr/>
          <p:nvPr userDrawn="1"/>
        </p:nvSpPr>
        <p:spPr>
          <a:xfrm>
            <a:off x="0" y="1"/>
            <a:ext cx="12192000" cy="2060113"/>
          </a:xfrm>
          <a:prstGeom prst="rect">
            <a:avLst/>
          </a:prstGeom>
          <a:solidFill>
            <a:srgbClr val="212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73728" y="1091623"/>
            <a:ext cx="8014001" cy="1074802"/>
          </a:xfrm>
        </p:spPr>
        <p:txBody>
          <a:bodyPr>
            <a:noAutofit/>
          </a:bodyPr>
          <a:lstStyle>
            <a:lvl1pPr>
              <a:defRPr>
                <a:solidFill>
                  <a:srgbClr val="F6C333"/>
                </a:solidFill>
              </a:defRPr>
            </a:lvl1pPr>
          </a:lstStyle>
          <a:p>
            <a:r>
              <a:rPr lang="en-US" dirty="0"/>
              <a:t>Click to edit Master title style</a:t>
            </a:r>
          </a:p>
        </p:txBody>
      </p:sp>
      <p:sp>
        <p:nvSpPr>
          <p:cNvPr id="38" name="Content Placeholder 2">
            <a:extLst>
              <a:ext uri="{FF2B5EF4-FFF2-40B4-BE49-F238E27FC236}">
                <a16:creationId xmlns:a16="http://schemas.microsoft.com/office/drawing/2014/main" id="{30AFC114-247B-3D4C-A2DD-6BF641EA8741}"/>
              </a:ext>
            </a:extLst>
          </p:cNvPr>
          <p:cNvSpPr>
            <a:spLocks noGrp="1"/>
          </p:cNvSpPr>
          <p:nvPr>
            <p:ph idx="15"/>
          </p:nvPr>
        </p:nvSpPr>
        <p:spPr>
          <a:xfrm>
            <a:off x="1289448"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39" name="Content Placeholder 2">
            <a:extLst>
              <a:ext uri="{FF2B5EF4-FFF2-40B4-BE49-F238E27FC236}">
                <a16:creationId xmlns:a16="http://schemas.microsoft.com/office/drawing/2014/main" id="{4FB84F18-38EA-DE47-B548-09B405DF6C4A}"/>
              </a:ext>
            </a:extLst>
          </p:cNvPr>
          <p:cNvSpPr>
            <a:spLocks noGrp="1"/>
          </p:cNvSpPr>
          <p:nvPr>
            <p:ph idx="16"/>
          </p:nvPr>
        </p:nvSpPr>
        <p:spPr>
          <a:xfrm>
            <a:off x="1289448"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0" name="Content Placeholder 2">
            <a:extLst>
              <a:ext uri="{FF2B5EF4-FFF2-40B4-BE49-F238E27FC236}">
                <a16:creationId xmlns:a16="http://schemas.microsoft.com/office/drawing/2014/main" id="{4E63CCD4-012E-9348-88B0-0A45B5F79B2B}"/>
              </a:ext>
            </a:extLst>
          </p:cNvPr>
          <p:cNvSpPr>
            <a:spLocks noGrp="1"/>
          </p:cNvSpPr>
          <p:nvPr>
            <p:ph idx="17"/>
          </p:nvPr>
        </p:nvSpPr>
        <p:spPr>
          <a:xfrm>
            <a:off x="3777086"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1" name="Content Placeholder 2">
            <a:extLst>
              <a:ext uri="{FF2B5EF4-FFF2-40B4-BE49-F238E27FC236}">
                <a16:creationId xmlns:a16="http://schemas.microsoft.com/office/drawing/2014/main" id="{4A2A8FB4-D670-FF4F-BBD6-87B57AB4AFF0}"/>
              </a:ext>
            </a:extLst>
          </p:cNvPr>
          <p:cNvSpPr>
            <a:spLocks noGrp="1"/>
          </p:cNvSpPr>
          <p:nvPr>
            <p:ph idx="18"/>
          </p:nvPr>
        </p:nvSpPr>
        <p:spPr>
          <a:xfrm>
            <a:off x="3777086"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2" name="Content Placeholder 2">
            <a:extLst>
              <a:ext uri="{FF2B5EF4-FFF2-40B4-BE49-F238E27FC236}">
                <a16:creationId xmlns:a16="http://schemas.microsoft.com/office/drawing/2014/main" id="{A5A09A6A-4086-544A-8008-BECF447FF2D2}"/>
              </a:ext>
            </a:extLst>
          </p:cNvPr>
          <p:cNvSpPr>
            <a:spLocks noGrp="1"/>
          </p:cNvSpPr>
          <p:nvPr>
            <p:ph idx="19"/>
          </p:nvPr>
        </p:nvSpPr>
        <p:spPr>
          <a:xfrm>
            <a:off x="6253391"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3" name="Content Placeholder 2">
            <a:extLst>
              <a:ext uri="{FF2B5EF4-FFF2-40B4-BE49-F238E27FC236}">
                <a16:creationId xmlns:a16="http://schemas.microsoft.com/office/drawing/2014/main" id="{2638203A-B515-A94F-95D5-6D4BD4FB8CD6}"/>
              </a:ext>
            </a:extLst>
          </p:cNvPr>
          <p:cNvSpPr>
            <a:spLocks noGrp="1"/>
          </p:cNvSpPr>
          <p:nvPr>
            <p:ph idx="20"/>
          </p:nvPr>
        </p:nvSpPr>
        <p:spPr>
          <a:xfrm>
            <a:off x="6253391"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4" name="Content Placeholder 2">
            <a:extLst>
              <a:ext uri="{FF2B5EF4-FFF2-40B4-BE49-F238E27FC236}">
                <a16:creationId xmlns:a16="http://schemas.microsoft.com/office/drawing/2014/main" id="{091439F8-13C0-954D-A847-CA4F94D03B4C}"/>
              </a:ext>
            </a:extLst>
          </p:cNvPr>
          <p:cNvSpPr>
            <a:spLocks noGrp="1"/>
          </p:cNvSpPr>
          <p:nvPr>
            <p:ph idx="21"/>
          </p:nvPr>
        </p:nvSpPr>
        <p:spPr>
          <a:xfrm>
            <a:off x="8704295"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5" name="Content Placeholder 2">
            <a:extLst>
              <a:ext uri="{FF2B5EF4-FFF2-40B4-BE49-F238E27FC236}">
                <a16:creationId xmlns:a16="http://schemas.microsoft.com/office/drawing/2014/main" id="{8919418A-D051-AE42-A398-A3AABEB0D284}"/>
              </a:ext>
            </a:extLst>
          </p:cNvPr>
          <p:cNvSpPr>
            <a:spLocks noGrp="1"/>
          </p:cNvSpPr>
          <p:nvPr>
            <p:ph idx="22"/>
          </p:nvPr>
        </p:nvSpPr>
        <p:spPr>
          <a:xfrm>
            <a:off x="8704295"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Tree>
    <p:extLst>
      <p:ext uri="{BB962C8B-B14F-4D97-AF65-F5344CB8AC3E}">
        <p14:creationId xmlns:p14="http://schemas.microsoft.com/office/powerpoint/2010/main" val="17731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tail Page 4 top bar blu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F0793DF-95E0-5140-8D7F-65EED9C14AE8}"/>
              </a:ext>
            </a:extLst>
          </p:cNvPr>
          <p:cNvPicPr>
            <a:picLocks noChangeAspect="1"/>
          </p:cNvPicPr>
          <p:nvPr userDrawn="1"/>
        </p:nvPicPr>
        <p:blipFill rotWithShape="1">
          <a:blip r:embed="rId2">
            <a:alphaModFix/>
          </a:blip>
          <a:srcRect b="70214"/>
          <a:stretch/>
        </p:blipFill>
        <p:spPr>
          <a:xfrm>
            <a:off x="1" y="3048"/>
            <a:ext cx="12192000" cy="2040905"/>
          </a:xfrm>
          <a:prstGeom prst="rect">
            <a:avLst/>
          </a:prstGeom>
        </p:spPr>
      </p:pic>
      <p:sp>
        <p:nvSpPr>
          <p:cNvPr id="14" name="Rectangle 13">
            <a:extLst>
              <a:ext uri="{FF2B5EF4-FFF2-40B4-BE49-F238E27FC236}">
                <a16:creationId xmlns:a16="http://schemas.microsoft.com/office/drawing/2014/main" id="{710D1935-8B44-1C4B-9B70-A723BF2B0D5A}"/>
              </a:ext>
            </a:extLst>
          </p:cNvPr>
          <p:cNvSpPr/>
          <p:nvPr userDrawn="1"/>
        </p:nvSpPr>
        <p:spPr>
          <a:xfrm>
            <a:off x="0" y="0"/>
            <a:ext cx="12192000" cy="2040835"/>
          </a:xfrm>
          <a:prstGeom prst="rect">
            <a:avLst/>
          </a:prstGeom>
          <a:gradFill flip="none" rotWithShape="1">
            <a:gsLst>
              <a:gs pos="39000">
                <a:srgbClr val="3882CF">
                  <a:alpha val="79000"/>
                </a:srgbClr>
              </a:gs>
              <a:gs pos="99000">
                <a:srgbClr val="3882C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73728" y="1091623"/>
            <a:ext cx="8014001" cy="1074802"/>
          </a:xfrm>
        </p:spPr>
        <p:txBody>
          <a:bodyPr>
            <a:noAutofit/>
          </a:bodyPr>
          <a:lstStyle>
            <a:lvl1pPr>
              <a:defRPr>
                <a:solidFill>
                  <a:schemeClr val="accent5">
                    <a:lumMod val="60000"/>
                    <a:lumOff val="40000"/>
                  </a:schemeClr>
                </a:solidFill>
              </a:defRPr>
            </a:lvl1pPr>
          </a:lstStyle>
          <a:p>
            <a:r>
              <a:rPr lang="en-US" dirty="0"/>
              <a:t>Click to edit Master title style</a:t>
            </a:r>
          </a:p>
        </p:txBody>
      </p:sp>
      <p:sp>
        <p:nvSpPr>
          <p:cNvPr id="38" name="Content Placeholder 2">
            <a:extLst>
              <a:ext uri="{FF2B5EF4-FFF2-40B4-BE49-F238E27FC236}">
                <a16:creationId xmlns:a16="http://schemas.microsoft.com/office/drawing/2014/main" id="{30AFC114-247B-3D4C-A2DD-6BF641EA8741}"/>
              </a:ext>
            </a:extLst>
          </p:cNvPr>
          <p:cNvSpPr>
            <a:spLocks noGrp="1"/>
          </p:cNvSpPr>
          <p:nvPr>
            <p:ph idx="15"/>
          </p:nvPr>
        </p:nvSpPr>
        <p:spPr>
          <a:xfrm>
            <a:off x="1289448"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39" name="Content Placeholder 2">
            <a:extLst>
              <a:ext uri="{FF2B5EF4-FFF2-40B4-BE49-F238E27FC236}">
                <a16:creationId xmlns:a16="http://schemas.microsoft.com/office/drawing/2014/main" id="{4FB84F18-38EA-DE47-B548-09B405DF6C4A}"/>
              </a:ext>
            </a:extLst>
          </p:cNvPr>
          <p:cNvSpPr>
            <a:spLocks noGrp="1"/>
          </p:cNvSpPr>
          <p:nvPr>
            <p:ph idx="16"/>
          </p:nvPr>
        </p:nvSpPr>
        <p:spPr>
          <a:xfrm>
            <a:off x="1289448"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0" name="Content Placeholder 2">
            <a:extLst>
              <a:ext uri="{FF2B5EF4-FFF2-40B4-BE49-F238E27FC236}">
                <a16:creationId xmlns:a16="http://schemas.microsoft.com/office/drawing/2014/main" id="{4E63CCD4-012E-9348-88B0-0A45B5F79B2B}"/>
              </a:ext>
            </a:extLst>
          </p:cNvPr>
          <p:cNvSpPr>
            <a:spLocks noGrp="1"/>
          </p:cNvSpPr>
          <p:nvPr>
            <p:ph idx="17"/>
          </p:nvPr>
        </p:nvSpPr>
        <p:spPr>
          <a:xfrm>
            <a:off x="3777086"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1" name="Content Placeholder 2">
            <a:extLst>
              <a:ext uri="{FF2B5EF4-FFF2-40B4-BE49-F238E27FC236}">
                <a16:creationId xmlns:a16="http://schemas.microsoft.com/office/drawing/2014/main" id="{4A2A8FB4-D670-FF4F-BBD6-87B57AB4AFF0}"/>
              </a:ext>
            </a:extLst>
          </p:cNvPr>
          <p:cNvSpPr>
            <a:spLocks noGrp="1"/>
          </p:cNvSpPr>
          <p:nvPr>
            <p:ph idx="18"/>
          </p:nvPr>
        </p:nvSpPr>
        <p:spPr>
          <a:xfrm>
            <a:off x="3777086"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2" name="Content Placeholder 2">
            <a:extLst>
              <a:ext uri="{FF2B5EF4-FFF2-40B4-BE49-F238E27FC236}">
                <a16:creationId xmlns:a16="http://schemas.microsoft.com/office/drawing/2014/main" id="{A5A09A6A-4086-544A-8008-BECF447FF2D2}"/>
              </a:ext>
            </a:extLst>
          </p:cNvPr>
          <p:cNvSpPr>
            <a:spLocks noGrp="1"/>
          </p:cNvSpPr>
          <p:nvPr>
            <p:ph idx="19"/>
          </p:nvPr>
        </p:nvSpPr>
        <p:spPr>
          <a:xfrm>
            <a:off x="6253391"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3" name="Content Placeholder 2">
            <a:extLst>
              <a:ext uri="{FF2B5EF4-FFF2-40B4-BE49-F238E27FC236}">
                <a16:creationId xmlns:a16="http://schemas.microsoft.com/office/drawing/2014/main" id="{2638203A-B515-A94F-95D5-6D4BD4FB8CD6}"/>
              </a:ext>
            </a:extLst>
          </p:cNvPr>
          <p:cNvSpPr>
            <a:spLocks noGrp="1"/>
          </p:cNvSpPr>
          <p:nvPr>
            <p:ph idx="20"/>
          </p:nvPr>
        </p:nvSpPr>
        <p:spPr>
          <a:xfrm>
            <a:off x="6253391"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44" name="Content Placeholder 2">
            <a:extLst>
              <a:ext uri="{FF2B5EF4-FFF2-40B4-BE49-F238E27FC236}">
                <a16:creationId xmlns:a16="http://schemas.microsoft.com/office/drawing/2014/main" id="{091439F8-13C0-954D-A847-CA4F94D03B4C}"/>
              </a:ext>
            </a:extLst>
          </p:cNvPr>
          <p:cNvSpPr>
            <a:spLocks noGrp="1"/>
          </p:cNvSpPr>
          <p:nvPr>
            <p:ph idx="21"/>
          </p:nvPr>
        </p:nvSpPr>
        <p:spPr>
          <a:xfrm>
            <a:off x="8704295" y="3640143"/>
            <a:ext cx="1990282" cy="347643"/>
          </a:xfrm>
        </p:spPr>
        <p:txBody>
          <a:bodyPr>
            <a:noAutofit/>
          </a:bodyPr>
          <a:lstStyle>
            <a:lvl1pPr marL="0" indent="0" algn="ctr">
              <a:buNone/>
              <a:defRPr sz="20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45" name="Content Placeholder 2">
            <a:extLst>
              <a:ext uri="{FF2B5EF4-FFF2-40B4-BE49-F238E27FC236}">
                <a16:creationId xmlns:a16="http://schemas.microsoft.com/office/drawing/2014/main" id="{8919418A-D051-AE42-A398-A3AABEB0D284}"/>
              </a:ext>
            </a:extLst>
          </p:cNvPr>
          <p:cNvSpPr>
            <a:spLocks noGrp="1"/>
          </p:cNvSpPr>
          <p:nvPr>
            <p:ph idx="22"/>
          </p:nvPr>
        </p:nvSpPr>
        <p:spPr>
          <a:xfrm>
            <a:off x="8704295" y="4076244"/>
            <a:ext cx="1990282" cy="1167768"/>
          </a:xfrm>
        </p:spPr>
        <p:txBody>
          <a:bodyPr>
            <a:noAutofit/>
          </a:bodyPr>
          <a:lstStyle>
            <a:lvl1pPr marL="0" indent="0" algn="ctr">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Tree>
    <p:extLst>
      <p:ext uri="{BB962C8B-B14F-4D97-AF65-F5344CB8AC3E}">
        <p14:creationId xmlns:p14="http://schemas.microsoft.com/office/powerpoint/2010/main" val="340089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left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F433C-4D4D-B949-B20B-24F1F1B34BC1}"/>
              </a:ext>
            </a:extLst>
          </p:cNvPr>
          <p:cNvSpPr/>
          <p:nvPr userDrawn="1"/>
        </p:nvSpPr>
        <p:spPr>
          <a:xfrm>
            <a:off x="0" y="0"/>
            <a:ext cx="4548187" cy="6858000"/>
          </a:xfrm>
          <a:prstGeom prst="rect">
            <a:avLst/>
          </a:prstGeom>
          <a:gradFill>
            <a:gsLst>
              <a:gs pos="0">
                <a:srgbClr val="9DA3AD">
                  <a:alpha val="68000"/>
                </a:srgbClr>
              </a:gs>
              <a:gs pos="100000">
                <a:srgbClr val="ECECEF">
                  <a:alpha val="47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8" name="Title 1">
            <a:extLst>
              <a:ext uri="{FF2B5EF4-FFF2-40B4-BE49-F238E27FC236}">
                <a16:creationId xmlns:a16="http://schemas.microsoft.com/office/drawing/2014/main" id="{8D7DEE41-2B8A-2944-BF7B-4623E53043DB}"/>
              </a:ext>
            </a:extLst>
          </p:cNvPr>
          <p:cNvSpPr>
            <a:spLocks noGrp="1"/>
          </p:cNvSpPr>
          <p:nvPr>
            <p:ph type="title"/>
          </p:nvPr>
        </p:nvSpPr>
        <p:spPr>
          <a:xfrm>
            <a:off x="1055688" y="1091622"/>
            <a:ext cx="3132137" cy="2505819"/>
          </a:xfrm>
        </p:spPr>
        <p:txBody>
          <a:bodyPr>
            <a:noAutofit/>
          </a:bodyPr>
          <a:lstStyle>
            <a:lvl1pPr>
              <a:defRPr>
                <a:solidFill>
                  <a:srgbClr val="F6C333"/>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F38924CA-D312-854A-84C6-E6988FFD7AA5}"/>
              </a:ext>
            </a:extLst>
          </p:cNvPr>
          <p:cNvSpPr>
            <a:spLocks noGrp="1"/>
          </p:cNvSpPr>
          <p:nvPr>
            <p:ph idx="1"/>
          </p:nvPr>
        </p:nvSpPr>
        <p:spPr>
          <a:xfrm>
            <a:off x="6254750" y="1756979"/>
            <a:ext cx="3909752" cy="607191"/>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0" name="Content Placeholder 2">
            <a:extLst>
              <a:ext uri="{FF2B5EF4-FFF2-40B4-BE49-F238E27FC236}">
                <a16:creationId xmlns:a16="http://schemas.microsoft.com/office/drawing/2014/main" id="{B665AE1E-95E9-7943-931D-D52CE91009FF}"/>
              </a:ext>
            </a:extLst>
          </p:cNvPr>
          <p:cNvSpPr>
            <a:spLocks noGrp="1"/>
          </p:cNvSpPr>
          <p:nvPr>
            <p:ph idx="14"/>
          </p:nvPr>
        </p:nvSpPr>
        <p:spPr>
          <a:xfrm>
            <a:off x="6254750" y="2303960"/>
            <a:ext cx="3909752" cy="999458"/>
          </a:xfrm>
        </p:spPr>
        <p:txBody>
          <a:bodyPr>
            <a:noAutofit/>
          </a:bodyPr>
          <a:lstStyle>
            <a:lvl1pPr marL="0" indent="0">
              <a:lnSpc>
                <a:spcPts val="2600"/>
              </a:lnSpc>
              <a:buNone/>
              <a:defRPr sz="2000" b="0" i="0">
                <a:solidFill>
                  <a:srgbClr val="4B4B4B"/>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Tree>
    <p:extLst>
      <p:ext uri="{BB962C8B-B14F-4D97-AF65-F5344CB8AC3E}">
        <p14:creationId xmlns:p14="http://schemas.microsoft.com/office/powerpoint/2010/main" val="44437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CAEEEE-5B39-3641-9B8C-23AD8FFA9719}"/>
              </a:ext>
            </a:extLst>
          </p:cNvPr>
          <p:cNvSpPr>
            <a:spLocks noGrp="1"/>
          </p:cNvSpPr>
          <p:nvPr>
            <p:ph type="ftr" sz="quarter" idx="11"/>
          </p:nvPr>
        </p:nvSpPr>
        <p:spPr/>
        <p:txBody>
          <a:bodyPr/>
          <a:lstStyle/>
          <a:p>
            <a:r>
              <a:rPr lang="en-US" dirty="0"/>
              <a:t>Info-Tech Research Group</a:t>
            </a:r>
          </a:p>
        </p:txBody>
      </p:sp>
      <p:sp>
        <p:nvSpPr>
          <p:cNvPr id="4" name="Slide Number Placeholder 3">
            <a:extLst>
              <a:ext uri="{FF2B5EF4-FFF2-40B4-BE49-F238E27FC236}">
                <a16:creationId xmlns:a16="http://schemas.microsoft.com/office/drawing/2014/main" id="{DB010BC3-5B0A-324A-9A97-F8D36523D709}"/>
              </a:ext>
            </a:extLst>
          </p:cNvPr>
          <p:cNvSpPr>
            <a:spLocks noGrp="1"/>
          </p:cNvSpPr>
          <p:nvPr>
            <p:ph type="sldNum" sz="quarter" idx="12"/>
          </p:nvPr>
        </p:nvSpPr>
        <p:spPr/>
        <p:txBody>
          <a:bodyPr/>
          <a:lstStyle/>
          <a:p>
            <a:fld id="{EE8C57DE-1A3C-DE4B-A738-E42A62AA58C7}" type="slidenum">
              <a:rPr lang="en-US" smtClean="0"/>
              <a:t>‹#›</a:t>
            </a:fld>
            <a:endParaRPr lang="en-US" dirty="0"/>
          </a:p>
        </p:txBody>
      </p:sp>
    </p:spTree>
    <p:extLst>
      <p:ext uri="{BB962C8B-B14F-4D97-AF65-F5344CB8AC3E}">
        <p14:creationId xmlns:p14="http://schemas.microsoft.com/office/powerpoint/2010/main" val="55799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541C84-4A48-421D-92FC-7B650BD51FF7}" type="datetimeFigureOut">
              <a:rPr lang="en-CA" smtClean="0"/>
              <a:t>6/30/20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865C37-F36A-48B4-828E-81623E7E3D0F}" type="slidenum">
              <a:rPr lang="en-CA" smtClean="0"/>
              <a:t>‹#›</a:t>
            </a:fld>
            <a:endParaRPr lang="en-CA" dirty="0"/>
          </a:p>
        </p:txBody>
      </p:sp>
    </p:spTree>
    <p:extLst>
      <p:ext uri="{BB962C8B-B14F-4D97-AF65-F5344CB8AC3E}">
        <p14:creationId xmlns:p14="http://schemas.microsoft.com/office/powerpoint/2010/main" val="360945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alt 1">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stretch>
            <a:fillRect/>
          </a:stretch>
        </p:blipFill>
        <p:spPr>
          <a:xfrm>
            <a:off x="0" y="6096"/>
            <a:ext cx="12177554" cy="6851904"/>
          </a:xfrm>
          <a:prstGeom prst="rect">
            <a:avLst/>
          </a:prstGeom>
        </p:spPr>
      </p:pic>
      <p:sp>
        <p:nvSpPr>
          <p:cNvPr id="11" name="Slide Number Placeholder 5">
            <a:extLst>
              <a:ext uri="{FF2B5EF4-FFF2-40B4-BE49-F238E27FC236}">
                <a16:creationId xmlns:a16="http://schemas.microsoft.com/office/drawing/2014/main" id="{58EBEB06-4CD5-6B4D-AE13-0514EB471EBB}"/>
              </a:ext>
            </a:extLst>
          </p:cNvPr>
          <p:cNvSpPr>
            <a:spLocks noGrp="1"/>
          </p:cNvSpPr>
          <p:nvPr>
            <p:ph type="sldNum" sz="quarter" idx="12"/>
          </p:nvPr>
        </p:nvSpPr>
        <p:spPr>
          <a:xfrm>
            <a:off x="9448800" y="6356350"/>
            <a:ext cx="2743200" cy="501650"/>
          </a:xfrm>
        </p:spPr>
        <p:txBody>
          <a:bodyPr>
            <a:noAutofit/>
          </a:bodyPr>
          <a:lstStyle>
            <a:lvl1pPr>
              <a:defRPr>
                <a:solidFill>
                  <a:schemeClr val="bg1">
                    <a:lumMod val="95000"/>
                  </a:schemeClr>
                </a:solidFill>
              </a:defRPr>
            </a:lvl1pPr>
          </a:lstStyle>
          <a:p>
            <a:fld id="{EE8C57DE-1A3C-DE4B-A738-E42A62AA58C7}" type="slidenum">
              <a:rPr lang="en-US" smtClean="0"/>
              <a:pPr/>
              <a:t>‹#›</a:t>
            </a:fld>
            <a:endParaRPr lang="en-US" dirty="0"/>
          </a:p>
        </p:txBody>
      </p:sp>
      <p:sp>
        <p:nvSpPr>
          <p:cNvPr id="12" name="Footer Placeholder 2">
            <a:extLst>
              <a:ext uri="{FF2B5EF4-FFF2-40B4-BE49-F238E27FC236}">
                <a16:creationId xmlns:a16="http://schemas.microsoft.com/office/drawing/2014/main" id="{CF1C3341-580E-234C-89C2-00E9826DC898}"/>
              </a:ext>
            </a:extLst>
          </p:cNvPr>
          <p:cNvSpPr>
            <a:spLocks noGrp="1"/>
          </p:cNvSpPr>
          <p:nvPr>
            <p:ph type="ftr" sz="quarter" idx="11"/>
          </p:nvPr>
        </p:nvSpPr>
        <p:spPr>
          <a:xfrm>
            <a:off x="0" y="6356350"/>
            <a:ext cx="4114800" cy="501650"/>
          </a:xfrm>
        </p:spPr>
        <p:txBody>
          <a:bodyPr/>
          <a:lstStyle/>
          <a:p>
            <a:r>
              <a:rPr lang="en-US" dirty="0"/>
              <a:t>Info-Tech Research Group</a:t>
            </a:r>
          </a:p>
        </p:txBody>
      </p:sp>
      <p:sp>
        <p:nvSpPr>
          <p:cNvPr id="13" name="Title 1">
            <a:extLst>
              <a:ext uri="{FF2B5EF4-FFF2-40B4-BE49-F238E27FC236}">
                <a16:creationId xmlns:a16="http://schemas.microsoft.com/office/drawing/2014/main" id="{2A269928-AAEE-DD46-9B51-21DCBCDDD8C6}"/>
              </a:ext>
            </a:extLst>
          </p:cNvPr>
          <p:cNvSpPr>
            <a:spLocks noGrp="1"/>
          </p:cNvSpPr>
          <p:nvPr>
            <p:ph type="ctrTitle"/>
          </p:nvPr>
        </p:nvSpPr>
        <p:spPr>
          <a:xfrm>
            <a:off x="1524000" y="957067"/>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a:extLst>
              <a:ext uri="{FF2B5EF4-FFF2-40B4-BE49-F238E27FC236}">
                <a16:creationId xmlns:a16="http://schemas.microsoft.com/office/drawing/2014/main" id="{8FA475C3-46FA-1146-AB76-7C303B5C8A5A}"/>
              </a:ext>
            </a:extLst>
          </p:cNvPr>
          <p:cNvSpPr>
            <a:spLocks noGrp="1"/>
          </p:cNvSpPr>
          <p:nvPr>
            <p:ph type="subTitle" idx="1"/>
          </p:nvPr>
        </p:nvSpPr>
        <p:spPr>
          <a:xfrm>
            <a:off x="1524000" y="3675194"/>
            <a:ext cx="9144000" cy="2325360"/>
          </a:xfrm>
        </p:spPr>
        <p:txBody>
          <a:bodyPr>
            <a:noAutofit/>
          </a:bodyPr>
          <a:lstStyle>
            <a:lvl1pPr marL="0" indent="0" algn="ctr">
              <a:lnSpc>
                <a:spcPts val="3000"/>
              </a:lnSpc>
              <a:buNone/>
              <a:defRPr sz="2000" b="0" i="0">
                <a:solidFill>
                  <a:srgbClr val="F6C333"/>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9649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alt 3">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alphaModFix amt="69000"/>
          </a:blip>
          <a:stretch>
            <a:fillRect/>
          </a:stretch>
        </p:blipFill>
        <p:spPr>
          <a:xfrm>
            <a:off x="7223" y="0"/>
            <a:ext cx="12177554" cy="6851903"/>
          </a:xfrm>
          <a:prstGeom prst="rect">
            <a:avLst/>
          </a:prstGeom>
        </p:spPr>
      </p:pic>
      <p:sp>
        <p:nvSpPr>
          <p:cNvPr id="15" name="Slide Number Placeholder 5">
            <a:extLst>
              <a:ext uri="{FF2B5EF4-FFF2-40B4-BE49-F238E27FC236}">
                <a16:creationId xmlns:a16="http://schemas.microsoft.com/office/drawing/2014/main" id="{F2204389-811C-9D4B-AFB2-6A7F7D2833FE}"/>
              </a:ext>
            </a:extLst>
          </p:cNvPr>
          <p:cNvSpPr>
            <a:spLocks noGrp="1"/>
          </p:cNvSpPr>
          <p:nvPr>
            <p:ph type="sldNum" sz="quarter" idx="12"/>
          </p:nvPr>
        </p:nvSpPr>
        <p:spPr>
          <a:xfrm>
            <a:off x="9448800" y="6356350"/>
            <a:ext cx="2743200" cy="501650"/>
          </a:xfrm>
        </p:spPr>
        <p:txBody>
          <a:bodyPr>
            <a:noAutofit/>
          </a:bodyPr>
          <a:lstStyle>
            <a:lvl1pPr>
              <a:defRPr>
                <a:solidFill>
                  <a:schemeClr val="bg1">
                    <a:lumMod val="95000"/>
                  </a:schemeClr>
                </a:solidFill>
              </a:defRPr>
            </a:lvl1pPr>
          </a:lstStyle>
          <a:p>
            <a:fld id="{EE8C57DE-1A3C-DE4B-A738-E42A62AA58C7}" type="slidenum">
              <a:rPr lang="en-US" smtClean="0"/>
              <a:pPr/>
              <a:t>‹#›</a:t>
            </a:fld>
            <a:endParaRPr lang="en-US" dirty="0"/>
          </a:p>
        </p:txBody>
      </p:sp>
      <p:sp>
        <p:nvSpPr>
          <p:cNvPr id="8" name="Footer Placeholder 2">
            <a:extLst>
              <a:ext uri="{FF2B5EF4-FFF2-40B4-BE49-F238E27FC236}">
                <a16:creationId xmlns:a16="http://schemas.microsoft.com/office/drawing/2014/main" id="{11290945-78A1-AF4B-BF43-A4D51DCA1D4D}"/>
              </a:ext>
            </a:extLst>
          </p:cNvPr>
          <p:cNvSpPr>
            <a:spLocks noGrp="1"/>
          </p:cNvSpPr>
          <p:nvPr>
            <p:ph type="ftr" sz="quarter" idx="11"/>
          </p:nvPr>
        </p:nvSpPr>
        <p:spPr>
          <a:xfrm>
            <a:off x="0" y="6356350"/>
            <a:ext cx="4114800" cy="501650"/>
          </a:xfrm>
        </p:spPr>
        <p:txBody>
          <a:bodyPr/>
          <a:lstStyle/>
          <a:p>
            <a:r>
              <a:rPr lang="en-US" dirty="0"/>
              <a:t>Info-Tech Research Group</a:t>
            </a:r>
          </a:p>
        </p:txBody>
      </p:sp>
      <p:sp>
        <p:nvSpPr>
          <p:cNvPr id="11" name="Title 1">
            <a:extLst>
              <a:ext uri="{FF2B5EF4-FFF2-40B4-BE49-F238E27FC236}">
                <a16:creationId xmlns:a16="http://schemas.microsoft.com/office/drawing/2014/main" id="{E65DD28E-6FAC-B94C-8B10-522B7F726452}"/>
              </a:ext>
            </a:extLst>
          </p:cNvPr>
          <p:cNvSpPr>
            <a:spLocks noGrp="1"/>
          </p:cNvSpPr>
          <p:nvPr>
            <p:ph type="ctrTitle"/>
          </p:nvPr>
        </p:nvSpPr>
        <p:spPr>
          <a:xfrm>
            <a:off x="1524000" y="957067"/>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6" name="Subtitle 2">
            <a:extLst>
              <a:ext uri="{FF2B5EF4-FFF2-40B4-BE49-F238E27FC236}">
                <a16:creationId xmlns:a16="http://schemas.microsoft.com/office/drawing/2014/main" id="{3BB75FB6-AEE6-4044-96D0-B497883A8159}"/>
              </a:ext>
            </a:extLst>
          </p:cNvPr>
          <p:cNvSpPr>
            <a:spLocks noGrp="1"/>
          </p:cNvSpPr>
          <p:nvPr>
            <p:ph type="subTitle" idx="1"/>
          </p:nvPr>
        </p:nvSpPr>
        <p:spPr>
          <a:xfrm>
            <a:off x="1524000" y="3675194"/>
            <a:ext cx="9144000" cy="2325360"/>
          </a:xfrm>
        </p:spPr>
        <p:txBody>
          <a:bodyPr>
            <a:noAutofit/>
          </a:bodyPr>
          <a:lstStyle>
            <a:lvl1pPr marL="0" indent="0" algn="ctr">
              <a:lnSpc>
                <a:spcPts val="3000"/>
              </a:lnSpc>
              <a:buNone/>
              <a:defRPr sz="2000" b="0" i="0">
                <a:solidFill>
                  <a:srgbClr val="F6C333"/>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8312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dark lines">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C82499-A541-3646-A2ED-03646A7E1C68}"/>
              </a:ext>
            </a:extLst>
          </p:cNvPr>
          <p:cNvPicPr>
            <a:picLocks noChangeAspect="1"/>
          </p:cNvPicPr>
          <p:nvPr userDrawn="1"/>
        </p:nvPicPr>
        <p:blipFill>
          <a:blip r:embed="rId2"/>
          <a:stretch>
            <a:fillRect/>
          </a:stretch>
        </p:blipFill>
        <p:spPr>
          <a:xfrm>
            <a:off x="1" y="3048"/>
            <a:ext cx="12192000" cy="6851904"/>
          </a:xfrm>
          <a:prstGeom prst="rect">
            <a:avLst/>
          </a:prstGeom>
        </p:spPr>
      </p:pic>
      <p:sp>
        <p:nvSpPr>
          <p:cNvPr id="5" name="Rectangle 4">
            <a:extLst>
              <a:ext uri="{FF2B5EF4-FFF2-40B4-BE49-F238E27FC236}">
                <a16:creationId xmlns:a16="http://schemas.microsoft.com/office/drawing/2014/main" id="{4EC0A0CD-5F0A-E24E-B263-414A95905BD5}"/>
              </a:ext>
            </a:extLst>
          </p:cNvPr>
          <p:cNvSpPr/>
          <p:nvPr userDrawn="1"/>
        </p:nvSpPr>
        <p:spPr>
          <a:xfrm>
            <a:off x="0" y="0"/>
            <a:ext cx="12192000" cy="6858000"/>
          </a:xfrm>
          <a:prstGeom prst="rect">
            <a:avLst/>
          </a:prstGeom>
          <a:gradFill flip="none" rotWithShape="1">
            <a:gsLst>
              <a:gs pos="31000">
                <a:srgbClr val="0E1116">
                  <a:alpha val="78000"/>
                </a:srgbClr>
              </a:gs>
              <a:gs pos="99000">
                <a:srgbClr val="0E1116">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ooter Placeholder 2">
            <a:extLst>
              <a:ext uri="{FF2B5EF4-FFF2-40B4-BE49-F238E27FC236}">
                <a16:creationId xmlns:a16="http://schemas.microsoft.com/office/drawing/2014/main" id="{34079E94-C991-224F-8136-06F9262265CE}"/>
              </a:ext>
            </a:extLst>
          </p:cNvPr>
          <p:cNvSpPr>
            <a:spLocks noGrp="1"/>
          </p:cNvSpPr>
          <p:nvPr>
            <p:ph type="ftr" sz="quarter" idx="11"/>
          </p:nvPr>
        </p:nvSpPr>
        <p:spPr>
          <a:xfrm>
            <a:off x="0" y="6356350"/>
            <a:ext cx="4114800" cy="501650"/>
          </a:xfrm>
        </p:spPr>
        <p:txBody>
          <a:bodyPr/>
          <a:lstStyle/>
          <a:p>
            <a:r>
              <a:rPr lang="en-US" dirty="0"/>
              <a:t>Info-Tech Research Group</a:t>
            </a:r>
          </a:p>
        </p:txBody>
      </p:sp>
      <p:sp>
        <p:nvSpPr>
          <p:cNvPr id="7" name="Title 1">
            <a:extLst>
              <a:ext uri="{FF2B5EF4-FFF2-40B4-BE49-F238E27FC236}">
                <a16:creationId xmlns:a16="http://schemas.microsoft.com/office/drawing/2014/main" id="{B9EB5DDA-CC4B-4541-9BBA-EA10DDC3F71A}"/>
              </a:ext>
            </a:extLst>
          </p:cNvPr>
          <p:cNvSpPr>
            <a:spLocks noGrp="1"/>
          </p:cNvSpPr>
          <p:nvPr>
            <p:ph type="ctrTitle"/>
          </p:nvPr>
        </p:nvSpPr>
        <p:spPr>
          <a:xfrm>
            <a:off x="1524000" y="626867"/>
            <a:ext cx="9144000" cy="2387600"/>
          </a:xfrm>
        </p:spPr>
        <p:txBody>
          <a:bodyPr anchor="b">
            <a:noAutofit/>
          </a:bodyPr>
          <a:lstStyle>
            <a:lvl1pPr algn="ctr">
              <a:defRPr sz="4000">
                <a:solidFill>
                  <a:srgbClr val="F6C333"/>
                </a:solidFill>
              </a:defRPr>
            </a:lvl1pPr>
          </a:lstStyle>
          <a:p>
            <a:r>
              <a:rPr lang="en-US" dirty="0"/>
              <a:t>Click to edit Master title style</a:t>
            </a:r>
          </a:p>
        </p:txBody>
      </p:sp>
      <p:sp>
        <p:nvSpPr>
          <p:cNvPr id="8" name="Subtitle 2">
            <a:extLst>
              <a:ext uri="{FF2B5EF4-FFF2-40B4-BE49-F238E27FC236}">
                <a16:creationId xmlns:a16="http://schemas.microsoft.com/office/drawing/2014/main" id="{28E3BF63-B76F-C948-BBF0-62A41D05EFAD}"/>
              </a:ext>
            </a:extLst>
          </p:cNvPr>
          <p:cNvSpPr>
            <a:spLocks noGrp="1"/>
          </p:cNvSpPr>
          <p:nvPr>
            <p:ph type="subTitle" idx="1"/>
          </p:nvPr>
        </p:nvSpPr>
        <p:spPr>
          <a:xfrm>
            <a:off x="1524000" y="3344994"/>
            <a:ext cx="9144000" cy="2325360"/>
          </a:xfrm>
        </p:spPr>
        <p:txBody>
          <a:bodyPr>
            <a:noAutofit/>
          </a:bodyPr>
          <a:lstStyle>
            <a:lvl1pPr marL="0" indent="0" algn="ctr">
              <a:lnSpc>
                <a:spcPts val="3000"/>
              </a:lnSpc>
              <a:buNone/>
              <a:defRPr sz="20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2974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break, blue lin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DD8EE4-84CA-6B40-B499-34D29D1D77D5}"/>
              </a:ext>
            </a:extLst>
          </p:cNvPr>
          <p:cNvPicPr>
            <a:picLocks noChangeAspect="1"/>
          </p:cNvPicPr>
          <p:nvPr userDrawn="1"/>
        </p:nvPicPr>
        <p:blipFill>
          <a:blip r:embed="rId2"/>
          <a:stretch>
            <a:fillRect/>
          </a:stretch>
        </p:blipFill>
        <p:spPr>
          <a:xfrm>
            <a:off x="10838" y="0"/>
            <a:ext cx="12181162" cy="6851904"/>
          </a:xfrm>
          <a:prstGeom prst="rect">
            <a:avLst/>
          </a:prstGeom>
        </p:spPr>
      </p:pic>
      <p:sp>
        <p:nvSpPr>
          <p:cNvPr id="6" name="Footer Placeholder 4">
            <a:extLst>
              <a:ext uri="{FF2B5EF4-FFF2-40B4-BE49-F238E27FC236}">
                <a16:creationId xmlns:a16="http://schemas.microsoft.com/office/drawing/2014/main" id="{ACE85841-37F8-734E-A2CE-90F8DB43F0FF}"/>
              </a:ext>
            </a:extLst>
          </p:cNvPr>
          <p:cNvSpPr>
            <a:spLocks noGrp="1"/>
          </p:cNvSpPr>
          <p:nvPr>
            <p:ph type="ftr" sz="quarter" idx="11"/>
          </p:nvPr>
        </p:nvSpPr>
        <p:spPr>
          <a:xfrm>
            <a:off x="0" y="6356350"/>
            <a:ext cx="4114800" cy="501650"/>
          </a:xfrm>
        </p:spPr>
        <p:txBody>
          <a:bodyPr>
            <a:noAutofit/>
          </a:bodyPr>
          <a:lstStyle>
            <a:lvl1pPr>
              <a:defRPr>
                <a:solidFill>
                  <a:schemeClr val="bg1">
                    <a:lumMod val="95000"/>
                  </a:schemeClr>
                </a:solidFill>
              </a:defRPr>
            </a:lvl1pPr>
          </a:lstStyle>
          <a:p>
            <a:r>
              <a:rPr lang="en-US" dirty="0"/>
              <a:t>Info-Tech Research Group</a:t>
            </a:r>
          </a:p>
        </p:txBody>
      </p:sp>
      <p:sp>
        <p:nvSpPr>
          <p:cNvPr id="7" name="Slide Number Placeholder 5">
            <a:extLst>
              <a:ext uri="{FF2B5EF4-FFF2-40B4-BE49-F238E27FC236}">
                <a16:creationId xmlns:a16="http://schemas.microsoft.com/office/drawing/2014/main" id="{48C08EA7-383C-B745-B196-84D92F640D94}"/>
              </a:ext>
            </a:extLst>
          </p:cNvPr>
          <p:cNvSpPr>
            <a:spLocks noGrp="1"/>
          </p:cNvSpPr>
          <p:nvPr>
            <p:ph type="sldNum" sz="quarter" idx="12"/>
          </p:nvPr>
        </p:nvSpPr>
        <p:spPr>
          <a:xfrm>
            <a:off x="9448800" y="6356350"/>
            <a:ext cx="2743200" cy="501650"/>
          </a:xfrm>
        </p:spPr>
        <p:txBody>
          <a:bodyPr>
            <a:noAutofit/>
          </a:bodyPr>
          <a:lstStyle>
            <a:lvl1pPr>
              <a:defRPr>
                <a:solidFill>
                  <a:schemeClr val="bg1">
                    <a:lumMod val="95000"/>
                  </a:schemeClr>
                </a:solidFill>
              </a:defRPr>
            </a:lvl1pPr>
          </a:lstStyle>
          <a:p>
            <a:fld id="{EE8C57DE-1A3C-DE4B-A738-E42A62AA58C7}" type="slidenum">
              <a:rPr lang="en-US" smtClean="0"/>
              <a:pPr/>
              <a:t>‹#›</a:t>
            </a:fld>
            <a:endParaRPr lang="en-US" dirty="0"/>
          </a:p>
        </p:txBody>
      </p:sp>
      <p:sp>
        <p:nvSpPr>
          <p:cNvPr id="11" name="Title 1">
            <a:extLst>
              <a:ext uri="{FF2B5EF4-FFF2-40B4-BE49-F238E27FC236}">
                <a16:creationId xmlns:a16="http://schemas.microsoft.com/office/drawing/2014/main" id="{DA555E2A-FA2B-1F4C-B3B1-BEA4AAE94D34}"/>
              </a:ext>
            </a:extLst>
          </p:cNvPr>
          <p:cNvSpPr>
            <a:spLocks noGrp="1"/>
          </p:cNvSpPr>
          <p:nvPr>
            <p:ph type="ctrTitle"/>
          </p:nvPr>
        </p:nvSpPr>
        <p:spPr>
          <a:xfrm>
            <a:off x="1524000" y="626867"/>
            <a:ext cx="9144000" cy="2387600"/>
          </a:xfrm>
        </p:spPr>
        <p:txBody>
          <a:bodyPr anchor="b">
            <a:noAutofit/>
          </a:bodyPr>
          <a:lstStyle>
            <a:lvl1pPr algn="ctr">
              <a:defRPr sz="4000">
                <a:solidFill>
                  <a:schemeClr val="accent5">
                    <a:lumMod val="60000"/>
                    <a:lumOff val="40000"/>
                  </a:schemeClr>
                </a:solidFill>
              </a:defRPr>
            </a:lvl1pPr>
          </a:lstStyle>
          <a:p>
            <a:r>
              <a:rPr lang="en-US" dirty="0"/>
              <a:t>Click to edit Master title style</a:t>
            </a:r>
          </a:p>
        </p:txBody>
      </p:sp>
      <p:sp>
        <p:nvSpPr>
          <p:cNvPr id="12" name="Subtitle 2">
            <a:extLst>
              <a:ext uri="{FF2B5EF4-FFF2-40B4-BE49-F238E27FC236}">
                <a16:creationId xmlns:a16="http://schemas.microsoft.com/office/drawing/2014/main" id="{469C0AD8-E0CC-094D-9C4E-CD36E16D1102}"/>
              </a:ext>
            </a:extLst>
          </p:cNvPr>
          <p:cNvSpPr>
            <a:spLocks noGrp="1"/>
          </p:cNvSpPr>
          <p:nvPr>
            <p:ph type="subTitle" idx="1"/>
          </p:nvPr>
        </p:nvSpPr>
        <p:spPr>
          <a:xfrm>
            <a:off x="1524000" y="3344994"/>
            <a:ext cx="9144000" cy="2325360"/>
          </a:xfrm>
        </p:spPr>
        <p:txBody>
          <a:bodyPr>
            <a:noAutofit/>
          </a:bodyPr>
          <a:lstStyle>
            <a:lvl1pPr marL="0" indent="0" algn="ctr">
              <a:lnSpc>
                <a:spcPts val="3000"/>
              </a:lnSpc>
              <a:buNone/>
              <a:defRPr sz="20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219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full dark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CF1004-A0AF-8744-85C7-46A56F06141B}"/>
              </a:ext>
            </a:extLst>
          </p:cNvPr>
          <p:cNvSpPr/>
          <p:nvPr userDrawn="1"/>
        </p:nvSpPr>
        <p:spPr>
          <a:xfrm>
            <a:off x="0" y="0"/>
            <a:ext cx="12192000" cy="6858000"/>
          </a:xfrm>
          <a:prstGeom prst="rect">
            <a:avLst/>
          </a:prstGeom>
          <a:solidFill>
            <a:srgbClr val="1F2125"/>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9950862E-F2EC-364A-9CDF-ABD81D5C698F}"/>
              </a:ext>
            </a:extLst>
          </p:cNvPr>
          <p:cNvSpPr>
            <a:spLocks noGrp="1"/>
          </p:cNvSpPr>
          <p:nvPr>
            <p:ph type="pic" sz="quarter" idx="13"/>
          </p:nvPr>
        </p:nvSpPr>
        <p:spPr>
          <a:xfrm>
            <a:off x="0" y="0"/>
            <a:ext cx="12192000" cy="6858000"/>
          </a:xfrm>
        </p:spPr>
        <p:txBody>
          <a:bodyPr>
            <a:noAutofit/>
          </a:bodyPr>
          <a:lstStyle/>
          <a:p>
            <a:r>
              <a:rPr lang="en-US" dirty="0"/>
              <a:t>Click icon to add picture</a:t>
            </a:r>
          </a:p>
        </p:txBody>
      </p:sp>
      <p:sp>
        <p:nvSpPr>
          <p:cNvPr id="7" name="Slide Number Placeholder 5">
            <a:extLst>
              <a:ext uri="{FF2B5EF4-FFF2-40B4-BE49-F238E27FC236}">
                <a16:creationId xmlns:a16="http://schemas.microsoft.com/office/drawing/2014/main" id="{48C08EA7-383C-B745-B196-84D92F640D94}"/>
              </a:ext>
            </a:extLst>
          </p:cNvPr>
          <p:cNvSpPr>
            <a:spLocks noGrp="1"/>
          </p:cNvSpPr>
          <p:nvPr>
            <p:ph type="sldNum" sz="quarter" idx="12"/>
          </p:nvPr>
        </p:nvSpPr>
        <p:spPr>
          <a:xfrm>
            <a:off x="9448800" y="6356350"/>
            <a:ext cx="2743200" cy="501650"/>
          </a:xfrm>
        </p:spPr>
        <p:txBody>
          <a:bodyPr>
            <a:noAutofit/>
          </a:bodyPr>
          <a:lstStyle>
            <a:lvl1pPr>
              <a:defRPr>
                <a:solidFill>
                  <a:schemeClr val="bg1">
                    <a:lumMod val="95000"/>
                  </a:schemeClr>
                </a:solidFill>
              </a:defRPr>
            </a:lvl1pPr>
          </a:lstStyle>
          <a:p>
            <a:fld id="{EE8C57DE-1A3C-DE4B-A738-E42A62AA58C7}" type="slidenum">
              <a:rPr lang="en-US" smtClean="0"/>
              <a:pPr/>
              <a:t>‹#›</a:t>
            </a:fld>
            <a:endParaRPr lang="en-US" dirty="0"/>
          </a:p>
        </p:txBody>
      </p:sp>
      <p:sp>
        <p:nvSpPr>
          <p:cNvPr id="8" name="Footer Placeholder 2">
            <a:extLst>
              <a:ext uri="{FF2B5EF4-FFF2-40B4-BE49-F238E27FC236}">
                <a16:creationId xmlns:a16="http://schemas.microsoft.com/office/drawing/2014/main" id="{D0185232-A603-8C4A-ACE3-2940A383E86F}"/>
              </a:ext>
            </a:extLst>
          </p:cNvPr>
          <p:cNvSpPr>
            <a:spLocks noGrp="1"/>
          </p:cNvSpPr>
          <p:nvPr>
            <p:ph type="ftr" sz="quarter" idx="11"/>
          </p:nvPr>
        </p:nvSpPr>
        <p:spPr>
          <a:xfrm>
            <a:off x="0" y="6356350"/>
            <a:ext cx="4114800" cy="501650"/>
          </a:xfrm>
        </p:spPr>
        <p:txBody>
          <a:bodyPr/>
          <a:lstStyle/>
          <a:p>
            <a:r>
              <a:rPr lang="en-US" dirty="0"/>
              <a:t>Info-Tech Research Group</a:t>
            </a:r>
          </a:p>
        </p:txBody>
      </p:sp>
      <p:sp>
        <p:nvSpPr>
          <p:cNvPr id="12" name="Title 1">
            <a:extLst>
              <a:ext uri="{FF2B5EF4-FFF2-40B4-BE49-F238E27FC236}">
                <a16:creationId xmlns:a16="http://schemas.microsoft.com/office/drawing/2014/main" id="{98F9458B-1208-DF45-9654-3DB6A35E3D3E}"/>
              </a:ext>
            </a:extLst>
          </p:cNvPr>
          <p:cNvSpPr>
            <a:spLocks noGrp="1"/>
          </p:cNvSpPr>
          <p:nvPr>
            <p:ph type="ctrTitle"/>
          </p:nvPr>
        </p:nvSpPr>
        <p:spPr>
          <a:xfrm>
            <a:off x="1524000" y="626867"/>
            <a:ext cx="9144000" cy="2387600"/>
          </a:xfrm>
        </p:spPr>
        <p:txBody>
          <a:bodyPr anchor="b">
            <a:noAutofit/>
          </a:bodyPr>
          <a:lstStyle>
            <a:lvl1pPr algn="ctr">
              <a:defRPr sz="4000">
                <a:solidFill>
                  <a:srgbClr val="F6C333"/>
                </a:solidFill>
              </a:defRPr>
            </a:lvl1pPr>
          </a:lstStyle>
          <a:p>
            <a:r>
              <a:rPr lang="en-US" dirty="0"/>
              <a:t>Click to edit Master title style</a:t>
            </a:r>
          </a:p>
        </p:txBody>
      </p:sp>
      <p:sp>
        <p:nvSpPr>
          <p:cNvPr id="13" name="Subtitle 2">
            <a:extLst>
              <a:ext uri="{FF2B5EF4-FFF2-40B4-BE49-F238E27FC236}">
                <a16:creationId xmlns:a16="http://schemas.microsoft.com/office/drawing/2014/main" id="{389207A9-D026-1845-8953-5FD4E7E85C8C}"/>
              </a:ext>
            </a:extLst>
          </p:cNvPr>
          <p:cNvSpPr>
            <a:spLocks noGrp="1"/>
          </p:cNvSpPr>
          <p:nvPr>
            <p:ph type="subTitle" idx="1"/>
          </p:nvPr>
        </p:nvSpPr>
        <p:spPr>
          <a:xfrm>
            <a:off x="1524000" y="3344994"/>
            <a:ext cx="9144000" cy="2325360"/>
          </a:xfrm>
        </p:spPr>
        <p:txBody>
          <a:bodyPr>
            <a:noAutofit/>
          </a:bodyPr>
          <a:lstStyle>
            <a:lvl1pPr marL="0" indent="0" algn="ctr">
              <a:lnSpc>
                <a:spcPts val="3000"/>
              </a:lnSpc>
              <a:buNone/>
              <a:defRPr sz="20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981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right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00A794-97F5-8740-A120-9B9264ED2E3F}"/>
              </a:ext>
            </a:extLst>
          </p:cNvPr>
          <p:cNvPicPr>
            <a:picLocks noChangeAspect="1"/>
          </p:cNvPicPr>
          <p:nvPr userDrawn="1"/>
        </p:nvPicPr>
        <p:blipFill>
          <a:blip r:embed="rId2"/>
          <a:stretch>
            <a:fillRect/>
          </a:stretch>
        </p:blipFill>
        <p:spPr>
          <a:xfrm>
            <a:off x="8001172" y="0"/>
            <a:ext cx="4197600" cy="6857706"/>
          </a:xfrm>
          <a:prstGeom prst="rect">
            <a:avLst/>
          </a:prstGeom>
        </p:spPr>
      </p:pic>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chemeClr val="bg1">
                    <a:lumMod val="95000"/>
                  </a:schemeClr>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55688" y="1091623"/>
            <a:ext cx="4842163" cy="831706"/>
          </a:xfrm>
        </p:spPr>
        <p:txBody>
          <a:bodyPr>
            <a:noAutofit/>
          </a:bodyPr>
          <a:lstStyle>
            <a:lvl1pPr>
              <a:defRPr>
                <a:solidFill>
                  <a:srgbClr val="F6C333"/>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0281A037-674F-FE4F-9071-1020A9CFA142}"/>
              </a:ext>
            </a:extLst>
          </p:cNvPr>
          <p:cNvSpPr>
            <a:spLocks noGrp="1"/>
          </p:cNvSpPr>
          <p:nvPr>
            <p:ph idx="13"/>
          </p:nvPr>
        </p:nvSpPr>
        <p:spPr>
          <a:xfrm>
            <a:off x="9205993" y="1194898"/>
            <a:ext cx="2307133" cy="1038152"/>
          </a:xfrm>
        </p:spPr>
        <p:txBody>
          <a:bodyPr>
            <a:noAutofit/>
          </a:bodyPr>
          <a:lstStyle>
            <a:lvl1pPr marL="0" indent="0">
              <a:lnSpc>
                <a:spcPts val="3000"/>
              </a:lnSpc>
              <a:buNone/>
              <a:defRPr sz="2600">
                <a:solidFill>
                  <a:schemeClr val="accent5">
                    <a:lumMod val="60000"/>
                    <a:lumOff val="40000"/>
                  </a:schemeClr>
                </a:solidFill>
              </a:defRPr>
            </a:lvl1pPr>
            <a:lvl2pPr>
              <a:defRPr sz="2800">
                <a:solidFill>
                  <a:schemeClr val="accent5">
                    <a:lumMod val="60000"/>
                    <a:lumOff val="40000"/>
                  </a:schemeClr>
                </a:solidFill>
              </a:defRPr>
            </a:lvl2pPr>
            <a:lvl3pPr>
              <a:defRPr sz="2800">
                <a:solidFill>
                  <a:schemeClr val="accent5">
                    <a:lumMod val="60000"/>
                    <a:lumOff val="40000"/>
                  </a:schemeClr>
                </a:solidFill>
              </a:defRPr>
            </a:lvl3pPr>
            <a:lvl4pPr>
              <a:defRPr sz="2800">
                <a:solidFill>
                  <a:schemeClr val="accent5">
                    <a:lumMod val="60000"/>
                    <a:lumOff val="40000"/>
                  </a:schemeClr>
                </a:solidFill>
              </a:defRPr>
            </a:lvl4pPr>
            <a:lvl5pPr>
              <a:defRPr sz="2800">
                <a:solidFill>
                  <a:schemeClr val="accent5">
                    <a:lumMod val="60000"/>
                    <a:lumOff val="40000"/>
                  </a:schemeClr>
                </a:solidFill>
              </a:defRPr>
            </a:lvl5pPr>
          </a:lstStyle>
          <a:p>
            <a:pPr lvl="0"/>
            <a:r>
              <a:rPr lang="en-US" dirty="0"/>
              <a:t>Edit Master text styles</a:t>
            </a:r>
          </a:p>
        </p:txBody>
      </p:sp>
      <p:sp>
        <p:nvSpPr>
          <p:cNvPr id="12" name="Content Placeholder 2">
            <a:extLst>
              <a:ext uri="{FF2B5EF4-FFF2-40B4-BE49-F238E27FC236}">
                <a16:creationId xmlns:a16="http://schemas.microsoft.com/office/drawing/2014/main" id="{531B33A8-45A8-D247-8028-E9FE966C1570}"/>
              </a:ext>
            </a:extLst>
          </p:cNvPr>
          <p:cNvSpPr>
            <a:spLocks noGrp="1"/>
          </p:cNvSpPr>
          <p:nvPr>
            <p:ph idx="1"/>
          </p:nvPr>
        </p:nvSpPr>
        <p:spPr>
          <a:xfrm>
            <a:off x="1065979" y="3516710"/>
            <a:ext cx="4842163" cy="381118"/>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3" name="Content Placeholder 2">
            <a:extLst>
              <a:ext uri="{FF2B5EF4-FFF2-40B4-BE49-F238E27FC236}">
                <a16:creationId xmlns:a16="http://schemas.microsoft.com/office/drawing/2014/main" id="{581CEF2B-85C8-8C41-B675-9315DC899DBC}"/>
              </a:ext>
            </a:extLst>
          </p:cNvPr>
          <p:cNvSpPr>
            <a:spLocks noGrp="1"/>
          </p:cNvSpPr>
          <p:nvPr>
            <p:ph idx="14"/>
          </p:nvPr>
        </p:nvSpPr>
        <p:spPr>
          <a:xfrm>
            <a:off x="1065979" y="4090146"/>
            <a:ext cx="4842163" cy="2075704"/>
          </a:xfrm>
        </p:spPr>
        <p:txBody>
          <a:bodyPr>
            <a:noAutofit/>
          </a:bodyPr>
          <a:lstStyle>
            <a:lvl1pPr marL="0" indent="0">
              <a:lnSpc>
                <a:spcPts val="2600"/>
              </a:lnSpc>
              <a:buNone/>
              <a:defRPr sz="2000" b="0" i="0">
                <a:solidFill>
                  <a:srgbClr val="717272"/>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7" name="Content Placeholder 2">
            <a:extLst>
              <a:ext uri="{FF2B5EF4-FFF2-40B4-BE49-F238E27FC236}">
                <a16:creationId xmlns:a16="http://schemas.microsoft.com/office/drawing/2014/main" id="{6C05EF13-AEEB-4841-8745-2C8699FF8473}"/>
              </a:ext>
            </a:extLst>
          </p:cNvPr>
          <p:cNvSpPr>
            <a:spLocks noGrp="1"/>
          </p:cNvSpPr>
          <p:nvPr>
            <p:ph idx="15"/>
          </p:nvPr>
        </p:nvSpPr>
        <p:spPr>
          <a:xfrm>
            <a:off x="9205993" y="1813698"/>
            <a:ext cx="2307133" cy="2693297"/>
          </a:xfrm>
        </p:spPr>
        <p:txBody>
          <a:bodyPr>
            <a:noAutofit/>
          </a:bodyPr>
          <a:lstStyle>
            <a:lvl1pPr marL="0" indent="0">
              <a:lnSpc>
                <a:spcPts val="2600"/>
              </a:lnSpc>
              <a:spcAft>
                <a:spcPts val="2500"/>
              </a:spcAft>
              <a:buNone/>
              <a:defRPr sz="2000" b="0" i="0">
                <a:solidFill>
                  <a:schemeClr val="bg1"/>
                </a:solidFill>
                <a:latin typeface="Roboto" panose="02000000000000000000" pitchFamily="2" charset="0"/>
                <a:ea typeface="Roboto" panose="02000000000000000000" pitchFamily="2" charset="0"/>
              </a:defRPr>
            </a:lvl1pPr>
            <a:lvl2pPr>
              <a:lnSpc>
                <a:spcPts val="2600"/>
              </a:lnSpc>
              <a:spcAft>
                <a:spcPts val="2500"/>
              </a:spcAft>
              <a:defRPr sz="2000" b="0" i="0">
                <a:solidFill>
                  <a:schemeClr val="bg1"/>
                </a:solidFill>
                <a:latin typeface="Roboto" panose="02000000000000000000" pitchFamily="2" charset="0"/>
                <a:ea typeface="Roboto" panose="02000000000000000000" pitchFamily="2" charset="0"/>
              </a:defRPr>
            </a:lvl2pPr>
            <a:lvl3pPr>
              <a:lnSpc>
                <a:spcPts val="2600"/>
              </a:lnSpc>
              <a:spcAft>
                <a:spcPts val="2500"/>
              </a:spcAft>
              <a:defRPr sz="2000" b="0" i="0">
                <a:solidFill>
                  <a:schemeClr val="bg1"/>
                </a:solidFill>
                <a:latin typeface="Roboto" panose="02000000000000000000" pitchFamily="2" charset="0"/>
                <a:ea typeface="Roboto" panose="02000000000000000000" pitchFamily="2" charset="0"/>
              </a:defRPr>
            </a:lvl3pPr>
            <a:lvl4pPr>
              <a:lnSpc>
                <a:spcPts val="2600"/>
              </a:lnSpc>
              <a:spcAft>
                <a:spcPts val="2500"/>
              </a:spcAft>
              <a:defRPr sz="2000" b="0" i="0">
                <a:solidFill>
                  <a:schemeClr val="bg1"/>
                </a:solidFill>
                <a:latin typeface="Roboto" panose="02000000000000000000" pitchFamily="2" charset="0"/>
                <a:ea typeface="Roboto" panose="02000000000000000000" pitchFamily="2" charset="0"/>
              </a:defRPr>
            </a:lvl4pPr>
            <a:lvl5pPr>
              <a:lnSpc>
                <a:spcPts val="2600"/>
              </a:lnSpc>
              <a:spcAft>
                <a:spcPts val="2500"/>
              </a:spcAft>
              <a:defRPr sz="2000" b="0" i="0">
                <a:solidFill>
                  <a:schemeClr val="bg1"/>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2266214"/>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left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00A794-97F5-8740-A120-9B9264ED2E3F}"/>
              </a:ext>
            </a:extLst>
          </p:cNvPr>
          <p:cNvPicPr>
            <a:picLocks noChangeAspect="1"/>
          </p:cNvPicPr>
          <p:nvPr userDrawn="1"/>
        </p:nvPicPr>
        <p:blipFill>
          <a:blip r:embed="rId2"/>
          <a:stretch>
            <a:fillRect/>
          </a:stretch>
        </p:blipFill>
        <p:spPr>
          <a:xfrm>
            <a:off x="0" y="0"/>
            <a:ext cx="4197600" cy="6857706"/>
          </a:xfrm>
          <a:prstGeom prst="rect">
            <a:avLst/>
          </a:prstGeom>
        </p:spPr>
      </p:pic>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6257637" y="3942911"/>
            <a:ext cx="4842163" cy="381118"/>
          </a:xfrm>
        </p:spPr>
        <p:txBody>
          <a:bodyPr>
            <a:noAutofit/>
          </a:bodyPr>
          <a:lstStyle>
            <a:lvl1pPr marL="0" indent="0">
              <a:lnSpc>
                <a:spcPts val="3000"/>
              </a:lnSpc>
              <a:buNone/>
              <a:defRPr sz="2600" b="1">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lvl1pPr>
              <a:defRPr>
                <a:solidFill>
                  <a:schemeClr val="bg1">
                    <a:lumMod val="95000"/>
                  </a:schemeClr>
                </a:solidFill>
              </a:defRPr>
            </a:lvl1p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6257637" y="1091623"/>
            <a:ext cx="4842163" cy="831706"/>
          </a:xfrm>
        </p:spPr>
        <p:txBody>
          <a:bodyPr>
            <a:noAutofit/>
          </a:bodyPr>
          <a:lstStyle>
            <a:lvl1pPr>
              <a:defRPr>
                <a:solidFill>
                  <a:srgbClr val="F6C333"/>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0281A037-674F-FE4F-9071-1020A9CFA142}"/>
              </a:ext>
            </a:extLst>
          </p:cNvPr>
          <p:cNvSpPr>
            <a:spLocks noGrp="1"/>
          </p:cNvSpPr>
          <p:nvPr>
            <p:ph idx="13"/>
          </p:nvPr>
        </p:nvSpPr>
        <p:spPr>
          <a:xfrm>
            <a:off x="689091" y="1184563"/>
            <a:ext cx="2822863" cy="728186"/>
          </a:xfrm>
        </p:spPr>
        <p:txBody>
          <a:bodyPr>
            <a:noAutofit/>
          </a:bodyPr>
          <a:lstStyle>
            <a:lvl1pPr marL="0" indent="0">
              <a:lnSpc>
                <a:spcPts val="3000"/>
              </a:lnSpc>
              <a:buNone/>
              <a:defRPr sz="2600">
                <a:solidFill>
                  <a:schemeClr val="accent5">
                    <a:lumMod val="60000"/>
                    <a:lumOff val="40000"/>
                  </a:schemeClr>
                </a:solidFill>
              </a:defRPr>
            </a:lvl1pPr>
            <a:lvl2pPr>
              <a:lnSpc>
                <a:spcPts val="3000"/>
              </a:lnSpc>
              <a:defRPr sz="2600">
                <a:solidFill>
                  <a:schemeClr val="bg1"/>
                </a:solidFill>
              </a:defRPr>
            </a:lvl2pPr>
            <a:lvl3pPr>
              <a:lnSpc>
                <a:spcPts val="3000"/>
              </a:lnSpc>
              <a:defRPr sz="2600">
                <a:solidFill>
                  <a:schemeClr val="bg1"/>
                </a:solidFill>
              </a:defRPr>
            </a:lvl3pPr>
            <a:lvl4pPr>
              <a:lnSpc>
                <a:spcPts val="3000"/>
              </a:lnSpc>
              <a:defRPr sz="2600">
                <a:solidFill>
                  <a:schemeClr val="bg1"/>
                </a:solidFill>
              </a:defRPr>
            </a:lvl4pPr>
            <a:lvl5pPr>
              <a:lnSpc>
                <a:spcPts val="3000"/>
              </a:lnSpc>
              <a:defRPr sz="2600">
                <a:solidFill>
                  <a:schemeClr val="bg1"/>
                </a:solidFill>
              </a:defRPr>
            </a:lvl5pPr>
          </a:lstStyle>
          <a:p>
            <a:pPr lvl="0"/>
            <a:r>
              <a:rPr lang="en-US" dirty="0"/>
              <a:t>Edit Master text styles</a:t>
            </a:r>
          </a:p>
        </p:txBody>
      </p:sp>
      <p:sp>
        <p:nvSpPr>
          <p:cNvPr id="8" name="Content Placeholder 2">
            <a:extLst>
              <a:ext uri="{FF2B5EF4-FFF2-40B4-BE49-F238E27FC236}">
                <a16:creationId xmlns:a16="http://schemas.microsoft.com/office/drawing/2014/main" id="{D159EF66-C8F2-DF44-B87C-A5BFE06D2599}"/>
              </a:ext>
            </a:extLst>
          </p:cNvPr>
          <p:cNvSpPr>
            <a:spLocks noGrp="1"/>
          </p:cNvSpPr>
          <p:nvPr>
            <p:ph idx="14"/>
          </p:nvPr>
        </p:nvSpPr>
        <p:spPr>
          <a:xfrm>
            <a:off x="6257637" y="4602654"/>
            <a:ext cx="4842163" cy="1563195"/>
          </a:xfrm>
        </p:spPr>
        <p:txBody>
          <a:bodyPr>
            <a:noAutofit/>
          </a:bodyPr>
          <a:lstStyle>
            <a:lvl1pPr marL="0" indent="0">
              <a:lnSpc>
                <a:spcPts val="2600"/>
              </a:lnSpc>
              <a:buNone/>
              <a:defRPr sz="2000" b="0" i="0">
                <a:solidFill>
                  <a:srgbClr val="717272"/>
                </a:solidFill>
                <a:latin typeface="Roboto Light" panose="02000000000000000000" pitchFamily="2" charset="0"/>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dirty="0"/>
              <a:t>Edit Master text styles</a:t>
            </a:r>
          </a:p>
        </p:txBody>
      </p:sp>
      <p:sp>
        <p:nvSpPr>
          <p:cNvPr id="14" name="Content Placeholder 2">
            <a:extLst>
              <a:ext uri="{FF2B5EF4-FFF2-40B4-BE49-F238E27FC236}">
                <a16:creationId xmlns:a16="http://schemas.microsoft.com/office/drawing/2014/main" id="{2834A04A-9B6D-DE4B-9BC3-D1C471E33D58}"/>
              </a:ext>
            </a:extLst>
          </p:cNvPr>
          <p:cNvSpPr>
            <a:spLocks noGrp="1"/>
          </p:cNvSpPr>
          <p:nvPr>
            <p:ph idx="15"/>
          </p:nvPr>
        </p:nvSpPr>
        <p:spPr>
          <a:xfrm>
            <a:off x="689091" y="1835492"/>
            <a:ext cx="2822863" cy="2546008"/>
          </a:xfrm>
        </p:spPr>
        <p:txBody>
          <a:bodyPr>
            <a:noAutofit/>
          </a:bodyPr>
          <a:lstStyle>
            <a:lvl1pPr marL="171450" indent="-171450">
              <a:lnSpc>
                <a:spcPts val="2600"/>
              </a:lnSpc>
              <a:spcBef>
                <a:spcPts val="0"/>
              </a:spcBef>
              <a:spcAft>
                <a:spcPts val="2500"/>
              </a:spcAft>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defRPr>
            </a:lvl1pPr>
            <a:lvl2pPr>
              <a:lnSpc>
                <a:spcPts val="2600"/>
              </a:lnSpc>
              <a:defRPr sz="2000">
                <a:solidFill>
                  <a:schemeClr val="bg1"/>
                </a:solidFill>
              </a:defRPr>
            </a:lvl2pPr>
            <a:lvl3pPr>
              <a:lnSpc>
                <a:spcPts val="2600"/>
              </a:lnSpc>
              <a:defRPr sz="2000">
                <a:solidFill>
                  <a:schemeClr val="bg1"/>
                </a:solidFill>
              </a:defRPr>
            </a:lvl3pPr>
            <a:lvl4pPr>
              <a:lnSpc>
                <a:spcPts val="2600"/>
              </a:lnSpc>
              <a:defRPr sz="2000">
                <a:solidFill>
                  <a:schemeClr val="bg1"/>
                </a:solidFill>
              </a:defRPr>
            </a:lvl4pPr>
            <a:lvl5pPr>
              <a:lnSpc>
                <a:spcPts val="2600"/>
              </a:lnSpc>
              <a:defRPr sz="2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7262037"/>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41C84-4A48-421D-92FC-7B650BD51FF7}" type="datetimeFigureOut">
              <a:rPr lang="en-CA" smtClean="0"/>
              <a:t>6/30/20</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65C37-F36A-48B4-828E-81623E7E3D0F}" type="slidenum">
              <a:rPr lang="en-CA" smtClean="0"/>
              <a:t>‹#›</a:t>
            </a:fld>
            <a:endParaRPr lang="en-CA" dirty="0"/>
          </a:p>
        </p:txBody>
      </p:sp>
    </p:spTree>
    <p:extLst>
      <p:ext uri="{BB962C8B-B14F-4D97-AF65-F5344CB8AC3E}">
        <p14:creationId xmlns:p14="http://schemas.microsoft.com/office/powerpoint/2010/main" val="80061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5" r:id="rId5"/>
    <p:sldLayoutId id="2147483669" r:id="rId6"/>
    <p:sldLayoutId id="2147483670" r:id="rId7"/>
    <p:sldLayoutId id="2147483675" r:id="rId8"/>
    <p:sldLayoutId id="2147483676" r:id="rId9"/>
    <p:sldLayoutId id="2147483678" r:id="rId10"/>
    <p:sldLayoutId id="2147483679" r:id="rId11"/>
    <p:sldLayoutId id="2147483686" r:id="rId12"/>
    <p:sldLayoutId id="2147483687" r:id="rId13"/>
    <p:sldLayoutId id="2147483696" r:id="rId14"/>
    <p:sldLayoutId id="214748370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latin typeface="Montserrat SemiBold" panose="00000700000000000000" pitchFamily="2" charset="0"/>
              </a:rPr>
              <a:t>2020 CIO PRIORITIES REPORT</a:t>
            </a:r>
            <a:endParaRPr lang="en-CA" sz="4400" b="1" dirty="0">
              <a:latin typeface="Montserrat SemiBold" panose="00000700000000000000" pitchFamily="2" charset="0"/>
            </a:endParaRPr>
          </a:p>
        </p:txBody>
      </p:sp>
      <p:sp>
        <p:nvSpPr>
          <p:cNvPr id="3" name="Subtitle 2"/>
          <p:cNvSpPr>
            <a:spLocks noGrp="1"/>
          </p:cNvSpPr>
          <p:nvPr>
            <p:ph type="subTitle" idx="1"/>
          </p:nvPr>
        </p:nvSpPr>
        <p:spPr>
          <a:xfrm>
            <a:off x="3284483" y="3575573"/>
            <a:ext cx="5623034" cy="2325360"/>
          </a:xfrm>
        </p:spPr>
        <p:txBody>
          <a:bodyPr/>
          <a:lstStyle/>
          <a:p>
            <a:r>
              <a:rPr lang="en-US">
                <a:solidFill>
                  <a:schemeClr val="bg1"/>
                </a:solidFill>
              </a:rPr>
              <a:t>Leveraging </a:t>
            </a:r>
            <a:r>
              <a:rPr lang="en-US" dirty="0">
                <a:solidFill>
                  <a:schemeClr val="bg1"/>
                </a:solidFill>
              </a:rPr>
              <a:t>emerging technologies to enhance the business value of IT.</a:t>
            </a:r>
            <a:endParaRPr lang="en-CA" dirty="0">
              <a:solidFill>
                <a:schemeClr val="bg1"/>
              </a:solidFill>
            </a:endParaRPr>
          </a:p>
        </p:txBody>
      </p:sp>
      <p:sp>
        <p:nvSpPr>
          <p:cNvPr id="4" name="TextBox 1">
            <a:extLst>
              <a:ext uri="{FF2B5EF4-FFF2-40B4-BE49-F238E27FC236}">
                <a16:creationId xmlns:a16="http://schemas.microsoft.com/office/drawing/2014/main" id="{2DEB8BC9-2BE7-4E32-BB81-D99F9D3A2959}"/>
              </a:ext>
            </a:extLst>
          </p:cNvPr>
          <p:cNvSpPr txBox="1"/>
          <p:nvPr/>
        </p:nvSpPr>
        <p:spPr>
          <a:xfrm rot="10800000" flipV="1">
            <a:off x="6968970" y="6065148"/>
            <a:ext cx="5023033" cy="646331"/>
          </a:xfrm>
          <a:prstGeom prst="rect">
            <a:avLst/>
          </a:prstGeom>
          <a:noFill/>
        </p:spPr>
        <p:txBody>
          <a:bodyPr wrap="square" rtlCol="0">
            <a:spAutoFit/>
          </a:bodyPr>
          <a:lstStyle/>
          <a:p>
            <a:pPr marL="0" marR="63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t>Info-Tech Research Group Inc. is a global leader in providing IT research and advice.</a:t>
            </a:r>
            <a:b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br>
            <a: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t>Info-Tech’s products and services combine actionable insight and relevant advice with</a:t>
            </a:r>
            <a:b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br>
            <a: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t>ready-to-use tools and templates that cover the full spectrum of IT concerns.</a:t>
            </a:r>
            <a:b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br>
            <a:r>
              <a:rPr kumimoji="0" lang="en-US" sz="900" b="0" i="0" u="none" strike="noStrike" kern="1200" cap="none" spc="0" normalizeH="0" baseline="0" noProof="0" dirty="0">
                <a:ln>
                  <a:noFill/>
                </a:ln>
                <a:solidFill>
                  <a:schemeClr val="bg1"/>
                </a:solidFill>
                <a:effectLst/>
                <a:uLnTx/>
                <a:uFillTx/>
                <a:latin typeface="Roboto Light" panose="02000000000000000000" pitchFamily="2" charset="0"/>
                <a:ea typeface="+mn-ea"/>
                <a:cs typeface="+mn-cs"/>
              </a:rPr>
              <a:t>© 1997-2020 Info-Tech Research Group Inc.</a:t>
            </a:r>
          </a:p>
        </p:txBody>
      </p:sp>
      <p:sp>
        <p:nvSpPr>
          <p:cNvPr id="5" name="Rectangle 4">
            <a:extLst>
              <a:ext uri="{FF2B5EF4-FFF2-40B4-BE49-F238E27FC236}">
                <a16:creationId xmlns:a16="http://schemas.microsoft.com/office/drawing/2014/main" id="{A9D0FEE4-7C2B-4932-8B06-28AD81C4364D}"/>
              </a:ext>
            </a:extLst>
          </p:cNvPr>
          <p:cNvSpPr/>
          <p:nvPr/>
        </p:nvSpPr>
        <p:spPr>
          <a:xfrm>
            <a:off x="0" y="4785448"/>
            <a:ext cx="12193588" cy="902525"/>
          </a:xfrm>
          <a:prstGeom prst="rect">
            <a:avLst/>
          </a:prstGeom>
          <a:gradFill>
            <a:gsLst>
              <a:gs pos="74000">
                <a:srgbClr val="2576B7">
                  <a:alpha val="9000"/>
                </a:srgbClr>
              </a:gs>
              <a:gs pos="0">
                <a:srgbClr val="2576B7">
                  <a:alpha val="4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28CD35-87A0-415C-A4D9-570D9316C029}"/>
              </a:ext>
            </a:extLst>
          </p:cNvPr>
          <p:cNvSpPr txBox="1"/>
          <p:nvPr/>
        </p:nvSpPr>
        <p:spPr>
          <a:xfrm>
            <a:off x="658368" y="5182558"/>
            <a:ext cx="7498080" cy="553998"/>
          </a:xfrm>
          <a:prstGeom prst="rect">
            <a:avLst/>
          </a:prstGeom>
          <a:noFill/>
        </p:spPr>
        <p:txBody>
          <a:bodyPr wrap="square" lIns="0" tIns="0" rIns="0" bIns="0" rtlCol="0">
            <a:spAutoFit/>
          </a:bodyPr>
          <a:lstStyle/>
          <a:p>
            <a:pPr>
              <a:lnSpc>
                <a:spcPts val="1600"/>
              </a:lnSpc>
            </a:pPr>
            <a:r>
              <a:rPr lang="en-US" sz="2800" spc="500">
                <a:solidFill>
                  <a:schemeClr val="bg1"/>
                </a:solidFill>
                <a:latin typeface="Montserrat Light" pitchFamily="2" charset="77"/>
                <a:ea typeface="Roboto Condensed Light" panose="02000000000000000000" pitchFamily="2" charset="0"/>
              </a:rPr>
              <a:t>EXECUTIVE BRIEF</a:t>
            </a:r>
          </a:p>
          <a:p>
            <a:pPr>
              <a:lnSpc>
                <a:spcPts val="1400"/>
              </a:lnSpc>
            </a:pPr>
            <a:br>
              <a:rPr lang="en-US" spc="500">
                <a:solidFill>
                  <a:schemeClr val="bg1"/>
                </a:solidFill>
                <a:latin typeface="Montserrat" pitchFamily="2" charset="77"/>
              </a:rPr>
            </a:br>
            <a:endParaRPr lang="en-US" spc="500">
              <a:solidFill>
                <a:schemeClr val="bg1"/>
              </a:solidFill>
              <a:latin typeface="Montserrat" pitchFamily="2" charset="77"/>
            </a:endParaRPr>
          </a:p>
        </p:txBody>
      </p:sp>
    </p:spTree>
    <p:extLst>
      <p:ext uri="{BB962C8B-B14F-4D97-AF65-F5344CB8AC3E}">
        <p14:creationId xmlns:p14="http://schemas.microsoft.com/office/powerpoint/2010/main" val="232204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046919-7467-AF4D-8691-34018C168962}"/>
              </a:ext>
            </a:extLst>
          </p:cNvPr>
          <p:cNvSpPr txBox="1"/>
          <p:nvPr/>
        </p:nvSpPr>
        <p:spPr>
          <a:xfrm>
            <a:off x="1073729" y="2673223"/>
            <a:ext cx="10277444" cy="3370153"/>
          </a:xfrm>
          <a:prstGeom prst="rect">
            <a:avLst/>
          </a:prstGeom>
          <a:solidFill>
            <a:schemeClr val="bg1"/>
          </a:solidFill>
        </p:spPr>
        <p:txBody>
          <a:bodyPr wrap="square" rtlCol="0">
            <a:spAutoFit/>
          </a:bodyPr>
          <a:lstStyle/>
          <a:p>
            <a:pPr>
              <a:spcBef>
                <a:spcPts val="600"/>
              </a:spcBef>
            </a:pPr>
            <a:r>
              <a:rPr lang="en-US" dirty="0">
                <a:solidFill>
                  <a:srgbClr val="606060"/>
                </a:solidFill>
                <a:latin typeface="Roboto" panose="02000000000000000000" pitchFamily="2" charset="0"/>
                <a:ea typeface="Roboto" panose="02000000000000000000" pitchFamily="2" charset="0"/>
              </a:rPr>
              <a:t>The velocity and magnitude of technology changes today have increased dramatically compared to anything that has come before.</a:t>
            </a:r>
          </a:p>
          <a:p>
            <a:pPr>
              <a:spcBef>
                <a:spcPts val="600"/>
              </a:spcBef>
            </a:pPr>
            <a:r>
              <a:rPr lang="en-US" dirty="0">
                <a:solidFill>
                  <a:srgbClr val="606060"/>
                </a:solidFill>
                <a:latin typeface="Roboto" panose="02000000000000000000" pitchFamily="2" charset="0"/>
                <a:ea typeface="Roboto" panose="02000000000000000000" pitchFamily="2" charset="0"/>
              </a:rPr>
              <a:t>The velocity and magnitude of advancements in technology have always seemed unprecedented in every wave of technology change we have experienced over the past 40 years. With each new wave of innovation, “unprecedented” is redefined to a new level, and so it remains true that today’s CIO is faced with unprecedented levels of change as a direct result of emerging technologies. </a:t>
            </a:r>
          </a:p>
          <a:p>
            <a:pPr>
              <a:spcBef>
                <a:spcPts val="600"/>
              </a:spcBef>
            </a:pPr>
            <a:r>
              <a:rPr lang="en-US" dirty="0">
                <a:solidFill>
                  <a:srgbClr val="606060"/>
                </a:solidFill>
                <a:latin typeface="Roboto" panose="02000000000000000000" pitchFamily="2" charset="0"/>
                <a:ea typeface="Roboto" panose="02000000000000000000" pitchFamily="2" charset="0"/>
              </a:rPr>
              <a:t>What is different today is that we are at the point where the emerging technology itself is now capable of accelerating the pace of change even more through artificial intelligence capabilities.  </a:t>
            </a:r>
          </a:p>
          <a:p>
            <a:pPr>
              <a:spcBef>
                <a:spcPts val="600"/>
              </a:spcBef>
            </a:pPr>
            <a:r>
              <a:rPr lang="en-US" dirty="0">
                <a:solidFill>
                  <a:srgbClr val="606060"/>
                </a:solidFill>
                <a:latin typeface="Roboto" panose="02000000000000000000" pitchFamily="2" charset="0"/>
                <a:ea typeface="Roboto" panose="02000000000000000000" pitchFamily="2" charset="0"/>
              </a:rPr>
              <a:t>If we are to realize the business value through the adoption of emerging technologies, CIOs must address significant challenges. We believe addressing these challenges lies in the CIO priorities for 2020.</a:t>
            </a:r>
            <a:endParaRPr lang="en-US" sz="1400" dirty="0">
              <a:solidFill>
                <a:srgbClr val="606060"/>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508A8D82-9A34-C74A-84AA-25B72956B7A6}"/>
              </a:ext>
            </a:extLst>
          </p:cNvPr>
          <p:cNvSpPr>
            <a:spLocks noGrp="1"/>
          </p:cNvSpPr>
          <p:nvPr>
            <p:ph type="title"/>
          </p:nvPr>
        </p:nvSpPr>
        <p:spPr>
          <a:xfrm>
            <a:off x="1073728" y="1091623"/>
            <a:ext cx="8014001" cy="1074802"/>
          </a:xfrm>
        </p:spPr>
        <p:txBody>
          <a:bodyPr/>
          <a:lstStyle/>
          <a:p>
            <a:r>
              <a:rPr lang="en-US" b="1" dirty="0">
                <a:solidFill>
                  <a:schemeClr val="bg1"/>
                </a:solidFill>
                <a:latin typeface="Montserrat SemiBold" panose="00000700000000000000" pitchFamily="2" charset="0"/>
              </a:rPr>
              <a:t>Introduction</a:t>
            </a:r>
            <a:endParaRPr lang="en-US" dirty="0"/>
          </a:p>
        </p:txBody>
      </p:sp>
      <p:sp>
        <p:nvSpPr>
          <p:cNvPr id="4" name="Slide Number Placeholder 5">
            <a:extLst>
              <a:ext uri="{FF2B5EF4-FFF2-40B4-BE49-F238E27FC236}">
                <a16:creationId xmlns:a16="http://schemas.microsoft.com/office/drawing/2014/main" id="{A4D18BB2-52E4-4018-9AFD-4DFB4C2F5EC4}"/>
              </a:ext>
            </a:extLst>
          </p:cNvPr>
          <p:cNvSpPr>
            <a:spLocks noGrp="1"/>
          </p:cNvSpPr>
          <p:nvPr>
            <p:ph type="sldNum" sz="quarter" idx="12"/>
          </p:nvPr>
        </p:nvSpPr>
        <p:spPr>
          <a:xfrm>
            <a:off x="9206023" y="6356350"/>
            <a:ext cx="2743200" cy="365125"/>
          </a:xfrm>
          <a:prstGeom prst="rect">
            <a:avLst/>
          </a:prstGeom>
        </p:spPr>
        <p:txBody>
          <a:bodyPr/>
          <a:lstStyle>
            <a:lvl1pPr algn="r">
              <a:defRPr sz="1200">
                <a:solidFill>
                  <a:schemeClr val="bg1">
                    <a:lumMod val="50000"/>
                  </a:schemeClr>
                </a:solidFill>
                <a:latin typeface="Roboto Light" panose="02000000000000000000" pitchFamily="2" charset="0"/>
                <a:ea typeface="Roboto Light" panose="02000000000000000000" pitchFamily="2" charset="0"/>
              </a:defRPr>
            </a:lvl1pPr>
          </a:lstStyle>
          <a:p>
            <a:fld id="{8376FAD4-7080-E44E-81E4-E01E7646B649}" type="slidenum">
              <a:rPr lang="en-US" smtClean="0"/>
              <a:pPr/>
              <a:t>2</a:t>
            </a:fld>
            <a:endParaRPr lang="en-US" dirty="0"/>
          </a:p>
        </p:txBody>
      </p:sp>
      <p:pic>
        <p:nvPicPr>
          <p:cNvPr id="6" name="Picture 5">
            <a:extLst>
              <a:ext uri="{FF2B5EF4-FFF2-40B4-BE49-F238E27FC236}">
                <a16:creationId xmlns:a16="http://schemas.microsoft.com/office/drawing/2014/main" id="{86D1DAF5-686C-4EE4-B618-50A92BA52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06" y="6238756"/>
            <a:ext cx="971157" cy="607026"/>
          </a:xfrm>
          <a:prstGeom prst="rect">
            <a:avLst/>
          </a:prstGeom>
        </p:spPr>
      </p:pic>
    </p:spTree>
    <p:extLst>
      <p:ext uri="{BB962C8B-B14F-4D97-AF65-F5344CB8AC3E}">
        <p14:creationId xmlns:p14="http://schemas.microsoft.com/office/powerpoint/2010/main" val="93587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50108DE-3296-A041-8E55-D01351EAD003}"/>
              </a:ext>
            </a:extLst>
          </p:cNvPr>
          <p:cNvSpPr txBox="1"/>
          <p:nvPr/>
        </p:nvSpPr>
        <p:spPr>
          <a:xfrm>
            <a:off x="648772" y="1813196"/>
            <a:ext cx="10552215" cy="4339650"/>
          </a:xfrm>
          <a:prstGeom prst="rect">
            <a:avLst/>
          </a:prstGeom>
          <a:noFill/>
        </p:spPr>
        <p:txBody>
          <a:bodyPr wrap="square" rtlCol="0">
            <a:spAutoFit/>
          </a:bodyPr>
          <a:lstStyle/>
          <a:p>
            <a:pPr>
              <a:spcBef>
                <a:spcPts val="1800"/>
              </a:spcBef>
            </a:pPr>
            <a:r>
              <a:rPr lang="en-US" dirty="0">
                <a:solidFill>
                  <a:srgbClr val="606060"/>
                </a:solidFill>
                <a:latin typeface="Roboto" panose="02000000000000000000" pitchFamily="2" charset="0"/>
                <a:ea typeface="Roboto" panose="02000000000000000000" pitchFamily="2" charset="0"/>
              </a:rPr>
              <a:t>First there was IT/business alignment, then there was IT/business integration; both states are characterized as IT “getting on the same page” as the business. In the context of emerging technologies, the CIO should no longer be focused on getting on the same page as the CEO. </a:t>
            </a:r>
          </a:p>
          <a:p>
            <a:pPr>
              <a:spcBef>
                <a:spcPts val="1800"/>
              </a:spcBef>
            </a:pPr>
            <a:r>
              <a:rPr lang="en-US" b="1" dirty="0">
                <a:solidFill>
                  <a:srgbClr val="606060"/>
                </a:solidFill>
                <a:latin typeface="Roboto" panose="02000000000000000000" pitchFamily="2" charset="0"/>
                <a:ea typeface="Roboto" panose="02000000000000000000" pitchFamily="2" charset="0"/>
              </a:rPr>
              <a:t>Today, it is about the CEO and the CIO collaborating to write a new book about convergence of all things – technology (infrastructure and applications), people (including vendors), process, and data.</a:t>
            </a:r>
          </a:p>
          <a:p>
            <a:pPr>
              <a:spcBef>
                <a:spcPts val="1800"/>
              </a:spcBef>
            </a:pPr>
            <a:r>
              <a:rPr lang="en-US" dirty="0">
                <a:solidFill>
                  <a:srgbClr val="606060"/>
                </a:solidFill>
                <a:latin typeface="Roboto" panose="02000000000000000000" pitchFamily="2" charset="0"/>
                <a:ea typeface="Roboto" panose="02000000000000000000" pitchFamily="2" charset="0"/>
              </a:rPr>
              <a:t>Digital transformation and adoption of emerging technologies is not a goal, it is a journey – a means to the end, not the end unto itself.</a:t>
            </a:r>
          </a:p>
          <a:p>
            <a:pPr>
              <a:spcBef>
                <a:spcPts val="1800"/>
              </a:spcBef>
            </a:pPr>
            <a:r>
              <a:rPr lang="en-US" dirty="0">
                <a:solidFill>
                  <a:srgbClr val="606060"/>
                </a:solidFill>
                <a:latin typeface="Roboto" panose="02000000000000000000" pitchFamily="2" charset="0"/>
                <a:ea typeface="Roboto" panose="02000000000000000000" pitchFamily="2" charset="0"/>
              </a:rPr>
              <a:t>Likewise, emerging technologies such as autonomous edge, distributed trust, symbiotic robotics, machine learning, the cloud, and the fog are means to an end. The end is customer value as defined by the customer, not by IT and not by the business.</a:t>
            </a:r>
          </a:p>
          <a:p>
            <a:pPr>
              <a:spcBef>
                <a:spcPts val="1800"/>
              </a:spcBef>
            </a:pPr>
            <a:r>
              <a:rPr lang="en-US" dirty="0">
                <a:solidFill>
                  <a:srgbClr val="606060"/>
                </a:solidFill>
                <a:latin typeface="Roboto" panose="02000000000000000000" pitchFamily="2" charset="0"/>
                <a:ea typeface="Roboto" panose="02000000000000000000" pitchFamily="2" charset="0"/>
              </a:rPr>
              <a:t>Logically it follows that to be able to leverage the means (emerging technology) to achieve the end (business value), the CIO must focus on specific priorities in 2020.</a:t>
            </a:r>
          </a:p>
        </p:txBody>
      </p:sp>
      <p:sp>
        <p:nvSpPr>
          <p:cNvPr id="17" name="Title 1">
            <a:extLst>
              <a:ext uri="{FF2B5EF4-FFF2-40B4-BE49-F238E27FC236}">
                <a16:creationId xmlns:a16="http://schemas.microsoft.com/office/drawing/2014/main" id="{1A684E84-5E99-9045-BA17-7F689D91A54A}"/>
              </a:ext>
            </a:extLst>
          </p:cNvPr>
          <p:cNvSpPr txBox="1">
            <a:spLocks/>
          </p:cNvSpPr>
          <p:nvPr/>
        </p:nvSpPr>
        <p:spPr>
          <a:xfrm>
            <a:off x="648772" y="383895"/>
            <a:ext cx="9236523"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20"/>
              </a:lnSpc>
            </a:pPr>
            <a:r>
              <a:rPr lang="en-US" sz="3600" b="1" dirty="0">
                <a:solidFill>
                  <a:srgbClr val="0070C0"/>
                </a:solidFill>
                <a:latin typeface="Montserrat ExtraBold" panose="00000900000000000000" pitchFamily="50" charset="0"/>
              </a:rPr>
              <a:t>Key Insight</a:t>
            </a:r>
          </a:p>
        </p:txBody>
      </p:sp>
      <p:sp>
        <p:nvSpPr>
          <p:cNvPr id="5" name="Slide Number Placeholder 5">
            <a:extLst>
              <a:ext uri="{FF2B5EF4-FFF2-40B4-BE49-F238E27FC236}">
                <a16:creationId xmlns:a16="http://schemas.microsoft.com/office/drawing/2014/main" id="{BE6DF325-E07B-494F-AD1D-513E65239B2A}"/>
              </a:ext>
            </a:extLst>
          </p:cNvPr>
          <p:cNvSpPr>
            <a:spLocks noGrp="1"/>
          </p:cNvSpPr>
          <p:nvPr>
            <p:ph type="sldNum" sz="quarter" idx="12"/>
          </p:nvPr>
        </p:nvSpPr>
        <p:spPr>
          <a:xfrm>
            <a:off x="9206023" y="6356350"/>
            <a:ext cx="2743200" cy="365125"/>
          </a:xfrm>
          <a:prstGeom prst="rect">
            <a:avLst/>
          </a:prstGeom>
        </p:spPr>
        <p:txBody>
          <a:bodyPr/>
          <a:lstStyle>
            <a:lvl1pPr algn="r">
              <a:defRPr sz="1200">
                <a:solidFill>
                  <a:schemeClr val="bg1">
                    <a:lumMod val="50000"/>
                  </a:schemeClr>
                </a:solidFill>
                <a:latin typeface="Roboto Light" panose="02000000000000000000" pitchFamily="2" charset="0"/>
                <a:ea typeface="Roboto Light" panose="02000000000000000000" pitchFamily="2" charset="0"/>
              </a:defRPr>
            </a:lvl1pPr>
          </a:lstStyle>
          <a:p>
            <a:fld id="{8376FAD4-7080-E44E-81E4-E01E7646B649}" type="slidenum">
              <a:rPr lang="en-US" smtClean="0"/>
              <a:pPr/>
              <a:t>3</a:t>
            </a:fld>
            <a:endParaRPr lang="en-US" dirty="0"/>
          </a:p>
        </p:txBody>
      </p:sp>
      <p:pic>
        <p:nvPicPr>
          <p:cNvPr id="6" name="Picture 5">
            <a:extLst>
              <a:ext uri="{FF2B5EF4-FFF2-40B4-BE49-F238E27FC236}">
                <a16:creationId xmlns:a16="http://schemas.microsoft.com/office/drawing/2014/main" id="{A4A0BC6C-73F2-453A-987B-614355AA6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06" y="6238756"/>
            <a:ext cx="971157" cy="607026"/>
          </a:xfrm>
          <a:prstGeom prst="rect">
            <a:avLst/>
          </a:prstGeom>
        </p:spPr>
      </p:pic>
    </p:spTree>
    <p:extLst>
      <p:ext uri="{BB962C8B-B14F-4D97-AF65-F5344CB8AC3E}">
        <p14:creationId xmlns:p14="http://schemas.microsoft.com/office/powerpoint/2010/main" val="47145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90077E5-248F-2342-A42B-77F234D38AF4}"/>
              </a:ext>
            </a:extLst>
          </p:cNvPr>
          <p:cNvSpPr txBox="1"/>
          <p:nvPr/>
        </p:nvSpPr>
        <p:spPr>
          <a:xfrm>
            <a:off x="742463" y="4019347"/>
            <a:ext cx="2924492" cy="830997"/>
          </a:xfrm>
          <a:prstGeom prst="rect">
            <a:avLst/>
          </a:prstGeom>
          <a:noFill/>
        </p:spPr>
        <p:txBody>
          <a:bodyPr wrap="square" rtlCol="0">
            <a:spAutoFit/>
          </a:bodyPr>
          <a:lstStyle/>
          <a:p>
            <a:r>
              <a:rPr lang="en-CA" sz="1600" b="1" dirty="0">
                <a:solidFill>
                  <a:srgbClr val="0070C0"/>
                </a:solidFill>
                <a:latin typeface="Montserrat SemiBold" panose="00000700000000000000" pitchFamily="2" charset="0"/>
              </a:rPr>
              <a:t>Acquire and retain talent for roles in emerging technologies</a:t>
            </a:r>
            <a:endParaRPr lang="en-CA" sz="1600" dirty="0">
              <a:solidFill>
                <a:srgbClr val="0070C0"/>
              </a:solidFill>
              <a:latin typeface="Montserrat SemiBold" panose="00000700000000000000" pitchFamily="2" charset="0"/>
            </a:endParaRPr>
          </a:p>
        </p:txBody>
      </p:sp>
      <p:sp>
        <p:nvSpPr>
          <p:cNvPr id="15" name="TextBox 14">
            <a:extLst>
              <a:ext uri="{FF2B5EF4-FFF2-40B4-BE49-F238E27FC236}">
                <a16:creationId xmlns:a16="http://schemas.microsoft.com/office/drawing/2014/main" id="{5F0A973B-D955-F44B-8BE4-8EADC6BC1815}"/>
              </a:ext>
            </a:extLst>
          </p:cNvPr>
          <p:cNvSpPr txBox="1"/>
          <p:nvPr/>
        </p:nvSpPr>
        <p:spPr>
          <a:xfrm>
            <a:off x="4184125" y="5893815"/>
            <a:ext cx="3759134" cy="584775"/>
          </a:xfrm>
          <a:prstGeom prst="rect">
            <a:avLst/>
          </a:prstGeom>
          <a:noFill/>
        </p:spPr>
        <p:txBody>
          <a:bodyPr wrap="square" rtlCol="0">
            <a:spAutoFit/>
          </a:bodyPr>
          <a:lstStyle/>
          <a:p>
            <a:r>
              <a:rPr lang="en-CA" sz="1600" b="1" dirty="0">
                <a:solidFill>
                  <a:srgbClr val="0070C0"/>
                </a:solidFill>
                <a:latin typeface="Montserrat SemiBold" panose="00000700000000000000" pitchFamily="2" charset="0"/>
              </a:rPr>
              <a:t>Create WOW! customer experiences</a:t>
            </a:r>
            <a:endParaRPr lang="en-CA" sz="1600" dirty="0">
              <a:solidFill>
                <a:srgbClr val="0070C0"/>
              </a:solidFill>
              <a:latin typeface="Montserrat SemiBold" panose="00000700000000000000" pitchFamily="2" charset="0"/>
            </a:endParaRPr>
          </a:p>
        </p:txBody>
      </p:sp>
      <p:sp>
        <p:nvSpPr>
          <p:cNvPr id="18" name="TextBox 17">
            <a:extLst>
              <a:ext uri="{FF2B5EF4-FFF2-40B4-BE49-F238E27FC236}">
                <a16:creationId xmlns:a16="http://schemas.microsoft.com/office/drawing/2014/main" id="{ABC7DA86-069B-2346-AAEF-18D29FE57E8E}"/>
              </a:ext>
            </a:extLst>
          </p:cNvPr>
          <p:cNvSpPr txBox="1"/>
          <p:nvPr/>
        </p:nvSpPr>
        <p:spPr>
          <a:xfrm>
            <a:off x="2225911" y="169734"/>
            <a:ext cx="7380408" cy="584775"/>
          </a:xfrm>
          <a:prstGeom prst="rect">
            <a:avLst/>
          </a:prstGeom>
          <a:noFill/>
        </p:spPr>
        <p:txBody>
          <a:bodyPr wrap="square" rtlCol="0">
            <a:spAutoFit/>
          </a:bodyPr>
          <a:lstStyle/>
          <a:p>
            <a:pPr algn="ctr"/>
            <a:r>
              <a:rPr lang="en-CA" sz="3200" b="1" dirty="0">
                <a:solidFill>
                  <a:srgbClr val="0070C0"/>
                </a:solidFill>
                <a:latin typeface="Montserrat ExtraBold" panose="00000900000000000000" pitchFamily="50" charset="0"/>
                <a:ea typeface="Roboto Condensed Light" pitchFamily="2" charset="0"/>
              </a:rPr>
              <a:t>CIO PRIORITIES 2020</a:t>
            </a:r>
            <a:endParaRPr lang="en-US" sz="3200" b="1" dirty="0">
              <a:solidFill>
                <a:srgbClr val="0070C0"/>
              </a:solidFill>
              <a:latin typeface="Montserrat ExtraBold" panose="00000900000000000000" pitchFamily="50" charset="0"/>
              <a:ea typeface="Roboto Condensed Light" pitchFamily="2" charset="0"/>
            </a:endParaRPr>
          </a:p>
        </p:txBody>
      </p:sp>
      <p:sp>
        <p:nvSpPr>
          <p:cNvPr id="25" name="TextBox 24">
            <a:extLst>
              <a:ext uri="{FF2B5EF4-FFF2-40B4-BE49-F238E27FC236}">
                <a16:creationId xmlns:a16="http://schemas.microsoft.com/office/drawing/2014/main" id="{01A42598-D99F-9549-87B6-6309D3ECAA0F}"/>
              </a:ext>
            </a:extLst>
          </p:cNvPr>
          <p:cNvSpPr txBox="1"/>
          <p:nvPr/>
        </p:nvSpPr>
        <p:spPr>
          <a:xfrm>
            <a:off x="8625885" y="3441688"/>
            <a:ext cx="788138" cy="646331"/>
          </a:xfrm>
          <a:prstGeom prst="rect">
            <a:avLst/>
          </a:prstGeom>
          <a:noFill/>
        </p:spPr>
        <p:txBody>
          <a:bodyPr wrap="square" rtlCol="0">
            <a:spAutoFit/>
          </a:bodyPr>
          <a:lstStyle/>
          <a:p>
            <a:r>
              <a:rPr lang="en-US" sz="3600" b="1" dirty="0">
                <a:solidFill>
                  <a:srgbClr val="959696"/>
                </a:solidFill>
                <a:latin typeface="Exo SemiBold" pitchFamily="2" charset="77"/>
              </a:rPr>
              <a:t>04 </a:t>
            </a:r>
          </a:p>
        </p:txBody>
      </p:sp>
      <p:sp>
        <p:nvSpPr>
          <p:cNvPr id="28" name="TextBox 27">
            <a:extLst>
              <a:ext uri="{FF2B5EF4-FFF2-40B4-BE49-F238E27FC236}">
                <a16:creationId xmlns:a16="http://schemas.microsoft.com/office/drawing/2014/main" id="{BCDAAE3C-AA92-E04F-971C-73612B6B1C8C}"/>
              </a:ext>
            </a:extLst>
          </p:cNvPr>
          <p:cNvSpPr txBox="1"/>
          <p:nvPr/>
        </p:nvSpPr>
        <p:spPr>
          <a:xfrm>
            <a:off x="745872" y="3441688"/>
            <a:ext cx="788138" cy="1200329"/>
          </a:xfrm>
          <a:prstGeom prst="rect">
            <a:avLst/>
          </a:prstGeom>
          <a:noFill/>
        </p:spPr>
        <p:txBody>
          <a:bodyPr wrap="square" rtlCol="0" anchor="t">
            <a:spAutoFit/>
          </a:bodyPr>
          <a:lstStyle/>
          <a:p>
            <a:r>
              <a:rPr lang="en-US" sz="3600" b="1" dirty="0">
                <a:solidFill>
                  <a:srgbClr val="959696"/>
                </a:solidFill>
                <a:latin typeface="Exo SemiBold" pitchFamily="2" charset="77"/>
              </a:rPr>
              <a:t>03 </a:t>
            </a:r>
          </a:p>
        </p:txBody>
      </p:sp>
      <p:sp>
        <p:nvSpPr>
          <p:cNvPr id="31" name="TextBox 30">
            <a:extLst>
              <a:ext uri="{FF2B5EF4-FFF2-40B4-BE49-F238E27FC236}">
                <a16:creationId xmlns:a16="http://schemas.microsoft.com/office/drawing/2014/main" id="{8A693D49-FDA5-6C47-954A-D30EB8DC13E4}"/>
              </a:ext>
            </a:extLst>
          </p:cNvPr>
          <p:cNvSpPr txBox="1"/>
          <p:nvPr/>
        </p:nvSpPr>
        <p:spPr>
          <a:xfrm>
            <a:off x="763665" y="1370408"/>
            <a:ext cx="2924492" cy="1077218"/>
          </a:xfrm>
          <a:prstGeom prst="rect">
            <a:avLst/>
          </a:prstGeom>
          <a:noFill/>
        </p:spPr>
        <p:txBody>
          <a:bodyPr wrap="square" rtlCol="0">
            <a:spAutoFit/>
          </a:bodyPr>
          <a:lstStyle/>
          <a:p>
            <a:r>
              <a:rPr lang="en-CA" sz="1600" b="1" dirty="0">
                <a:solidFill>
                  <a:srgbClr val="0070C0"/>
                </a:solidFill>
                <a:latin typeface="Montserrat SemiBold" panose="00000700000000000000" pitchFamily="2" charset="0"/>
              </a:rPr>
              <a:t>Refine and adapt processes to ensure benefits of emerging technologies</a:t>
            </a:r>
            <a:endParaRPr lang="en-CA" sz="1600" dirty="0">
              <a:solidFill>
                <a:srgbClr val="0070C0"/>
              </a:solidFill>
              <a:latin typeface="Montserrat SemiBold" panose="00000700000000000000" pitchFamily="2" charset="0"/>
            </a:endParaRPr>
          </a:p>
        </p:txBody>
      </p:sp>
      <p:sp>
        <p:nvSpPr>
          <p:cNvPr id="33" name="TextBox 32">
            <a:extLst>
              <a:ext uri="{FF2B5EF4-FFF2-40B4-BE49-F238E27FC236}">
                <a16:creationId xmlns:a16="http://schemas.microsoft.com/office/drawing/2014/main" id="{4BE66C55-3F60-9742-98F6-2DCB8E1B4881}"/>
              </a:ext>
            </a:extLst>
          </p:cNvPr>
          <p:cNvSpPr txBox="1"/>
          <p:nvPr/>
        </p:nvSpPr>
        <p:spPr>
          <a:xfrm>
            <a:off x="8625883" y="3974030"/>
            <a:ext cx="2993963" cy="830997"/>
          </a:xfrm>
          <a:prstGeom prst="rect">
            <a:avLst/>
          </a:prstGeom>
          <a:noFill/>
        </p:spPr>
        <p:txBody>
          <a:bodyPr wrap="square" rtlCol="0">
            <a:spAutoFit/>
          </a:bodyPr>
          <a:lstStyle/>
          <a:p>
            <a:r>
              <a:rPr lang="en-CA" sz="1600" b="1" dirty="0">
                <a:solidFill>
                  <a:srgbClr val="0070C0"/>
                </a:solidFill>
                <a:latin typeface="Montserrat SemiBold" panose="00000700000000000000" pitchFamily="2" charset="0"/>
              </a:rPr>
              <a:t>Define and manage cybersecurity and cyber resilience requirements</a:t>
            </a:r>
            <a:endParaRPr lang="en-CA" sz="1600" dirty="0">
              <a:solidFill>
                <a:srgbClr val="0070C0"/>
              </a:solidFill>
              <a:latin typeface="Montserrat SemiBold" panose="00000700000000000000" pitchFamily="2" charset="0"/>
            </a:endParaRPr>
          </a:p>
        </p:txBody>
      </p:sp>
      <p:sp>
        <p:nvSpPr>
          <p:cNvPr id="34" name="TextBox 33">
            <a:extLst>
              <a:ext uri="{FF2B5EF4-FFF2-40B4-BE49-F238E27FC236}">
                <a16:creationId xmlns:a16="http://schemas.microsoft.com/office/drawing/2014/main" id="{B701742D-59DB-614D-B523-12D4845CAEF8}"/>
              </a:ext>
            </a:extLst>
          </p:cNvPr>
          <p:cNvSpPr txBox="1"/>
          <p:nvPr/>
        </p:nvSpPr>
        <p:spPr>
          <a:xfrm>
            <a:off x="738219" y="889088"/>
            <a:ext cx="788138" cy="646331"/>
          </a:xfrm>
          <a:prstGeom prst="rect">
            <a:avLst/>
          </a:prstGeom>
          <a:noFill/>
        </p:spPr>
        <p:txBody>
          <a:bodyPr wrap="square" rtlCol="0">
            <a:spAutoFit/>
          </a:bodyPr>
          <a:lstStyle/>
          <a:p>
            <a:r>
              <a:rPr lang="en-US" sz="3600" b="1" dirty="0">
                <a:solidFill>
                  <a:srgbClr val="959696"/>
                </a:solidFill>
                <a:latin typeface="Exo SemiBold" pitchFamily="2" charset="77"/>
              </a:rPr>
              <a:t>01</a:t>
            </a:r>
            <a:r>
              <a:rPr lang="en-US" sz="3600" dirty="0">
                <a:solidFill>
                  <a:srgbClr val="959696"/>
                </a:solidFill>
                <a:latin typeface="Exo Light" panose="02000303000000000000" pitchFamily="2" charset="77"/>
              </a:rPr>
              <a:t> </a:t>
            </a:r>
          </a:p>
        </p:txBody>
      </p:sp>
      <p:sp>
        <p:nvSpPr>
          <p:cNvPr id="35" name="TextBox 34">
            <a:extLst>
              <a:ext uri="{FF2B5EF4-FFF2-40B4-BE49-F238E27FC236}">
                <a16:creationId xmlns:a16="http://schemas.microsoft.com/office/drawing/2014/main" id="{265AC80E-949F-E74C-9F14-D6635BD9DF86}"/>
              </a:ext>
            </a:extLst>
          </p:cNvPr>
          <p:cNvSpPr txBox="1"/>
          <p:nvPr/>
        </p:nvSpPr>
        <p:spPr>
          <a:xfrm>
            <a:off x="8588098" y="889088"/>
            <a:ext cx="788138" cy="646331"/>
          </a:xfrm>
          <a:prstGeom prst="rect">
            <a:avLst/>
          </a:prstGeom>
          <a:noFill/>
        </p:spPr>
        <p:txBody>
          <a:bodyPr wrap="square" rtlCol="0">
            <a:spAutoFit/>
          </a:bodyPr>
          <a:lstStyle/>
          <a:p>
            <a:r>
              <a:rPr lang="en-US" sz="3600" b="1" dirty="0">
                <a:solidFill>
                  <a:srgbClr val="959696"/>
                </a:solidFill>
                <a:latin typeface="Exo SemiBold" pitchFamily="2" charset="77"/>
              </a:rPr>
              <a:t>02 </a:t>
            </a:r>
          </a:p>
        </p:txBody>
      </p:sp>
      <p:sp>
        <p:nvSpPr>
          <p:cNvPr id="38" name="TextBox 37">
            <a:extLst>
              <a:ext uri="{FF2B5EF4-FFF2-40B4-BE49-F238E27FC236}">
                <a16:creationId xmlns:a16="http://schemas.microsoft.com/office/drawing/2014/main" id="{390077E5-248F-2342-A42B-77F234D38AF4}"/>
              </a:ext>
            </a:extLst>
          </p:cNvPr>
          <p:cNvSpPr txBox="1"/>
          <p:nvPr/>
        </p:nvSpPr>
        <p:spPr>
          <a:xfrm>
            <a:off x="8625885" y="1447991"/>
            <a:ext cx="2436126" cy="584775"/>
          </a:xfrm>
          <a:prstGeom prst="rect">
            <a:avLst/>
          </a:prstGeom>
          <a:noFill/>
        </p:spPr>
        <p:txBody>
          <a:bodyPr wrap="square" rtlCol="0">
            <a:spAutoFit/>
          </a:bodyPr>
          <a:lstStyle/>
          <a:p>
            <a:r>
              <a:rPr lang="en-CA" sz="1600" b="1" dirty="0">
                <a:solidFill>
                  <a:srgbClr val="0070C0"/>
                </a:solidFill>
                <a:latin typeface="Montserrat SemiBold" panose="00000700000000000000" pitchFamily="2" charset="0"/>
              </a:rPr>
              <a:t>Re-invent IT as collaboration engine </a:t>
            </a:r>
            <a:endParaRPr lang="en-CA" sz="1600" dirty="0">
              <a:solidFill>
                <a:srgbClr val="0070C0"/>
              </a:solidFill>
              <a:latin typeface="Montserrat SemiBold" panose="00000700000000000000" pitchFamily="2" charset="0"/>
            </a:endParaRPr>
          </a:p>
        </p:txBody>
      </p:sp>
      <p:sp>
        <p:nvSpPr>
          <p:cNvPr id="40" name="TextBox 39">
            <a:extLst>
              <a:ext uri="{FF2B5EF4-FFF2-40B4-BE49-F238E27FC236}">
                <a16:creationId xmlns:a16="http://schemas.microsoft.com/office/drawing/2014/main" id="{01A42598-D99F-9549-87B6-6309D3ECAA0F}"/>
              </a:ext>
            </a:extLst>
          </p:cNvPr>
          <p:cNvSpPr txBox="1"/>
          <p:nvPr/>
        </p:nvSpPr>
        <p:spPr>
          <a:xfrm>
            <a:off x="4160498" y="5391833"/>
            <a:ext cx="911386" cy="646331"/>
          </a:xfrm>
          <a:prstGeom prst="rect">
            <a:avLst/>
          </a:prstGeom>
          <a:noFill/>
        </p:spPr>
        <p:txBody>
          <a:bodyPr wrap="square" rtlCol="0">
            <a:spAutoFit/>
          </a:bodyPr>
          <a:lstStyle/>
          <a:p>
            <a:r>
              <a:rPr lang="en-US" sz="3600" b="1" dirty="0">
                <a:solidFill>
                  <a:srgbClr val="959696"/>
                </a:solidFill>
                <a:latin typeface="Exo SemiBold" pitchFamily="2" charset="77"/>
              </a:rPr>
              <a:t>05 </a:t>
            </a:r>
          </a:p>
        </p:txBody>
      </p:sp>
      <p:grpSp>
        <p:nvGrpSpPr>
          <p:cNvPr id="14" name="Group 13"/>
          <p:cNvGrpSpPr/>
          <p:nvPr/>
        </p:nvGrpSpPr>
        <p:grpSpPr>
          <a:xfrm>
            <a:off x="4160498" y="1167073"/>
            <a:ext cx="3397049" cy="3505067"/>
            <a:chOff x="4124709" y="1313267"/>
            <a:chExt cx="3397049" cy="3505067"/>
          </a:xfrm>
        </p:grpSpPr>
        <p:pic>
          <p:nvPicPr>
            <p:cNvPr id="39" name="Picture 38">
              <a:extLst>
                <a:ext uri="{FF2B5EF4-FFF2-40B4-BE49-F238E27FC236}">
                  <a16:creationId xmlns:a16="http://schemas.microsoft.com/office/drawing/2014/main" id="{412FD7D7-BCB7-DD4E-97F9-42CB79F000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0607" y="1313267"/>
              <a:ext cx="3381151" cy="3505067"/>
            </a:xfrm>
            <a:prstGeom prst="rect">
              <a:avLst/>
            </a:prstGeom>
          </p:spPr>
        </p:pic>
        <p:sp>
          <p:nvSpPr>
            <p:cNvPr id="3" name="Oval 2">
              <a:extLst>
                <a:ext uri="{FF2B5EF4-FFF2-40B4-BE49-F238E27FC236}">
                  <a16:creationId xmlns:a16="http://schemas.microsoft.com/office/drawing/2014/main" id="{6E0C72FB-0E08-EA42-B855-DD580A17060E}"/>
                </a:ext>
              </a:extLst>
            </p:cNvPr>
            <p:cNvSpPr/>
            <p:nvPr/>
          </p:nvSpPr>
          <p:spPr>
            <a:xfrm>
              <a:off x="4124709" y="1481920"/>
              <a:ext cx="3361537" cy="3273441"/>
            </a:xfrm>
            <a:prstGeom prst="ellipse">
              <a:avLst/>
            </a:prstGeom>
            <a:noFill/>
            <a:ln w="25400">
              <a:solidFill>
                <a:schemeClr val="bg1"/>
              </a:solidFill>
            </a:ln>
            <a:effectLst>
              <a:outerShdw blurRad="228600" dist="50800" dir="5400000" sx="99000" sy="99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70C0"/>
                  </a:solidFill>
                </a:rPr>
                <a:t>Emerging Technology Trends </a:t>
              </a:r>
            </a:p>
            <a:p>
              <a:pPr algn="ctr"/>
              <a:r>
                <a:rPr lang="en-US" sz="1400" b="1" dirty="0">
                  <a:solidFill>
                    <a:srgbClr val="0070C0"/>
                  </a:solidFill>
                </a:rPr>
                <a:t>Drive</a:t>
              </a:r>
            </a:p>
            <a:p>
              <a:pPr algn="ctr"/>
              <a:r>
                <a:rPr lang="en-US" sz="1400" b="1" dirty="0">
                  <a:solidFill>
                    <a:srgbClr val="0070C0"/>
                  </a:solidFill>
                </a:rPr>
                <a:t>CIO Priorities</a:t>
              </a:r>
            </a:p>
          </p:txBody>
        </p:sp>
      </p:grpSp>
      <p:grpSp>
        <p:nvGrpSpPr>
          <p:cNvPr id="2" name="Group 1"/>
          <p:cNvGrpSpPr/>
          <p:nvPr/>
        </p:nvGrpSpPr>
        <p:grpSpPr>
          <a:xfrm>
            <a:off x="4022053" y="966074"/>
            <a:ext cx="1427694" cy="1427693"/>
            <a:chOff x="3834283" y="1672800"/>
            <a:chExt cx="1427694" cy="1427693"/>
          </a:xfrm>
        </p:grpSpPr>
        <p:sp>
          <p:nvSpPr>
            <p:cNvPr id="23" name="Oval 22">
              <a:extLst>
                <a:ext uri="{FF2B5EF4-FFF2-40B4-BE49-F238E27FC236}">
                  <a16:creationId xmlns:a16="http://schemas.microsoft.com/office/drawing/2014/main" id="{C8BB7351-56EE-DC47-9872-C1587664A465}"/>
                </a:ext>
              </a:extLst>
            </p:cNvPr>
            <p:cNvSpPr/>
            <p:nvPr/>
          </p:nvSpPr>
          <p:spPr>
            <a:xfrm>
              <a:off x="3834284" y="1672800"/>
              <a:ext cx="1427693" cy="1427693"/>
            </a:xfrm>
            <a:prstGeom prst="ellipse">
              <a:avLst/>
            </a:prstGeom>
            <a:solidFill>
              <a:schemeClr val="bg1"/>
            </a:solidFill>
            <a:ln w="38100">
              <a:solidFill>
                <a:schemeClr val="bg1"/>
              </a:solidFill>
            </a:ln>
            <a:effectLst>
              <a:outerShdw blurRad="3810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a:extLst>
                <a:ext uri="{FF2B5EF4-FFF2-40B4-BE49-F238E27FC236}">
                  <a16:creationId xmlns:a16="http://schemas.microsoft.com/office/drawing/2014/main" id="{EA449128-4CDA-7741-B668-B279E27DA091}"/>
                </a:ext>
              </a:extLst>
            </p:cNvPr>
            <p:cNvSpPr txBox="1"/>
            <p:nvPr/>
          </p:nvSpPr>
          <p:spPr>
            <a:xfrm>
              <a:off x="3834283" y="2227709"/>
              <a:ext cx="1427693" cy="415498"/>
            </a:xfrm>
            <a:prstGeom prst="rect">
              <a:avLst/>
            </a:prstGeom>
            <a:noFill/>
          </p:spPr>
          <p:txBody>
            <a:bodyPr wrap="square" rtlCol="0">
              <a:spAutoFit/>
            </a:bodyPr>
            <a:lstStyle/>
            <a:p>
              <a:pPr algn="ctr"/>
              <a:r>
                <a:rPr lang="en-US" sz="1050" b="1" dirty="0">
                  <a:solidFill>
                    <a:schemeClr val="bg1">
                      <a:lumMod val="50000"/>
                    </a:schemeClr>
                  </a:solidFill>
                  <a:latin typeface="Montserrat SemiBold" panose="00000700000000000000" pitchFamily="2" charset="0"/>
                </a:rPr>
                <a:t>Business Process Optimization</a:t>
              </a:r>
            </a:p>
          </p:txBody>
        </p:sp>
      </p:grpSp>
      <p:grpSp>
        <p:nvGrpSpPr>
          <p:cNvPr id="6" name="Group 5"/>
          <p:cNvGrpSpPr/>
          <p:nvPr/>
        </p:nvGrpSpPr>
        <p:grpSpPr>
          <a:xfrm>
            <a:off x="6314645" y="1016845"/>
            <a:ext cx="1427693" cy="1427693"/>
            <a:chOff x="6732040" y="1580142"/>
            <a:chExt cx="1427693" cy="1427693"/>
          </a:xfrm>
        </p:grpSpPr>
        <p:sp>
          <p:nvSpPr>
            <p:cNvPr id="22" name="Oval 21">
              <a:extLst>
                <a:ext uri="{FF2B5EF4-FFF2-40B4-BE49-F238E27FC236}">
                  <a16:creationId xmlns:a16="http://schemas.microsoft.com/office/drawing/2014/main" id="{E62096E7-F95F-E942-841B-FA653C9EC702}"/>
                </a:ext>
              </a:extLst>
            </p:cNvPr>
            <p:cNvSpPr/>
            <p:nvPr/>
          </p:nvSpPr>
          <p:spPr>
            <a:xfrm>
              <a:off x="6732040" y="1580142"/>
              <a:ext cx="1427693" cy="1427693"/>
            </a:xfrm>
            <a:prstGeom prst="ellipse">
              <a:avLst/>
            </a:prstGeom>
            <a:solidFill>
              <a:schemeClr val="bg1"/>
            </a:solidFill>
            <a:ln w="38100">
              <a:solidFill>
                <a:schemeClr val="bg1"/>
              </a:solidFill>
            </a:ln>
            <a:effectLst>
              <a:outerShdw blurRad="3810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8">
              <a:extLst>
                <a:ext uri="{FF2B5EF4-FFF2-40B4-BE49-F238E27FC236}">
                  <a16:creationId xmlns:a16="http://schemas.microsoft.com/office/drawing/2014/main" id="{FDA73A21-FBFE-5842-8871-D47A66E0CC6E}"/>
                </a:ext>
              </a:extLst>
            </p:cNvPr>
            <p:cNvSpPr txBox="1"/>
            <p:nvPr/>
          </p:nvSpPr>
          <p:spPr>
            <a:xfrm>
              <a:off x="6862212" y="2098716"/>
              <a:ext cx="1213325" cy="415498"/>
            </a:xfrm>
            <a:prstGeom prst="rect">
              <a:avLst/>
            </a:prstGeom>
            <a:noFill/>
          </p:spPr>
          <p:txBody>
            <a:bodyPr wrap="square" rtlCol="0">
              <a:spAutoFit/>
            </a:bodyPr>
            <a:lstStyle/>
            <a:p>
              <a:pPr algn="ctr"/>
              <a:r>
                <a:rPr lang="en-US" sz="1050" b="1" dirty="0">
                  <a:solidFill>
                    <a:schemeClr val="bg1">
                      <a:lumMod val="50000"/>
                    </a:schemeClr>
                  </a:solidFill>
                  <a:latin typeface="Montserrat SemiBold" panose="00000700000000000000" pitchFamily="2" charset="0"/>
                </a:rPr>
                <a:t>Organizational Collaboration</a:t>
              </a:r>
            </a:p>
          </p:txBody>
        </p:sp>
      </p:grpSp>
      <p:grpSp>
        <p:nvGrpSpPr>
          <p:cNvPr id="7" name="Group 6"/>
          <p:cNvGrpSpPr/>
          <p:nvPr/>
        </p:nvGrpSpPr>
        <p:grpSpPr>
          <a:xfrm>
            <a:off x="3513710" y="2901596"/>
            <a:ext cx="1427693" cy="1427693"/>
            <a:chOff x="6835514" y="3573788"/>
            <a:chExt cx="1427693" cy="1427693"/>
          </a:xfrm>
        </p:grpSpPr>
        <p:sp>
          <p:nvSpPr>
            <p:cNvPr id="21" name="Oval 20">
              <a:extLst>
                <a:ext uri="{FF2B5EF4-FFF2-40B4-BE49-F238E27FC236}">
                  <a16:creationId xmlns:a16="http://schemas.microsoft.com/office/drawing/2014/main" id="{B742E816-AB49-6446-A0BC-D3ADAB483EC6}"/>
                </a:ext>
              </a:extLst>
            </p:cNvPr>
            <p:cNvSpPr/>
            <p:nvPr/>
          </p:nvSpPr>
          <p:spPr>
            <a:xfrm>
              <a:off x="6835514" y="3573788"/>
              <a:ext cx="1427693" cy="1427693"/>
            </a:xfrm>
            <a:prstGeom prst="ellipse">
              <a:avLst/>
            </a:prstGeom>
            <a:solidFill>
              <a:schemeClr val="bg1"/>
            </a:solidFill>
            <a:ln w="38100">
              <a:solidFill>
                <a:schemeClr val="bg1"/>
              </a:solidFill>
            </a:ln>
            <a:effectLst>
              <a:outerShdw blurRad="3810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Box 9">
              <a:extLst>
                <a:ext uri="{FF2B5EF4-FFF2-40B4-BE49-F238E27FC236}">
                  <a16:creationId xmlns:a16="http://schemas.microsoft.com/office/drawing/2014/main" id="{060BD35D-409C-F74E-AA15-490DD5583A16}"/>
                </a:ext>
              </a:extLst>
            </p:cNvPr>
            <p:cNvSpPr txBox="1"/>
            <p:nvPr/>
          </p:nvSpPr>
          <p:spPr>
            <a:xfrm>
              <a:off x="6963977" y="4094031"/>
              <a:ext cx="1162348" cy="577081"/>
            </a:xfrm>
            <a:prstGeom prst="rect">
              <a:avLst/>
            </a:prstGeom>
            <a:noFill/>
          </p:spPr>
          <p:txBody>
            <a:bodyPr wrap="square" rtlCol="0">
              <a:spAutoFit/>
            </a:bodyPr>
            <a:lstStyle/>
            <a:p>
              <a:pPr algn="ctr"/>
              <a:r>
                <a:rPr lang="en-US" sz="1050" b="1" dirty="0">
                  <a:solidFill>
                    <a:schemeClr val="bg1">
                      <a:lumMod val="50000"/>
                    </a:schemeClr>
                  </a:solidFill>
                  <a:latin typeface="Montserrat SemiBold" panose="00000700000000000000" pitchFamily="2" charset="0"/>
                </a:rPr>
                <a:t>Innovative Talent Management</a:t>
              </a:r>
            </a:p>
          </p:txBody>
        </p:sp>
      </p:grpSp>
      <p:grpSp>
        <p:nvGrpSpPr>
          <p:cNvPr id="12" name="Group 11"/>
          <p:cNvGrpSpPr/>
          <p:nvPr/>
        </p:nvGrpSpPr>
        <p:grpSpPr>
          <a:xfrm>
            <a:off x="5101024" y="4155728"/>
            <a:ext cx="1480484" cy="1427693"/>
            <a:chOff x="3758929" y="3538988"/>
            <a:chExt cx="1480484" cy="1427693"/>
          </a:xfrm>
        </p:grpSpPr>
        <p:sp>
          <p:nvSpPr>
            <p:cNvPr id="20" name="Oval 19">
              <a:extLst>
                <a:ext uri="{FF2B5EF4-FFF2-40B4-BE49-F238E27FC236}">
                  <a16:creationId xmlns:a16="http://schemas.microsoft.com/office/drawing/2014/main" id="{4749E695-287D-FA41-8DDA-1D91CD4AB291}"/>
                </a:ext>
              </a:extLst>
            </p:cNvPr>
            <p:cNvSpPr/>
            <p:nvPr/>
          </p:nvSpPr>
          <p:spPr>
            <a:xfrm>
              <a:off x="3785325" y="3538988"/>
              <a:ext cx="1427693" cy="1427693"/>
            </a:xfrm>
            <a:prstGeom prst="ellipse">
              <a:avLst/>
            </a:prstGeom>
            <a:solidFill>
              <a:schemeClr val="bg1"/>
            </a:solidFill>
            <a:ln w="38100">
              <a:solidFill>
                <a:schemeClr val="bg1"/>
              </a:solidFill>
            </a:ln>
            <a:effectLst>
              <a:outerShdw blurRad="3810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2F432297-7220-794F-8B69-D47D85C6F84B}"/>
                </a:ext>
              </a:extLst>
            </p:cNvPr>
            <p:cNvSpPr txBox="1"/>
            <p:nvPr/>
          </p:nvSpPr>
          <p:spPr>
            <a:xfrm>
              <a:off x="3758929" y="4140981"/>
              <a:ext cx="1480484" cy="415498"/>
            </a:xfrm>
            <a:prstGeom prst="rect">
              <a:avLst/>
            </a:prstGeom>
            <a:noFill/>
          </p:spPr>
          <p:txBody>
            <a:bodyPr wrap="square" rtlCol="0">
              <a:spAutoFit/>
            </a:bodyPr>
            <a:lstStyle/>
            <a:p>
              <a:pPr algn="ctr"/>
              <a:r>
                <a:rPr lang="en-US" sz="1050" b="1" dirty="0">
                  <a:solidFill>
                    <a:schemeClr val="bg1">
                      <a:lumMod val="50000"/>
                    </a:schemeClr>
                  </a:solidFill>
                  <a:latin typeface="Montserrat SemiBold" panose="00000700000000000000" pitchFamily="2" charset="0"/>
                </a:rPr>
                <a:t>Customer Experience</a:t>
              </a:r>
            </a:p>
          </p:txBody>
        </p:sp>
      </p:grpSp>
      <p:grpSp>
        <p:nvGrpSpPr>
          <p:cNvPr id="41" name="Group 40"/>
          <p:cNvGrpSpPr/>
          <p:nvPr/>
        </p:nvGrpSpPr>
        <p:grpSpPr>
          <a:xfrm>
            <a:off x="6808188" y="2957712"/>
            <a:ext cx="1427693" cy="1427693"/>
            <a:chOff x="6835514" y="3573788"/>
            <a:chExt cx="1427693" cy="1427693"/>
          </a:xfrm>
        </p:grpSpPr>
        <p:sp>
          <p:nvSpPr>
            <p:cNvPr id="42" name="Oval 41">
              <a:extLst>
                <a:ext uri="{FF2B5EF4-FFF2-40B4-BE49-F238E27FC236}">
                  <a16:creationId xmlns:a16="http://schemas.microsoft.com/office/drawing/2014/main" id="{B742E816-AB49-6446-A0BC-D3ADAB483EC6}"/>
                </a:ext>
              </a:extLst>
            </p:cNvPr>
            <p:cNvSpPr/>
            <p:nvPr/>
          </p:nvSpPr>
          <p:spPr>
            <a:xfrm>
              <a:off x="6835514" y="3573788"/>
              <a:ext cx="1427693" cy="1427693"/>
            </a:xfrm>
            <a:prstGeom prst="ellipse">
              <a:avLst/>
            </a:prstGeom>
            <a:solidFill>
              <a:schemeClr val="bg1"/>
            </a:solidFill>
            <a:ln w="38100">
              <a:solidFill>
                <a:schemeClr val="bg1"/>
              </a:solidFill>
            </a:ln>
            <a:effectLst>
              <a:outerShdw blurRad="3810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 name="TextBox 42">
              <a:extLst>
                <a:ext uri="{FF2B5EF4-FFF2-40B4-BE49-F238E27FC236}">
                  <a16:creationId xmlns:a16="http://schemas.microsoft.com/office/drawing/2014/main" id="{060BD35D-409C-F74E-AA15-490DD5583A16}"/>
                </a:ext>
              </a:extLst>
            </p:cNvPr>
            <p:cNvSpPr txBox="1"/>
            <p:nvPr/>
          </p:nvSpPr>
          <p:spPr>
            <a:xfrm>
              <a:off x="6835515" y="4037915"/>
              <a:ext cx="1427692" cy="577081"/>
            </a:xfrm>
            <a:prstGeom prst="rect">
              <a:avLst/>
            </a:prstGeom>
            <a:noFill/>
          </p:spPr>
          <p:txBody>
            <a:bodyPr wrap="square" rtlCol="0">
              <a:spAutoFit/>
            </a:bodyPr>
            <a:lstStyle/>
            <a:p>
              <a:pPr algn="ctr"/>
              <a:r>
                <a:rPr lang="en-US" sz="1050" b="1" dirty="0">
                  <a:solidFill>
                    <a:schemeClr val="bg1">
                      <a:lumMod val="50000"/>
                    </a:schemeClr>
                  </a:solidFill>
                  <a:latin typeface="Montserrat SemiBold" panose="00000700000000000000" pitchFamily="2" charset="0"/>
                </a:rPr>
                <a:t>Intelligent </a:t>
              </a:r>
            </a:p>
            <a:p>
              <a:pPr algn="ctr"/>
              <a:r>
                <a:rPr lang="en-US" sz="1050" b="1" dirty="0">
                  <a:solidFill>
                    <a:schemeClr val="bg1">
                      <a:lumMod val="50000"/>
                    </a:schemeClr>
                  </a:solidFill>
                  <a:latin typeface="Montserrat SemiBold" panose="00000700000000000000" pitchFamily="2" charset="0"/>
                </a:rPr>
                <a:t>Cybersecurity &amp; Resilience</a:t>
              </a:r>
            </a:p>
          </p:txBody>
        </p:sp>
      </p:grpSp>
      <p:sp>
        <p:nvSpPr>
          <p:cNvPr id="36" name="Slide Number Placeholder 5">
            <a:extLst>
              <a:ext uri="{FF2B5EF4-FFF2-40B4-BE49-F238E27FC236}">
                <a16:creationId xmlns:a16="http://schemas.microsoft.com/office/drawing/2014/main" id="{00BA54DD-F41A-4C2A-AB4B-F8C5540D6857}"/>
              </a:ext>
            </a:extLst>
          </p:cNvPr>
          <p:cNvSpPr>
            <a:spLocks noGrp="1"/>
          </p:cNvSpPr>
          <p:nvPr>
            <p:ph type="sldNum" sz="quarter" idx="12"/>
          </p:nvPr>
        </p:nvSpPr>
        <p:spPr>
          <a:xfrm>
            <a:off x="9206023" y="6356350"/>
            <a:ext cx="2743200" cy="365125"/>
          </a:xfrm>
          <a:prstGeom prst="rect">
            <a:avLst/>
          </a:prstGeom>
        </p:spPr>
        <p:txBody>
          <a:bodyPr/>
          <a:lstStyle>
            <a:lvl1pPr algn="r">
              <a:defRPr sz="1200">
                <a:solidFill>
                  <a:schemeClr val="bg1">
                    <a:lumMod val="50000"/>
                  </a:schemeClr>
                </a:solidFill>
                <a:latin typeface="Roboto Light" panose="02000000000000000000" pitchFamily="2" charset="0"/>
                <a:ea typeface="Roboto Light" panose="02000000000000000000" pitchFamily="2" charset="0"/>
              </a:defRPr>
            </a:lvl1pPr>
          </a:lstStyle>
          <a:p>
            <a:fld id="{8376FAD4-7080-E44E-81E4-E01E7646B649}" type="slidenum">
              <a:rPr lang="en-US" smtClean="0"/>
              <a:pPr/>
              <a:t>4</a:t>
            </a:fld>
            <a:endParaRPr lang="en-US" dirty="0"/>
          </a:p>
        </p:txBody>
      </p:sp>
      <p:pic>
        <p:nvPicPr>
          <p:cNvPr id="37" name="Picture 36">
            <a:extLst>
              <a:ext uri="{FF2B5EF4-FFF2-40B4-BE49-F238E27FC236}">
                <a16:creationId xmlns:a16="http://schemas.microsoft.com/office/drawing/2014/main" id="{E50C816C-2500-416F-B35B-6278368B38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06" y="6238756"/>
            <a:ext cx="971157" cy="607026"/>
          </a:xfrm>
          <a:prstGeom prst="rect">
            <a:avLst/>
          </a:prstGeom>
        </p:spPr>
      </p:pic>
    </p:spTree>
    <p:extLst>
      <p:ext uri="{BB962C8B-B14F-4D97-AF65-F5344CB8AC3E}">
        <p14:creationId xmlns:p14="http://schemas.microsoft.com/office/powerpoint/2010/main" val="45627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05049A-6126-0942-8A16-64C230E99189}"/>
              </a:ext>
            </a:extLst>
          </p:cNvPr>
          <p:cNvSpPr/>
          <p:nvPr/>
        </p:nvSpPr>
        <p:spPr>
          <a:xfrm rot="10800000">
            <a:off x="648774" y="2779774"/>
            <a:ext cx="3238785" cy="1334467"/>
          </a:xfrm>
          <a:prstGeom prst="rect">
            <a:avLst/>
          </a:prstGeom>
          <a:solidFill>
            <a:schemeClr val="bg1"/>
          </a:solidFill>
          <a:ln>
            <a:noFill/>
          </a:ln>
          <a:effectLst>
            <a:outerShdw blurRad="9017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179DA54-878D-3F4E-9A5F-6E79EFD3BB39}"/>
              </a:ext>
            </a:extLst>
          </p:cNvPr>
          <p:cNvSpPr txBox="1"/>
          <p:nvPr/>
        </p:nvSpPr>
        <p:spPr>
          <a:xfrm>
            <a:off x="805106" y="2829630"/>
            <a:ext cx="2924492" cy="372409"/>
          </a:xfrm>
          <a:prstGeom prst="rect">
            <a:avLst/>
          </a:prstGeom>
          <a:solidFill>
            <a:schemeClr val="bg1"/>
          </a:solidFill>
        </p:spPr>
        <p:txBody>
          <a:bodyPr wrap="square" rtlCol="0">
            <a:spAutoFit/>
          </a:bodyPr>
          <a:lstStyle/>
          <a:p>
            <a:pPr algn="ctr"/>
            <a:r>
              <a:rPr lang="en-US" sz="1600" b="1" dirty="0">
                <a:solidFill>
                  <a:srgbClr val="0070C0"/>
                </a:solidFill>
                <a:latin typeface="Montserrat" pitchFamily="2" charset="77"/>
              </a:rPr>
              <a:t>Description</a:t>
            </a:r>
          </a:p>
        </p:txBody>
      </p:sp>
      <p:sp>
        <p:nvSpPr>
          <p:cNvPr id="21" name="TextBox 20">
            <a:extLst>
              <a:ext uri="{FF2B5EF4-FFF2-40B4-BE49-F238E27FC236}">
                <a16:creationId xmlns:a16="http://schemas.microsoft.com/office/drawing/2014/main" id="{EA36A468-3680-5A43-BBDC-C589A0B291B5}"/>
              </a:ext>
            </a:extLst>
          </p:cNvPr>
          <p:cNvSpPr txBox="1"/>
          <p:nvPr/>
        </p:nvSpPr>
        <p:spPr>
          <a:xfrm>
            <a:off x="805106" y="3107661"/>
            <a:ext cx="2924492" cy="738664"/>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How should you define the priority? What is the scope of the initiative for 2020?</a:t>
            </a:r>
          </a:p>
        </p:txBody>
      </p:sp>
      <p:sp>
        <p:nvSpPr>
          <p:cNvPr id="4" name="Title 1">
            <a:extLst>
              <a:ext uri="{FF2B5EF4-FFF2-40B4-BE49-F238E27FC236}">
                <a16:creationId xmlns:a16="http://schemas.microsoft.com/office/drawing/2014/main" id="{9E6F23C8-71BD-9E42-B436-7ABF2F592CBC}"/>
              </a:ext>
            </a:extLst>
          </p:cNvPr>
          <p:cNvSpPr txBox="1">
            <a:spLocks/>
          </p:cNvSpPr>
          <p:nvPr/>
        </p:nvSpPr>
        <p:spPr>
          <a:xfrm>
            <a:off x="648772" y="383895"/>
            <a:ext cx="9136358"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20"/>
              </a:lnSpc>
            </a:pPr>
            <a:r>
              <a:rPr lang="en-US" sz="3600" b="1" dirty="0">
                <a:solidFill>
                  <a:srgbClr val="0070C0"/>
                </a:solidFill>
                <a:latin typeface="Montserrat ExtraBold" panose="00000900000000000000" pitchFamily="50" charset="0"/>
              </a:rPr>
              <a:t>Each priority will be explained using familiar headings</a:t>
            </a:r>
          </a:p>
        </p:txBody>
      </p:sp>
      <p:sp>
        <p:nvSpPr>
          <p:cNvPr id="24" name="Rectangle 23">
            <a:extLst>
              <a:ext uri="{FF2B5EF4-FFF2-40B4-BE49-F238E27FC236}">
                <a16:creationId xmlns:a16="http://schemas.microsoft.com/office/drawing/2014/main" id="{0705049A-6126-0942-8A16-64C230E99189}"/>
              </a:ext>
            </a:extLst>
          </p:cNvPr>
          <p:cNvSpPr/>
          <p:nvPr/>
        </p:nvSpPr>
        <p:spPr>
          <a:xfrm rot="10800000">
            <a:off x="4458773" y="2737630"/>
            <a:ext cx="3238785" cy="1334467"/>
          </a:xfrm>
          <a:prstGeom prst="rect">
            <a:avLst/>
          </a:prstGeom>
          <a:solidFill>
            <a:schemeClr val="bg1"/>
          </a:solidFill>
          <a:ln>
            <a:noFill/>
          </a:ln>
          <a:effectLst>
            <a:outerShdw blurRad="9017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179DA54-878D-3F4E-9A5F-6E79EFD3BB39}"/>
              </a:ext>
            </a:extLst>
          </p:cNvPr>
          <p:cNvSpPr txBox="1"/>
          <p:nvPr/>
        </p:nvSpPr>
        <p:spPr>
          <a:xfrm>
            <a:off x="4615105" y="2805774"/>
            <a:ext cx="2924492" cy="338554"/>
          </a:xfrm>
          <a:prstGeom prst="rect">
            <a:avLst/>
          </a:prstGeom>
          <a:solidFill>
            <a:schemeClr val="bg1"/>
          </a:solidFill>
        </p:spPr>
        <p:txBody>
          <a:bodyPr wrap="square" rtlCol="0">
            <a:spAutoFit/>
          </a:bodyPr>
          <a:lstStyle/>
          <a:p>
            <a:pPr algn="ctr"/>
            <a:r>
              <a:rPr lang="en-US" sz="1600" b="1" dirty="0">
                <a:solidFill>
                  <a:srgbClr val="0070C0"/>
                </a:solidFill>
                <a:latin typeface="Montserrat" pitchFamily="2" charset="77"/>
              </a:rPr>
              <a:t>Signals of Change</a:t>
            </a:r>
          </a:p>
        </p:txBody>
      </p:sp>
      <p:sp>
        <p:nvSpPr>
          <p:cNvPr id="29" name="TextBox 28">
            <a:extLst>
              <a:ext uri="{FF2B5EF4-FFF2-40B4-BE49-F238E27FC236}">
                <a16:creationId xmlns:a16="http://schemas.microsoft.com/office/drawing/2014/main" id="{EA36A468-3680-5A43-BBDC-C589A0B291B5}"/>
              </a:ext>
            </a:extLst>
          </p:cNvPr>
          <p:cNvSpPr txBox="1"/>
          <p:nvPr/>
        </p:nvSpPr>
        <p:spPr>
          <a:xfrm>
            <a:off x="4615105" y="3102093"/>
            <a:ext cx="2924492" cy="954107"/>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What are the data points, statistics, and events that are representative of a meaningful change in the world of IT?</a:t>
            </a:r>
          </a:p>
        </p:txBody>
      </p:sp>
      <p:sp>
        <p:nvSpPr>
          <p:cNvPr id="32" name="Rectangle 31">
            <a:extLst>
              <a:ext uri="{FF2B5EF4-FFF2-40B4-BE49-F238E27FC236}">
                <a16:creationId xmlns:a16="http://schemas.microsoft.com/office/drawing/2014/main" id="{0705049A-6126-0942-8A16-64C230E99189}"/>
              </a:ext>
            </a:extLst>
          </p:cNvPr>
          <p:cNvSpPr/>
          <p:nvPr/>
        </p:nvSpPr>
        <p:spPr>
          <a:xfrm rot="10800000">
            <a:off x="8268772" y="2732062"/>
            <a:ext cx="3238785" cy="1334467"/>
          </a:xfrm>
          <a:prstGeom prst="rect">
            <a:avLst/>
          </a:prstGeom>
          <a:solidFill>
            <a:schemeClr val="bg1"/>
          </a:solidFill>
          <a:ln>
            <a:noFill/>
          </a:ln>
          <a:effectLst>
            <a:outerShdw blurRad="9017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F179DA54-878D-3F4E-9A5F-6E79EFD3BB39}"/>
              </a:ext>
            </a:extLst>
          </p:cNvPr>
          <p:cNvSpPr txBox="1"/>
          <p:nvPr/>
        </p:nvSpPr>
        <p:spPr>
          <a:xfrm>
            <a:off x="8425104" y="2781918"/>
            <a:ext cx="2924492" cy="338554"/>
          </a:xfrm>
          <a:prstGeom prst="rect">
            <a:avLst/>
          </a:prstGeom>
          <a:solidFill>
            <a:schemeClr val="bg1"/>
          </a:solidFill>
        </p:spPr>
        <p:txBody>
          <a:bodyPr wrap="square" rtlCol="0">
            <a:spAutoFit/>
          </a:bodyPr>
          <a:lstStyle/>
          <a:p>
            <a:pPr algn="ctr"/>
            <a:r>
              <a:rPr lang="en-US" sz="1600" b="1" dirty="0">
                <a:solidFill>
                  <a:srgbClr val="0070C0"/>
                </a:solidFill>
                <a:latin typeface="Montserrat" pitchFamily="2" charset="77"/>
              </a:rPr>
              <a:t>Drivers of the Priority</a:t>
            </a:r>
          </a:p>
        </p:txBody>
      </p:sp>
      <p:sp>
        <p:nvSpPr>
          <p:cNvPr id="40" name="TextBox 39">
            <a:extLst>
              <a:ext uri="{FF2B5EF4-FFF2-40B4-BE49-F238E27FC236}">
                <a16:creationId xmlns:a16="http://schemas.microsoft.com/office/drawing/2014/main" id="{EA36A468-3680-5A43-BBDC-C589A0B291B5}"/>
              </a:ext>
            </a:extLst>
          </p:cNvPr>
          <p:cNvSpPr txBox="1"/>
          <p:nvPr/>
        </p:nvSpPr>
        <p:spPr>
          <a:xfrm>
            <a:off x="8425104" y="3059949"/>
            <a:ext cx="2924492" cy="738664"/>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Why should this be a priority now? What are the enabling forces making this a reality?</a:t>
            </a:r>
          </a:p>
        </p:txBody>
      </p:sp>
      <p:sp>
        <p:nvSpPr>
          <p:cNvPr id="41" name="Rectangle 40">
            <a:extLst>
              <a:ext uri="{FF2B5EF4-FFF2-40B4-BE49-F238E27FC236}">
                <a16:creationId xmlns:a16="http://schemas.microsoft.com/office/drawing/2014/main" id="{0705049A-6126-0942-8A16-64C230E99189}"/>
              </a:ext>
            </a:extLst>
          </p:cNvPr>
          <p:cNvSpPr/>
          <p:nvPr/>
        </p:nvSpPr>
        <p:spPr>
          <a:xfrm rot="10800000">
            <a:off x="4458772" y="4473247"/>
            <a:ext cx="3238785" cy="1334467"/>
          </a:xfrm>
          <a:prstGeom prst="rect">
            <a:avLst/>
          </a:prstGeom>
          <a:solidFill>
            <a:schemeClr val="bg1"/>
          </a:solidFill>
          <a:ln>
            <a:noFill/>
          </a:ln>
          <a:effectLst>
            <a:outerShdw blurRad="9017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179DA54-878D-3F4E-9A5F-6E79EFD3BB39}"/>
              </a:ext>
            </a:extLst>
          </p:cNvPr>
          <p:cNvSpPr txBox="1"/>
          <p:nvPr/>
        </p:nvSpPr>
        <p:spPr>
          <a:xfrm>
            <a:off x="4615104" y="4541391"/>
            <a:ext cx="2924492" cy="338554"/>
          </a:xfrm>
          <a:prstGeom prst="rect">
            <a:avLst/>
          </a:prstGeom>
          <a:solidFill>
            <a:schemeClr val="bg1"/>
          </a:solidFill>
        </p:spPr>
        <p:txBody>
          <a:bodyPr wrap="square" rtlCol="0">
            <a:spAutoFit/>
          </a:bodyPr>
          <a:lstStyle/>
          <a:p>
            <a:pPr algn="ctr"/>
            <a:r>
              <a:rPr lang="en-US" sz="1600" b="1" dirty="0">
                <a:solidFill>
                  <a:srgbClr val="0070C0"/>
                </a:solidFill>
                <a:latin typeface="Montserrat" pitchFamily="2" charset="77"/>
              </a:rPr>
              <a:t>Example Case Study</a:t>
            </a:r>
          </a:p>
        </p:txBody>
      </p:sp>
      <p:sp>
        <p:nvSpPr>
          <p:cNvPr id="44" name="TextBox 43">
            <a:extLst>
              <a:ext uri="{FF2B5EF4-FFF2-40B4-BE49-F238E27FC236}">
                <a16:creationId xmlns:a16="http://schemas.microsoft.com/office/drawing/2014/main" id="{EA36A468-3680-5A43-BBDC-C589A0B291B5}"/>
              </a:ext>
            </a:extLst>
          </p:cNvPr>
          <p:cNvSpPr txBox="1"/>
          <p:nvPr/>
        </p:nvSpPr>
        <p:spPr>
          <a:xfrm>
            <a:off x="4615104" y="4819422"/>
            <a:ext cx="2924492" cy="738664"/>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Demonstrate how a real organization has prioritized this initiative this year.</a:t>
            </a:r>
          </a:p>
        </p:txBody>
      </p:sp>
      <p:sp>
        <p:nvSpPr>
          <p:cNvPr id="45" name="Rectangle 44">
            <a:extLst>
              <a:ext uri="{FF2B5EF4-FFF2-40B4-BE49-F238E27FC236}">
                <a16:creationId xmlns:a16="http://schemas.microsoft.com/office/drawing/2014/main" id="{0705049A-6126-0942-8A16-64C230E99189}"/>
              </a:ext>
            </a:extLst>
          </p:cNvPr>
          <p:cNvSpPr/>
          <p:nvPr/>
        </p:nvSpPr>
        <p:spPr>
          <a:xfrm rot="10800000">
            <a:off x="648773" y="4473248"/>
            <a:ext cx="3238785" cy="1334467"/>
          </a:xfrm>
          <a:prstGeom prst="rect">
            <a:avLst/>
          </a:prstGeom>
          <a:solidFill>
            <a:schemeClr val="bg1"/>
          </a:solidFill>
          <a:ln>
            <a:noFill/>
          </a:ln>
          <a:effectLst>
            <a:outerShdw blurRad="9017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F179DA54-878D-3F4E-9A5F-6E79EFD3BB39}"/>
              </a:ext>
            </a:extLst>
          </p:cNvPr>
          <p:cNvSpPr txBox="1"/>
          <p:nvPr/>
        </p:nvSpPr>
        <p:spPr>
          <a:xfrm>
            <a:off x="805105" y="4541392"/>
            <a:ext cx="2924492" cy="338554"/>
          </a:xfrm>
          <a:prstGeom prst="rect">
            <a:avLst/>
          </a:prstGeom>
          <a:solidFill>
            <a:schemeClr val="bg1"/>
          </a:solidFill>
        </p:spPr>
        <p:txBody>
          <a:bodyPr wrap="square" rtlCol="0">
            <a:spAutoFit/>
          </a:bodyPr>
          <a:lstStyle/>
          <a:p>
            <a:pPr algn="ctr"/>
            <a:r>
              <a:rPr lang="en-US" sz="1600" b="1" dirty="0">
                <a:solidFill>
                  <a:srgbClr val="0070C0"/>
                </a:solidFill>
                <a:latin typeface="Montserrat" pitchFamily="2" charset="77"/>
              </a:rPr>
              <a:t>Risks and Uncertainties</a:t>
            </a:r>
          </a:p>
        </p:txBody>
      </p:sp>
      <p:sp>
        <p:nvSpPr>
          <p:cNvPr id="48" name="TextBox 47">
            <a:extLst>
              <a:ext uri="{FF2B5EF4-FFF2-40B4-BE49-F238E27FC236}">
                <a16:creationId xmlns:a16="http://schemas.microsoft.com/office/drawing/2014/main" id="{EA36A468-3680-5A43-BBDC-C589A0B291B5}"/>
              </a:ext>
            </a:extLst>
          </p:cNvPr>
          <p:cNvSpPr txBox="1"/>
          <p:nvPr/>
        </p:nvSpPr>
        <p:spPr>
          <a:xfrm>
            <a:off x="805105" y="4819423"/>
            <a:ext cx="3154500" cy="523220"/>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What are the key unknowns? What are the risks of action or inaction? </a:t>
            </a:r>
          </a:p>
        </p:txBody>
      </p:sp>
      <p:sp>
        <p:nvSpPr>
          <p:cNvPr id="49" name="TextBox 48">
            <a:extLst>
              <a:ext uri="{FF2B5EF4-FFF2-40B4-BE49-F238E27FC236}">
                <a16:creationId xmlns:a16="http://schemas.microsoft.com/office/drawing/2014/main" id="{60F2293F-17C0-1247-BF5E-40CE28397046}"/>
              </a:ext>
            </a:extLst>
          </p:cNvPr>
          <p:cNvSpPr txBox="1"/>
          <p:nvPr/>
        </p:nvSpPr>
        <p:spPr>
          <a:xfrm>
            <a:off x="648772" y="1790269"/>
            <a:ext cx="10102529" cy="523220"/>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Info-Tech’s </a:t>
            </a:r>
            <a:r>
              <a:rPr lang="en-US" sz="1400" i="1" dirty="0">
                <a:solidFill>
                  <a:srgbClr val="606060"/>
                </a:solidFill>
                <a:latin typeface="Roboto" panose="02000000000000000000" pitchFamily="2" charset="0"/>
                <a:ea typeface="Roboto" panose="02000000000000000000" pitchFamily="2" charset="0"/>
              </a:rPr>
              <a:t>2020 CIO Priorities Report </a:t>
            </a:r>
            <a:r>
              <a:rPr lang="en-US" sz="1400" dirty="0">
                <a:solidFill>
                  <a:srgbClr val="606060"/>
                </a:solidFill>
                <a:latin typeface="Roboto" panose="02000000000000000000" pitchFamily="2" charset="0"/>
                <a:ea typeface="Roboto" panose="02000000000000000000" pitchFamily="2" charset="0"/>
              </a:rPr>
              <a:t>explores five priorities in the context of emerging technologies. For each identified priority, this report addresses the following:</a:t>
            </a:r>
          </a:p>
        </p:txBody>
      </p:sp>
      <p:sp>
        <p:nvSpPr>
          <p:cNvPr id="27" name="Rectangle 26">
            <a:extLst>
              <a:ext uri="{FF2B5EF4-FFF2-40B4-BE49-F238E27FC236}">
                <a16:creationId xmlns:a16="http://schemas.microsoft.com/office/drawing/2014/main" id="{142AC9F3-7035-4529-8386-7F0F7F271329}"/>
              </a:ext>
            </a:extLst>
          </p:cNvPr>
          <p:cNvSpPr/>
          <p:nvPr/>
        </p:nvSpPr>
        <p:spPr>
          <a:xfrm rot="10800000">
            <a:off x="8280941" y="4473245"/>
            <a:ext cx="3238785" cy="1334467"/>
          </a:xfrm>
          <a:prstGeom prst="rect">
            <a:avLst/>
          </a:prstGeom>
          <a:solidFill>
            <a:schemeClr val="bg1"/>
          </a:solidFill>
          <a:ln>
            <a:noFill/>
          </a:ln>
          <a:effectLst>
            <a:outerShdw blurRad="9017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D8CFD22-4F59-4C4F-BF59-56D59F7F747B}"/>
              </a:ext>
            </a:extLst>
          </p:cNvPr>
          <p:cNvSpPr txBox="1"/>
          <p:nvPr/>
        </p:nvSpPr>
        <p:spPr>
          <a:xfrm>
            <a:off x="8437273" y="4541389"/>
            <a:ext cx="2924492" cy="338554"/>
          </a:xfrm>
          <a:prstGeom prst="rect">
            <a:avLst/>
          </a:prstGeom>
          <a:solidFill>
            <a:schemeClr val="bg1"/>
          </a:solidFill>
        </p:spPr>
        <p:txBody>
          <a:bodyPr wrap="square" rtlCol="0">
            <a:spAutoFit/>
          </a:bodyPr>
          <a:lstStyle/>
          <a:p>
            <a:pPr algn="ctr"/>
            <a:r>
              <a:rPr lang="en-US" sz="1600" b="1" dirty="0">
                <a:solidFill>
                  <a:srgbClr val="0070C0"/>
                </a:solidFill>
                <a:latin typeface="Montserrat" pitchFamily="2" charset="77"/>
              </a:rPr>
              <a:t>Recommendations</a:t>
            </a:r>
          </a:p>
        </p:txBody>
      </p:sp>
      <p:sp>
        <p:nvSpPr>
          <p:cNvPr id="33" name="TextBox 32">
            <a:extLst>
              <a:ext uri="{FF2B5EF4-FFF2-40B4-BE49-F238E27FC236}">
                <a16:creationId xmlns:a16="http://schemas.microsoft.com/office/drawing/2014/main" id="{CD03A97F-AEA3-45AA-AA8C-0C1BB7AD6B46}"/>
              </a:ext>
            </a:extLst>
          </p:cNvPr>
          <p:cNvSpPr txBox="1"/>
          <p:nvPr/>
        </p:nvSpPr>
        <p:spPr>
          <a:xfrm>
            <a:off x="8437273" y="4819420"/>
            <a:ext cx="2924492" cy="523220"/>
          </a:xfrm>
          <a:prstGeom prst="rect">
            <a:avLst/>
          </a:prstGeom>
          <a:noFill/>
        </p:spPr>
        <p:txBody>
          <a:bodyPr wrap="square" rtlCol="0">
            <a:spAutoFit/>
          </a:bodyPr>
          <a:lstStyle/>
          <a:p>
            <a:r>
              <a:rPr lang="en-US" sz="1400" dirty="0">
                <a:solidFill>
                  <a:srgbClr val="606060"/>
                </a:solidFill>
                <a:latin typeface="Roboto" panose="02000000000000000000" pitchFamily="2" charset="0"/>
                <a:ea typeface="Roboto" panose="02000000000000000000" pitchFamily="2" charset="0"/>
              </a:rPr>
              <a:t>Key initiatives to consider and focus on for each priority.</a:t>
            </a:r>
          </a:p>
        </p:txBody>
      </p:sp>
      <p:sp>
        <p:nvSpPr>
          <p:cNvPr id="22" name="Slide Number Placeholder 5">
            <a:extLst>
              <a:ext uri="{FF2B5EF4-FFF2-40B4-BE49-F238E27FC236}">
                <a16:creationId xmlns:a16="http://schemas.microsoft.com/office/drawing/2014/main" id="{85B11DD3-DEF9-41D6-B56F-1A8DC5FF9714}"/>
              </a:ext>
            </a:extLst>
          </p:cNvPr>
          <p:cNvSpPr>
            <a:spLocks noGrp="1"/>
          </p:cNvSpPr>
          <p:nvPr>
            <p:ph type="sldNum" sz="quarter" idx="12"/>
          </p:nvPr>
        </p:nvSpPr>
        <p:spPr>
          <a:xfrm>
            <a:off x="9206023" y="6356350"/>
            <a:ext cx="2743200" cy="365125"/>
          </a:xfrm>
          <a:prstGeom prst="rect">
            <a:avLst/>
          </a:prstGeom>
        </p:spPr>
        <p:txBody>
          <a:bodyPr/>
          <a:lstStyle>
            <a:lvl1pPr algn="r">
              <a:defRPr sz="1200">
                <a:solidFill>
                  <a:schemeClr val="bg1">
                    <a:lumMod val="50000"/>
                  </a:schemeClr>
                </a:solidFill>
                <a:latin typeface="Roboto Light" panose="02000000000000000000" pitchFamily="2" charset="0"/>
                <a:ea typeface="Roboto Light" panose="02000000000000000000" pitchFamily="2" charset="0"/>
              </a:defRPr>
            </a:lvl1pPr>
          </a:lstStyle>
          <a:p>
            <a:fld id="{8376FAD4-7080-E44E-81E4-E01E7646B649}" type="slidenum">
              <a:rPr lang="en-US" smtClean="0"/>
              <a:pPr/>
              <a:t>5</a:t>
            </a:fld>
            <a:endParaRPr lang="en-US" dirty="0"/>
          </a:p>
        </p:txBody>
      </p:sp>
      <p:pic>
        <p:nvPicPr>
          <p:cNvPr id="25" name="Picture 24">
            <a:extLst>
              <a:ext uri="{FF2B5EF4-FFF2-40B4-BE49-F238E27FC236}">
                <a16:creationId xmlns:a16="http://schemas.microsoft.com/office/drawing/2014/main" id="{9CA1392B-485F-484A-9429-A651DFF75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06" y="6238756"/>
            <a:ext cx="971157" cy="607026"/>
          </a:xfrm>
          <a:prstGeom prst="rect">
            <a:avLst/>
          </a:prstGeom>
        </p:spPr>
      </p:pic>
    </p:spTree>
    <p:extLst>
      <p:ext uri="{BB962C8B-B14F-4D97-AF65-F5344CB8AC3E}">
        <p14:creationId xmlns:p14="http://schemas.microsoft.com/office/powerpoint/2010/main" val="94149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647</Words>
  <Application>Microsoft Office PowerPoint</Application>
  <PresentationFormat>Widescreen</PresentationFormat>
  <Paragraphs>57</Paragraphs>
  <Slides>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Arial</vt:lpstr>
      <vt:lpstr>Calibri</vt:lpstr>
      <vt:lpstr>Calibri Light</vt:lpstr>
      <vt:lpstr>Exo Light</vt:lpstr>
      <vt:lpstr>Exo SemiBold</vt:lpstr>
      <vt:lpstr>Montserrat</vt:lpstr>
      <vt:lpstr>Montserrat ExtraBold</vt:lpstr>
      <vt:lpstr>Montserrat Light</vt:lpstr>
      <vt:lpstr>Montserrat SemiBold</vt:lpstr>
      <vt:lpstr>Roboto</vt:lpstr>
      <vt:lpstr>Roboto Light</vt:lpstr>
      <vt:lpstr>Office Theme</vt:lpstr>
      <vt:lpstr>2020 CIO PRIORITIES REPORT</vt:lpstr>
      <vt:lpstr>Introduction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2020-02-10T14:32:32Z</dcterms:created>
  <dcterms:modified xsi:type="dcterms:W3CDTF">2020-06-30T18:50:33Z</dcterms:modified>
</cp:coreProperties>
</file>