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2.xml" ContentType="application/vnd.openxmlformats-officedocument.theme+xml"/>
  <Override PartName="/ppt/slideLayouts/slideLayout4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5" r:id="rId1"/>
    <p:sldMasterId id="2147483768" r:id="rId2"/>
    <p:sldMasterId id="2147483800" r:id="rId3"/>
  </p:sldMasterIdLst>
  <p:notesMasterIdLst>
    <p:notesMasterId r:id="rId16"/>
  </p:notesMasterIdLst>
  <p:handoutMasterIdLst>
    <p:handoutMasterId r:id="rId17"/>
  </p:handoutMasterIdLst>
  <p:sldIdLst>
    <p:sldId id="278" r:id="rId4"/>
    <p:sldId id="661" r:id="rId5"/>
    <p:sldId id="494" r:id="rId6"/>
    <p:sldId id="495" r:id="rId7"/>
    <p:sldId id="572" r:id="rId8"/>
    <p:sldId id="571" r:id="rId9"/>
    <p:sldId id="574" r:id="rId10"/>
    <p:sldId id="579" r:id="rId11"/>
    <p:sldId id="513" r:id="rId12"/>
    <p:sldId id="576" r:id="rId13"/>
    <p:sldId id="516" r:id="rId14"/>
    <p:sldId id="662" r:id="rId15"/>
  </p:sldIdLst>
  <p:sldSz cx="9144000" cy="6858000" type="screen4x3"/>
  <p:notesSz cx="7315200" cy="9601200"/>
  <p:custShowLst>
    <p:custShow name="Custom Show 1" id="0">
      <p:sldLst>
        <p:sld r:id="rId4"/>
      </p:sldLst>
    </p:custShow>
  </p:custShowLst>
  <p:custDataLst>
    <p:tags r:id="rId1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04"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3" name="Author" initials="A" lastIdx="0" clrIdx="1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B9E36"/>
    <a:srgbClr val="29475F"/>
    <a:srgbClr val="A24130"/>
    <a:srgbClr val="F2F2F2"/>
    <a:srgbClr val="243F54"/>
    <a:srgbClr val="000000"/>
    <a:srgbClr val="CBDBE7"/>
    <a:srgbClr val="2576B7"/>
    <a:srgbClr val="B0C534"/>
    <a:srgbClr val="365D7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A2C5C79-D2C1-DE69-F9C4-8BFE8F69EBE1}" v="6" dt="2019-02-08T19:47:50.140"/>
    <p1510:client id="{7A29C7E7-15E5-F416-6339-1255AF53EBA3}" v="1" dt="2019-02-11T19:48:45.055"/>
    <p1510:client id="{D8C3B495-AF97-4DA1-BB26-965BE6778803}" v="60" dt="2019-02-08T19:48:36.527"/>
    <p1510:client id="{2D88DA1F-B15B-7F73-DC21-9CAB7D66B9CB}" v="14" dt="2019-02-13T16:50:59.481"/>
    <p1510:client id="{6EFAF94E-843E-3706-D5A9-51285F88D4ED}" v="2" dt="2019-02-26T14:37:08.64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0920" autoAdjust="0"/>
    <p:restoredTop sz="96433" autoAdjust="0"/>
  </p:normalViewPr>
  <p:slideViewPr>
    <p:cSldViewPr snapToGrid="0">
      <p:cViewPr varScale="1">
        <p:scale>
          <a:sx n="116" d="100"/>
          <a:sy n="116" d="100"/>
        </p:scale>
        <p:origin x="2244" y="66"/>
      </p:cViewPr>
      <p:guideLst>
        <p:guide orient="horz" pos="2160"/>
        <p:guide pos="204"/>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gs" Target="tags/tag1.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115" Type="http://schemas.microsoft.com/office/2016/11/relationships/changesInfo" Target="changesInfos/changesInfo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14" Type="http://schemas.microsoft.com/office/2015/10/relationships/revisionInfo" Target="revisionInfo.xml"/><Relationship Id="rId10" Type="http://schemas.openxmlformats.org/officeDocument/2006/relationships/slide" Target="slides/slide7.xml"/><Relationship Id="rId19" Type="http://schemas.openxmlformats.org/officeDocument/2006/relationships/commentAuthors" Target="commentAuthor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ny Denford" userId="S::tdenford@infotech.com::c3ebf42b-4071-48a8-af85-23351229949b" providerId="AD" clId="Web-{CA2C5C79-D2C1-DE69-F9C4-8BFE8F69EBE1}"/>
    <pc:docChg chg="modSld">
      <pc:chgData name="Tony Denford" userId="S::tdenford@infotech.com::c3ebf42b-4071-48a8-af85-23351229949b" providerId="AD" clId="Web-{CA2C5C79-D2C1-DE69-F9C4-8BFE8F69EBE1}" dt="2019-02-08T19:47:50.140" v="577" actId="1076"/>
      <pc:docMkLst>
        <pc:docMk/>
      </pc:docMkLst>
      <pc:sldChg chg="modSp">
        <pc:chgData name="Tony Denford" userId="S::tdenford@infotech.com::c3ebf42b-4071-48a8-af85-23351229949b" providerId="AD" clId="Web-{CA2C5C79-D2C1-DE69-F9C4-8BFE8F69EBE1}" dt="2019-02-08T19:38:47.139" v="573" actId="20577"/>
        <pc:sldMkLst>
          <pc:docMk/>
          <pc:sldMk cId="1383694639" sldId="278"/>
        </pc:sldMkLst>
        <pc:spChg chg="mod">
          <ac:chgData name="Tony Denford" userId="S::tdenford@infotech.com::c3ebf42b-4071-48a8-af85-23351229949b" providerId="AD" clId="Web-{CA2C5C79-D2C1-DE69-F9C4-8BFE8F69EBE1}" dt="2019-02-08T19:38:47.139" v="573" actId="20577"/>
          <ac:spMkLst>
            <pc:docMk/>
            <pc:sldMk cId="1383694639" sldId="278"/>
            <ac:spMk id="4" creationId="{00000000-0000-0000-0000-000000000000}"/>
          </ac:spMkLst>
        </pc:spChg>
      </pc:sldChg>
      <pc:sldChg chg="modSp">
        <pc:chgData name="Tony Denford" userId="S::tdenford@infotech.com::c3ebf42b-4071-48a8-af85-23351229949b" providerId="AD" clId="Web-{CA2C5C79-D2C1-DE69-F9C4-8BFE8F69EBE1}" dt="2019-02-08T19:13:25.590" v="490" actId="20577"/>
        <pc:sldMkLst>
          <pc:docMk/>
          <pc:sldMk cId="1551984478" sldId="493"/>
        </pc:sldMkLst>
        <pc:spChg chg="mod">
          <ac:chgData name="Tony Denford" userId="S::tdenford@infotech.com::c3ebf42b-4071-48a8-af85-23351229949b" providerId="AD" clId="Web-{CA2C5C79-D2C1-DE69-F9C4-8BFE8F69EBE1}" dt="2019-02-08T19:13:25.590" v="490" actId="20577"/>
          <ac:spMkLst>
            <pc:docMk/>
            <pc:sldMk cId="1551984478" sldId="493"/>
            <ac:spMk id="2" creationId="{00000000-0000-0000-0000-000000000000}"/>
          </ac:spMkLst>
        </pc:spChg>
        <pc:spChg chg="mod">
          <ac:chgData name="Tony Denford" userId="S::tdenford@infotech.com::c3ebf42b-4071-48a8-af85-23351229949b" providerId="AD" clId="Web-{CA2C5C79-D2C1-DE69-F9C4-8BFE8F69EBE1}" dt="2019-02-08T19:12:19.152" v="486" actId="20577"/>
          <ac:spMkLst>
            <pc:docMk/>
            <pc:sldMk cId="1551984478" sldId="493"/>
            <ac:spMk id="3" creationId="{00000000-0000-0000-0000-000000000000}"/>
          </ac:spMkLst>
        </pc:spChg>
      </pc:sldChg>
      <pc:sldChg chg="modSp">
        <pc:chgData name="Tony Denford" userId="S::tdenford@infotech.com::c3ebf42b-4071-48a8-af85-23351229949b" providerId="AD" clId="Web-{CA2C5C79-D2C1-DE69-F9C4-8BFE8F69EBE1}" dt="2019-02-08T19:18:24.668" v="501" actId="20577"/>
        <pc:sldMkLst>
          <pc:docMk/>
          <pc:sldMk cId="16230733" sldId="513"/>
        </pc:sldMkLst>
        <pc:spChg chg="mod">
          <ac:chgData name="Tony Denford" userId="S::tdenford@infotech.com::c3ebf42b-4071-48a8-af85-23351229949b" providerId="AD" clId="Web-{CA2C5C79-D2C1-DE69-F9C4-8BFE8F69EBE1}" dt="2019-02-08T19:18:24.668" v="501" actId="20577"/>
          <ac:spMkLst>
            <pc:docMk/>
            <pc:sldMk cId="16230733" sldId="513"/>
            <ac:spMk id="12" creationId="{00000000-0000-0000-0000-000000000000}"/>
          </ac:spMkLst>
        </pc:spChg>
      </pc:sldChg>
      <pc:sldChg chg="modSp">
        <pc:chgData name="Tony Denford" userId="S::tdenford@infotech.com::c3ebf42b-4071-48a8-af85-23351229949b" providerId="AD" clId="Web-{CA2C5C79-D2C1-DE69-F9C4-8BFE8F69EBE1}" dt="2019-02-08T19:47:50.140" v="577" actId="1076"/>
        <pc:sldMkLst>
          <pc:docMk/>
          <pc:sldMk cId="3648087472" sldId="519"/>
        </pc:sldMkLst>
        <pc:grpChg chg="mod">
          <ac:chgData name="Tony Denford" userId="S::tdenford@infotech.com::c3ebf42b-4071-48a8-af85-23351229949b" providerId="AD" clId="Web-{CA2C5C79-D2C1-DE69-F9C4-8BFE8F69EBE1}" dt="2019-02-08T19:47:50.140" v="577" actId="1076"/>
          <ac:grpSpMkLst>
            <pc:docMk/>
            <pc:sldMk cId="3648087472" sldId="519"/>
            <ac:grpSpMk id="7" creationId="{00000000-0000-0000-0000-000000000000}"/>
          </ac:grpSpMkLst>
        </pc:grpChg>
      </pc:sldChg>
      <pc:sldChg chg="modSp">
        <pc:chgData name="Tony Denford" userId="S::tdenford@infotech.com::c3ebf42b-4071-48a8-af85-23351229949b" providerId="AD" clId="Web-{CA2C5C79-D2C1-DE69-F9C4-8BFE8F69EBE1}" dt="2019-02-08T19:16:26.059" v="493" actId="20577"/>
        <pc:sldMkLst>
          <pc:docMk/>
          <pc:sldMk cId="472925321" sldId="579"/>
        </pc:sldMkLst>
        <pc:spChg chg="mod">
          <ac:chgData name="Tony Denford" userId="S::tdenford@infotech.com::c3ebf42b-4071-48a8-af85-23351229949b" providerId="AD" clId="Web-{CA2C5C79-D2C1-DE69-F9C4-8BFE8F69EBE1}" dt="2019-02-08T19:16:26.059" v="493" actId="20577"/>
          <ac:spMkLst>
            <pc:docMk/>
            <pc:sldMk cId="472925321" sldId="579"/>
            <ac:spMk id="2" creationId="{00000000-0000-0000-0000-000000000000}"/>
          </ac:spMkLst>
        </pc:spChg>
      </pc:sldChg>
      <pc:sldChg chg="addSp delSp modSp">
        <pc:chgData name="Tony Denford" userId="S::tdenford@infotech.com::c3ebf42b-4071-48a8-af85-23351229949b" providerId="AD" clId="Web-{CA2C5C79-D2C1-DE69-F9C4-8BFE8F69EBE1}" dt="2019-02-08T19:25:34.685" v="548" actId="14100"/>
        <pc:sldMkLst>
          <pc:docMk/>
          <pc:sldMk cId="34161637" sldId="598"/>
        </pc:sldMkLst>
        <pc:spChg chg="mod">
          <ac:chgData name="Tony Denford" userId="S::tdenford@infotech.com::c3ebf42b-4071-48a8-af85-23351229949b" providerId="AD" clId="Web-{CA2C5C79-D2C1-DE69-F9C4-8BFE8F69EBE1}" dt="2019-02-08T19:25:09.138" v="545" actId="14100"/>
          <ac:spMkLst>
            <pc:docMk/>
            <pc:sldMk cId="34161637" sldId="598"/>
            <ac:spMk id="18" creationId="{00000000-0000-0000-0000-000000000000}"/>
          </ac:spMkLst>
        </pc:spChg>
        <pc:spChg chg="mod">
          <ac:chgData name="Tony Denford" userId="S::tdenford@infotech.com::c3ebf42b-4071-48a8-af85-23351229949b" providerId="AD" clId="Web-{CA2C5C79-D2C1-DE69-F9C4-8BFE8F69EBE1}" dt="2019-02-08T19:20:22.669" v="514" actId="1076"/>
          <ac:spMkLst>
            <pc:docMk/>
            <pc:sldMk cId="34161637" sldId="598"/>
            <ac:spMk id="19" creationId="{00000000-0000-0000-0000-000000000000}"/>
          </ac:spMkLst>
        </pc:spChg>
        <pc:spChg chg="mod">
          <ac:chgData name="Tony Denford" userId="S::tdenford@infotech.com::c3ebf42b-4071-48a8-af85-23351229949b" providerId="AD" clId="Web-{CA2C5C79-D2C1-DE69-F9C4-8BFE8F69EBE1}" dt="2019-02-08T19:25:03.778" v="544" actId="1076"/>
          <ac:spMkLst>
            <pc:docMk/>
            <pc:sldMk cId="34161637" sldId="598"/>
            <ac:spMk id="20" creationId="{00000000-0000-0000-0000-000000000000}"/>
          </ac:spMkLst>
        </pc:spChg>
        <pc:spChg chg="mod">
          <ac:chgData name="Tony Denford" userId="S::tdenford@infotech.com::c3ebf42b-4071-48a8-af85-23351229949b" providerId="AD" clId="Web-{CA2C5C79-D2C1-DE69-F9C4-8BFE8F69EBE1}" dt="2019-02-08T19:21:13.747" v="519"/>
          <ac:spMkLst>
            <pc:docMk/>
            <pc:sldMk cId="34161637" sldId="598"/>
            <ac:spMk id="22" creationId="{00000000-0000-0000-0000-000000000000}"/>
          </ac:spMkLst>
        </pc:spChg>
        <pc:spChg chg="add mod">
          <ac:chgData name="Tony Denford" userId="S::tdenford@infotech.com::c3ebf42b-4071-48a8-af85-23351229949b" providerId="AD" clId="Web-{CA2C5C79-D2C1-DE69-F9C4-8BFE8F69EBE1}" dt="2019-02-08T19:22:15.606" v="532" actId="1076"/>
          <ac:spMkLst>
            <pc:docMk/>
            <pc:sldMk cId="34161637" sldId="598"/>
            <ac:spMk id="24" creationId="{2D417BF6-E7CB-46B5-8F56-A93A730C9586}"/>
          </ac:spMkLst>
        </pc:spChg>
        <pc:spChg chg="mod">
          <ac:chgData name="Tony Denford" userId="S::tdenford@infotech.com::c3ebf42b-4071-48a8-af85-23351229949b" providerId="AD" clId="Web-{CA2C5C79-D2C1-DE69-F9C4-8BFE8F69EBE1}" dt="2019-02-08T19:20:22.387" v="507" actId="1076"/>
          <ac:spMkLst>
            <pc:docMk/>
            <pc:sldMk cId="34161637" sldId="598"/>
            <ac:spMk id="107" creationId="{00000000-0000-0000-0000-000000000000}"/>
          </ac:spMkLst>
        </pc:spChg>
        <pc:spChg chg="mod">
          <ac:chgData name="Tony Denford" userId="S::tdenford@infotech.com::c3ebf42b-4071-48a8-af85-23351229949b" providerId="AD" clId="Web-{CA2C5C79-D2C1-DE69-F9C4-8BFE8F69EBE1}" dt="2019-02-08T19:24:56.888" v="543" actId="1076"/>
          <ac:spMkLst>
            <pc:docMk/>
            <pc:sldMk cId="34161637" sldId="598"/>
            <ac:spMk id="108" creationId="{00000000-0000-0000-0000-000000000000}"/>
          </ac:spMkLst>
        </pc:spChg>
        <pc:spChg chg="mod">
          <ac:chgData name="Tony Denford" userId="S::tdenford@infotech.com::c3ebf42b-4071-48a8-af85-23351229949b" providerId="AD" clId="Web-{CA2C5C79-D2C1-DE69-F9C4-8BFE8F69EBE1}" dt="2019-02-08T19:25:34.685" v="548" actId="14100"/>
          <ac:spMkLst>
            <pc:docMk/>
            <pc:sldMk cId="34161637" sldId="598"/>
            <ac:spMk id="109" creationId="{00000000-0000-0000-0000-000000000000}"/>
          </ac:spMkLst>
        </pc:spChg>
        <pc:spChg chg="mod">
          <ac:chgData name="Tony Denford" userId="S::tdenford@infotech.com::c3ebf42b-4071-48a8-af85-23351229949b" providerId="AD" clId="Web-{CA2C5C79-D2C1-DE69-F9C4-8BFE8F69EBE1}" dt="2019-02-08T19:25:28.638" v="547" actId="14100"/>
          <ac:spMkLst>
            <pc:docMk/>
            <pc:sldMk cId="34161637" sldId="598"/>
            <ac:spMk id="110" creationId="{00000000-0000-0000-0000-000000000000}"/>
          </ac:spMkLst>
        </pc:spChg>
        <pc:spChg chg="mod">
          <ac:chgData name="Tony Denford" userId="S::tdenford@infotech.com::c3ebf42b-4071-48a8-af85-23351229949b" providerId="AD" clId="Web-{CA2C5C79-D2C1-DE69-F9C4-8BFE8F69EBE1}" dt="2019-02-08T19:25:16.497" v="546" actId="14100"/>
          <ac:spMkLst>
            <pc:docMk/>
            <pc:sldMk cId="34161637" sldId="598"/>
            <ac:spMk id="111" creationId="{00000000-0000-0000-0000-000000000000}"/>
          </ac:spMkLst>
        </pc:spChg>
        <pc:spChg chg="mod">
          <ac:chgData name="Tony Denford" userId="S::tdenford@infotech.com::c3ebf42b-4071-48a8-af85-23351229949b" providerId="AD" clId="Web-{CA2C5C79-D2C1-DE69-F9C4-8BFE8F69EBE1}" dt="2019-02-08T19:20:22.591" v="512" actId="1076"/>
          <ac:spMkLst>
            <pc:docMk/>
            <pc:sldMk cId="34161637" sldId="598"/>
            <ac:spMk id="113" creationId="{00000000-0000-0000-0000-000000000000}"/>
          </ac:spMkLst>
        </pc:spChg>
        <pc:spChg chg="del mod">
          <ac:chgData name="Tony Denford" userId="S::tdenford@infotech.com::c3ebf42b-4071-48a8-af85-23351229949b" providerId="AD" clId="Web-{CA2C5C79-D2C1-DE69-F9C4-8BFE8F69EBE1}" dt="2019-02-08T19:21:20.856" v="522"/>
          <ac:spMkLst>
            <pc:docMk/>
            <pc:sldMk cId="34161637" sldId="598"/>
            <ac:spMk id="237" creationId="{00000000-0000-0000-0000-000000000000}"/>
          </ac:spMkLst>
        </pc:spChg>
        <pc:cxnChg chg="mod">
          <ac:chgData name="Tony Denford" userId="S::tdenford@infotech.com::c3ebf42b-4071-48a8-af85-23351229949b" providerId="AD" clId="Web-{CA2C5C79-D2C1-DE69-F9C4-8BFE8F69EBE1}" dt="2019-02-08T19:22:31.935" v="533" actId="1076"/>
          <ac:cxnSpMkLst>
            <pc:docMk/>
            <pc:sldMk cId="34161637" sldId="598"/>
            <ac:cxnSpMk id="4" creationId="{00000000-0000-0000-0000-000000000000}"/>
          </ac:cxnSpMkLst>
        </pc:cxnChg>
        <pc:cxnChg chg="mod">
          <ac:chgData name="Tony Denford" userId="S::tdenford@infotech.com::c3ebf42b-4071-48a8-af85-23351229949b" providerId="AD" clId="Web-{CA2C5C79-D2C1-DE69-F9C4-8BFE8F69EBE1}" dt="2019-02-08T19:22:52.703" v="534"/>
          <ac:cxnSpMkLst>
            <pc:docMk/>
            <pc:sldMk cId="34161637" sldId="598"/>
            <ac:cxnSpMk id="21" creationId="{00000000-0000-0000-0000-000000000000}"/>
          </ac:cxnSpMkLst>
        </pc:cxnChg>
      </pc:sldChg>
      <pc:sldChg chg="modSp">
        <pc:chgData name="Tony Denford" userId="S::tdenford@infotech.com::c3ebf42b-4071-48a8-af85-23351229949b" providerId="AD" clId="Web-{CA2C5C79-D2C1-DE69-F9C4-8BFE8F69EBE1}" dt="2019-02-08T19:45:28.577" v="575" actId="1076"/>
        <pc:sldMkLst>
          <pc:docMk/>
          <pc:sldMk cId="2805554121" sldId="612"/>
        </pc:sldMkLst>
        <pc:graphicFrameChg chg="mod modGraphic">
          <ac:chgData name="Tony Denford" userId="S::tdenford@infotech.com::c3ebf42b-4071-48a8-af85-23351229949b" providerId="AD" clId="Web-{CA2C5C79-D2C1-DE69-F9C4-8BFE8F69EBE1}" dt="2019-02-08T19:31:16.654" v="572"/>
          <ac:graphicFrameMkLst>
            <pc:docMk/>
            <pc:sldMk cId="2805554121" sldId="612"/>
            <ac:graphicFrameMk id="14" creationId="{00000000-0000-0000-0000-000000000000}"/>
          </ac:graphicFrameMkLst>
        </pc:graphicFrameChg>
        <pc:picChg chg="mod">
          <ac:chgData name="Tony Denford" userId="S::tdenford@infotech.com::c3ebf42b-4071-48a8-af85-23351229949b" providerId="AD" clId="Web-{CA2C5C79-D2C1-DE69-F9C4-8BFE8F69EBE1}" dt="2019-02-08T19:45:28.577" v="575" actId="1076"/>
          <ac:picMkLst>
            <pc:docMk/>
            <pc:sldMk cId="2805554121" sldId="612"/>
            <ac:picMk id="28" creationId="{00000000-0000-0000-0000-000000000000}"/>
          </ac:picMkLst>
        </pc:picChg>
      </pc:sldChg>
    </pc:docChg>
  </pc:docChgLst>
  <pc:docChgLst>
    <pc:chgData name="Tony Denford" userId="S::tdenford@infotech.com::c3ebf42b-4071-48a8-af85-23351229949b" providerId="AD" clId="Web-{6EFAF94E-843E-3706-D5A9-51285F88D4ED}"/>
    <pc:docChg chg="modSld">
      <pc:chgData name="Tony Denford" userId="S::tdenford@infotech.com::c3ebf42b-4071-48a8-af85-23351229949b" providerId="AD" clId="Web-{6EFAF94E-843E-3706-D5A9-51285F88D4ED}" dt="2019-02-26T14:40:55.361" v="12"/>
      <pc:docMkLst>
        <pc:docMk/>
      </pc:docMkLst>
      <pc:sldChg chg="addSp delSp modSp">
        <pc:chgData name="Tony Denford" userId="S::tdenford@infotech.com::c3ebf42b-4071-48a8-af85-23351229949b" providerId="AD" clId="Web-{6EFAF94E-843E-3706-D5A9-51285F88D4ED}" dt="2019-02-26T14:40:11.876" v="8" actId="1076"/>
        <pc:sldMkLst>
          <pc:docMk/>
          <pc:sldMk cId="2077889171" sldId="613"/>
        </pc:sldMkLst>
        <pc:picChg chg="add mod">
          <ac:chgData name="Tony Denford" userId="S::tdenford@infotech.com::c3ebf42b-4071-48a8-af85-23351229949b" providerId="AD" clId="Web-{6EFAF94E-843E-3706-D5A9-51285F88D4ED}" dt="2019-02-26T14:40:11.876" v="8" actId="1076"/>
          <ac:picMkLst>
            <pc:docMk/>
            <pc:sldMk cId="2077889171" sldId="613"/>
            <ac:picMk id="3" creationId="{45E00FB5-D4FC-4FF7-BC1C-FC3E8CA9DE55}"/>
          </ac:picMkLst>
        </pc:picChg>
        <pc:picChg chg="del">
          <ac:chgData name="Tony Denford" userId="S::tdenford@infotech.com::c3ebf42b-4071-48a8-af85-23351229949b" providerId="AD" clId="Web-{6EFAF94E-843E-3706-D5A9-51285F88D4ED}" dt="2019-02-26T14:40:01.329" v="7"/>
          <ac:picMkLst>
            <pc:docMk/>
            <pc:sldMk cId="2077889171" sldId="613"/>
            <ac:picMk id="1026" creationId="{00000000-0000-0000-0000-000000000000}"/>
          </ac:picMkLst>
        </pc:picChg>
      </pc:sldChg>
      <pc:sldChg chg="addSp delSp">
        <pc:chgData name="Tony Denford" userId="S::tdenford@infotech.com::c3ebf42b-4071-48a8-af85-23351229949b" providerId="AD" clId="Web-{6EFAF94E-843E-3706-D5A9-51285F88D4ED}" dt="2019-02-26T14:40:38.126" v="10"/>
        <pc:sldMkLst>
          <pc:docMk/>
          <pc:sldMk cId="2991561074" sldId="616"/>
        </pc:sldMkLst>
        <pc:picChg chg="add">
          <ac:chgData name="Tony Denford" userId="S::tdenford@infotech.com::c3ebf42b-4071-48a8-af85-23351229949b" providerId="AD" clId="Web-{6EFAF94E-843E-3706-D5A9-51285F88D4ED}" dt="2019-02-26T14:40:38.126" v="10"/>
          <ac:picMkLst>
            <pc:docMk/>
            <pc:sldMk cId="2991561074" sldId="616"/>
            <ac:picMk id="4" creationId="{1D21E1A0-E9B1-4A78-8C43-B6EB05BBA6EA}"/>
          </ac:picMkLst>
        </pc:picChg>
        <pc:picChg chg="del">
          <ac:chgData name="Tony Denford" userId="S::tdenford@infotech.com::c3ebf42b-4071-48a8-af85-23351229949b" providerId="AD" clId="Web-{6EFAF94E-843E-3706-D5A9-51285F88D4ED}" dt="2019-02-26T14:40:36.267" v="9"/>
          <ac:picMkLst>
            <pc:docMk/>
            <pc:sldMk cId="2991561074" sldId="616"/>
            <ac:picMk id="13" creationId="{00000000-0000-0000-0000-000000000000}"/>
          </ac:picMkLst>
        </pc:picChg>
      </pc:sldChg>
      <pc:sldChg chg="addSp delSp">
        <pc:chgData name="Tony Denford" userId="S::tdenford@infotech.com::c3ebf42b-4071-48a8-af85-23351229949b" providerId="AD" clId="Web-{6EFAF94E-843E-3706-D5A9-51285F88D4ED}" dt="2019-02-26T14:40:55.361" v="12"/>
        <pc:sldMkLst>
          <pc:docMk/>
          <pc:sldMk cId="1462267948" sldId="617"/>
        </pc:sldMkLst>
        <pc:picChg chg="add">
          <ac:chgData name="Tony Denford" userId="S::tdenford@infotech.com::c3ebf42b-4071-48a8-af85-23351229949b" providerId="AD" clId="Web-{6EFAF94E-843E-3706-D5A9-51285F88D4ED}" dt="2019-02-26T14:40:55.361" v="12"/>
          <ac:picMkLst>
            <pc:docMk/>
            <pc:sldMk cId="1462267948" sldId="617"/>
            <ac:picMk id="4" creationId="{2E8DBA6D-8748-4BAB-986D-D88B73B89CBB}"/>
          </ac:picMkLst>
        </pc:picChg>
        <pc:picChg chg="del">
          <ac:chgData name="Tony Denford" userId="S::tdenford@infotech.com::c3ebf42b-4071-48a8-af85-23351229949b" providerId="AD" clId="Web-{6EFAF94E-843E-3706-D5A9-51285F88D4ED}" dt="2019-02-26T14:40:53.362" v="11"/>
          <ac:picMkLst>
            <pc:docMk/>
            <pc:sldMk cId="1462267948" sldId="617"/>
            <ac:picMk id="13" creationId="{00000000-0000-0000-0000-000000000000}"/>
          </ac:picMkLst>
        </pc:picChg>
      </pc:sldChg>
    </pc:docChg>
  </pc:docChgLst>
  <pc:docChgLst>
    <pc:chgData name="Tony Denford" userId="S::tdenford@infotech.com::c3ebf42b-4071-48a8-af85-23351229949b" providerId="AD" clId="Web-{2D88DA1F-B15B-7F73-DC21-9CAB7D66B9CB}"/>
    <pc:docChg chg="addSld delSld modSld modSection">
      <pc:chgData name="Tony Denford" userId="S::tdenford@infotech.com::c3ebf42b-4071-48a8-af85-23351229949b" providerId="AD" clId="Web-{2D88DA1F-B15B-7F73-DC21-9CAB7D66B9CB}" dt="2019-02-13T18:21:49.218" v="473" actId="20577"/>
      <pc:docMkLst>
        <pc:docMk/>
      </pc:docMkLst>
      <pc:sldChg chg="addSp modSp addCm">
        <pc:chgData name="Tony Denford" userId="S::tdenford@infotech.com::c3ebf42b-4071-48a8-af85-23351229949b" providerId="AD" clId="Web-{2D88DA1F-B15B-7F73-DC21-9CAB7D66B9CB}" dt="2019-02-13T16:30:00.010" v="84" actId="20577"/>
        <pc:sldMkLst>
          <pc:docMk/>
          <pc:sldMk cId="1136452533" sldId="531"/>
        </pc:sldMkLst>
        <pc:spChg chg="add mod">
          <ac:chgData name="Tony Denford" userId="S::tdenford@infotech.com::c3ebf42b-4071-48a8-af85-23351229949b" providerId="AD" clId="Web-{2D88DA1F-B15B-7F73-DC21-9CAB7D66B9CB}" dt="2019-02-13T16:30:00.010" v="84" actId="20577"/>
          <ac:spMkLst>
            <pc:docMk/>
            <pc:sldMk cId="1136452533" sldId="531"/>
            <ac:spMk id="3" creationId="{57D26974-953C-4CC4-9589-4E31D7D38EBD}"/>
          </ac:spMkLst>
        </pc:spChg>
      </pc:sldChg>
      <pc:sldChg chg="modSp">
        <pc:chgData name="Tony Denford" userId="S::tdenford@infotech.com::c3ebf42b-4071-48a8-af85-23351229949b" providerId="AD" clId="Web-{2D88DA1F-B15B-7F73-DC21-9CAB7D66B9CB}" dt="2019-02-13T16:17:13.024" v="65" actId="20577"/>
        <pc:sldMkLst>
          <pc:docMk/>
          <pc:sldMk cId="3456352692" sldId="535"/>
        </pc:sldMkLst>
        <pc:spChg chg="mod">
          <ac:chgData name="Tony Denford" userId="S::tdenford@infotech.com::c3ebf42b-4071-48a8-af85-23351229949b" providerId="AD" clId="Web-{2D88DA1F-B15B-7F73-DC21-9CAB7D66B9CB}" dt="2019-02-13T16:17:13.024" v="65" actId="20577"/>
          <ac:spMkLst>
            <pc:docMk/>
            <pc:sldMk cId="3456352692" sldId="535"/>
            <ac:spMk id="5" creationId="{00000000-0000-0000-0000-000000000000}"/>
          </ac:spMkLst>
        </pc:spChg>
      </pc:sldChg>
      <pc:sldChg chg="modSp delCm">
        <pc:chgData name="Tony Denford" userId="S::tdenford@infotech.com::c3ebf42b-4071-48a8-af85-23351229949b" providerId="AD" clId="Web-{2D88DA1F-B15B-7F73-DC21-9CAB7D66B9CB}" dt="2019-02-13T18:17:46.294" v="436" actId="20577"/>
        <pc:sldMkLst>
          <pc:docMk/>
          <pc:sldMk cId="874176682" sldId="547"/>
        </pc:sldMkLst>
        <pc:spChg chg="mod">
          <ac:chgData name="Tony Denford" userId="S::tdenford@infotech.com::c3ebf42b-4071-48a8-af85-23351229949b" providerId="AD" clId="Web-{2D88DA1F-B15B-7F73-DC21-9CAB7D66B9CB}" dt="2019-02-13T18:17:46.294" v="436" actId="20577"/>
          <ac:spMkLst>
            <pc:docMk/>
            <pc:sldMk cId="874176682" sldId="547"/>
            <ac:spMk id="3" creationId="{00000000-0000-0000-0000-000000000000}"/>
          </ac:spMkLst>
        </pc:spChg>
      </pc:sldChg>
      <pc:sldChg chg="modSp">
        <pc:chgData name="Tony Denford" userId="S::tdenford@infotech.com::c3ebf42b-4071-48a8-af85-23351229949b" providerId="AD" clId="Web-{2D88DA1F-B15B-7F73-DC21-9CAB7D66B9CB}" dt="2019-02-13T15:59:08.210" v="30" actId="20577"/>
        <pc:sldMkLst>
          <pc:docMk/>
          <pc:sldMk cId="4046729826" sldId="596"/>
        </pc:sldMkLst>
        <pc:spChg chg="mod">
          <ac:chgData name="Tony Denford" userId="S::tdenford@infotech.com::c3ebf42b-4071-48a8-af85-23351229949b" providerId="AD" clId="Web-{2D88DA1F-B15B-7F73-DC21-9CAB7D66B9CB}" dt="2019-02-13T15:59:08.210" v="30" actId="20577"/>
          <ac:spMkLst>
            <pc:docMk/>
            <pc:sldMk cId="4046729826" sldId="596"/>
            <ac:spMk id="2" creationId="{00000000-0000-0000-0000-000000000000}"/>
          </ac:spMkLst>
        </pc:spChg>
      </pc:sldChg>
      <pc:sldChg chg="add del">
        <pc:chgData name="Tony Denford" userId="S::tdenford@infotech.com::c3ebf42b-4071-48a8-af85-23351229949b" providerId="AD" clId="Web-{2D88DA1F-B15B-7F73-DC21-9CAB7D66B9CB}" dt="2019-02-13T15:56:54.179" v="28"/>
        <pc:sldMkLst>
          <pc:docMk/>
          <pc:sldMk cId="1060652793" sldId="604"/>
        </pc:sldMkLst>
      </pc:sldChg>
      <pc:sldChg chg="modSp">
        <pc:chgData name="Tony Denford" userId="S::tdenford@infotech.com::c3ebf42b-4071-48a8-af85-23351229949b" providerId="AD" clId="Web-{2D88DA1F-B15B-7F73-DC21-9CAB7D66B9CB}" dt="2019-02-13T16:03:43.961" v="33" actId="20577"/>
        <pc:sldMkLst>
          <pc:docMk/>
          <pc:sldMk cId="2077889171" sldId="613"/>
        </pc:sldMkLst>
        <pc:spChg chg="mod">
          <ac:chgData name="Tony Denford" userId="S::tdenford@infotech.com::c3ebf42b-4071-48a8-af85-23351229949b" providerId="AD" clId="Web-{2D88DA1F-B15B-7F73-DC21-9CAB7D66B9CB}" dt="2019-02-13T16:03:43.961" v="33" actId="20577"/>
          <ac:spMkLst>
            <pc:docMk/>
            <pc:sldMk cId="2077889171" sldId="613"/>
            <ac:spMk id="43" creationId="{00000000-0000-0000-0000-000000000000}"/>
          </ac:spMkLst>
        </pc:spChg>
      </pc:sldChg>
      <pc:sldChg chg="modSp">
        <pc:chgData name="Tony Denford" userId="S::tdenford@infotech.com::c3ebf42b-4071-48a8-af85-23351229949b" providerId="AD" clId="Web-{2D88DA1F-B15B-7F73-DC21-9CAB7D66B9CB}" dt="2019-02-13T16:24:56.525" v="83"/>
        <pc:sldMkLst>
          <pc:docMk/>
          <pc:sldMk cId="349080215" sldId="618"/>
        </pc:sldMkLst>
        <pc:graphicFrameChg chg="mod modGraphic">
          <ac:chgData name="Tony Denford" userId="S::tdenford@infotech.com::c3ebf42b-4071-48a8-af85-23351229949b" providerId="AD" clId="Web-{2D88DA1F-B15B-7F73-DC21-9CAB7D66B9CB}" dt="2019-02-13T16:24:56.525" v="83"/>
          <ac:graphicFrameMkLst>
            <pc:docMk/>
            <pc:sldMk cId="349080215" sldId="618"/>
            <ac:graphicFrameMk id="14" creationId="{00000000-0000-0000-0000-000000000000}"/>
          </ac:graphicFrameMkLst>
        </pc:graphicFrameChg>
      </pc:sldChg>
      <pc:sldChg chg="modSp">
        <pc:chgData name="Tony Denford" userId="S::tdenford@infotech.com::c3ebf42b-4071-48a8-af85-23351229949b" providerId="AD" clId="Web-{2D88DA1F-B15B-7F73-DC21-9CAB7D66B9CB}" dt="2019-02-13T16:30:50.822" v="91" actId="20577"/>
        <pc:sldMkLst>
          <pc:docMk/>
          <pc:sldMk cId="2141288846" sldId="622"/>
        </pc:sldMkLst>
        <pc:spChg chg="mod">
          <ac:chgData name="Tony Denford" userId="S::tdenford@infotech.com::c3ebf42b-4071-48a8-af85-23351229949b" providerId="AD" clId="Web-{2D88DA1F-B15B-7F73-DC21-9CAB7D66B9CB}" dt="2019-02-13T16:30:50.822" v="91" actId="20577"/>
          <ac:spMkLst>
            <pc:docMk/>
            <pc:sldMk cId="2141288846" sldId="622"/>
            <ac:spMk id="10" creationId="{00000000-0000-0000-0000-000000000000}"/>
          </ac:spMkLst>
        </pc:spChg>
      </pc:sldChg>
      <pc:sldChg chg="addSp modSp">
        <pc:chgData name="Tony Denford" userId="S::tdenford@infotech.com::c3ebf42b-4071-48a8-af85-23351229949b" providerId="AD" clId="Web-{2D88DA1F-B15B-7F73-DC21-9CAB7D66B9CB}" dt="2019-02-13T16:40:59.636" v="143" actId="20577"/>
        <pc:sldMkLst>
          <pc:docMk/>
          <pc:sldMk cId="990445654" sldId="623"/>
        </pc:sldMkLst>
        <pc:spChg chg="mod">
          <ac:chgData name="Tony Denford" userId="S::tdenford@infotech.com::c3ebf42b-4071-48a8-af85-23351229949b" providerId="AD" clId="Web-{2D88DA1F-B15B-7F73-DC21-9CAB7D66B9CB}" dt="2019-02-13T16:40:59.636" v="143" actId="20577"/>
          <ac:spMkLst>
            <pc:docMk/>
            <pc:sldMk cId="990445654" sldId="623"/>
            <ac:spMk id="2" creationId="{00000000-0000-0000-0000-000000000000}"/>
          </ac:spMkLst>
        </pc:spChg>
        <pc:spChg chg="mod">
          <ac:chgData name="Tony Denford" userId="S::tdenford@infotech.com::c3ebf42b-4071-48a8-af85-23351229949b" providerId="AD" clId="Web-{2D88DA1F-B15B-7F73-DC21-9CAB7D66B9CB}" dt="2019-02-13T16:34:58.104" v="114" actId="20577"/>
          <ac:spMkLst>
            <pc:docMk/>
            <pc:sldMk cId="990445654" sldId="623"/>
            <ac:spMk id="8" creationId="{00000000-0000-0000-0000-000000000000}"/>
          </ac:spMkLst>
        </pc:spChg>
        <pc:spChg chg="mod">
          <ac:chgData name="Tony Denford" userId="S::tdenford@infotech.com::c3ebf42b-4071-48a8-af85-23351229949b" providerId="AD" clId="Web-{2D88DA1F-B15B-7F73-DC21-9CAB7D66B9CB}" dt="2019-02-13T16:35:04.479" v="119" actId="20577"/>
          <ac:spMkLst>
            <pc:docMk/>
            <pc:sldMk cId="990445654" sldId="623"/>
            <ac:spMk id="12" creationId="{00000000-0000-0000-0000-000000000000}"/>
          </ac:spMkLst>
        </pc:spChg>
        <pc:spChg chg="mod">
          <ac:chgData name="Tony Denford" userId="S::tdenford@infotech.com::c3ebf42b-4071-48a8-af85-23351229949b" providerId="AD" clId="Web-{2D88DA1F-B15B-7F73-DC21-9CAB7D66B9CB}" dt="2019-02-13T16:35:09.713" v="130" actId="20577"/>
          <ac:spMkLst>
            <pc:docMk/>
            <pc:sldMk cId="990445654" sldId="623"/>
            <ac:spMk id="16" creationId="{00000000-0000-0000-0000-000000000000}"/>
          </ac:spMkLst>
        </pc:spChg>
        <pc:graphicFrameChg chg="add">
          <ac:chgData name="Tony Denford" userId="S::tdenford@infotech.com::c3ebf42b-4071-48a8-af85-23351229949b" providerId="AD" clId="Web-{2D88DA1F-B15B-7F73-DC21-9CAB7D66B9CB}" dt="2019-02-13T16:40:46.901" v="141"/>
          <ac:graphicFrameMkLst>
            <pc:docMk/>
            <pc:sldMk cId="990445654" sldId="623"/>
            <ac:graphicFrameMk id="7" creationId="{8B764379-7E91-4B55-8C07-7ED95ABDD328}"/>
          </ac:graphicFrameMkLst>
        </pc:graphicFrameChg>
      </pc:sldChg>
      <pc:sldChg chg="addSp modSp">
        <pc:chgData name="Tony Denford" userId="S::tdenford@infotech.com::c3ebf42b-4071-48a8-af85-23351229949b" providerId="AD" clId="Web-{2D88DA1F-B15B-7F73-DC21-9CAB7D66B9CB}" dt="2019-02-13T16:40:50.605" v="142"/>
        <pc:sldMkLst>
          <pc:docMk/>
          <pc:sldMk cId="1621024067" sldId="626"/>
        </pc:sldMkLst>
        <pc:spChg chg="mod">
          <ac:chgData name="Tony Denford" userId="S::tdenford@infotech.com::c3ebf42b-4071-48a8-af85-23351229949b" providerId="AD" clId="Web-{2D88DA1F-B15B-7F73-DC21-9CAB7D66B9CB}" dt="2019-02-13T16:40:32.667" v="137" actId="20577"/>
          <ac:spMkLst>
            <pc:docMk/>
            <pc:sldMk cId="1621024067" sldId="626"/>
            <ac:spMk id="2" creationId="{00000000-0000-0000-0000-000000000000}"/>
          </ac:spMkLst>
        </pc:spChg>
        <pc:spChg chg="mod">
          <ac:chgData name="Tony Denford" userId="S::tdenford@infotech.com::c3ebf42b-4071-48a8-af85-23351229949b" providerId="AD" clId="Web-{2D88DA1F-B15B-7F73-DC21-9CAB7D66B9CB}" dt="2019-02-13T16:34:17.682" v="109" actId="20577"/>
          <ac:spMkLst>
            <pc:docMk/>
            <pc:sldMk cId="1621024067" sldId="626"/>
            <ac:spMk id="4" creationId="{00000000-0000-0000-0000-000000000000}"/>
          </ac:spMkLst>
        </pc:spChg>
        <pc:graphicFrameChg chg="add">
          <ac:chgData name="Tony Denford" userId="S::tdenford@infotech.com::c3ebf42b-4071-48a8-af85-23351229949b" providerId="AD" clId="Web-{2D88DA1F-B15B-7F73-DC21-9CAB7D66B9CB}" dt="2019-02-13T16:40:50.605" v="142"/>
          <ac:graphicFrameMkLst>
            <pc:docMk/>
            <pc:sldMk cId="1621024067" sldId="626"/>
            <ac:graphicFrameMk id="3" creationId="{700BA828-58AA-45F7-83A7-E7D78D38D4D7}"/>
          </ac:graphicFrameMkLst>
        </pc:graphicFrameChg>
      </pc:sldChg>
      <pc:sldChg chg="modSp">
        <pc:chgData name="Tony Denford" userId="S::tdenford@infotech.com::c3ebf42b-4071-48a8-af85-23351229949b" providerId="AD" clId="Web-{2D88DA1F-B15B-7F73-DC21-9CAB7D66B9CB}" dt="2019-02-13T16:24:01.775" v="73" actId="1076"/>
        <pc:sldMkLst>
          <pc:docMk/>
          <pc:sldMk cId="589956778" sldId="631"/>
        </pc:sldMkLst>
        <pc:spChg chg="mod">
          <ac:chgData name="Tony Denford" userId="S::tdenford@infotech.com::c3ebf42b-4071-48a8-af85-23351229949b" providerId="AD" clId="Web-{2D88DA1F-B15B-7F73-DC21-9CAB7D66B9CB}" dt="2019-02-13T16:24:01.775" v="73" actId="1076"/>
          <ac:spMkLst>
            <pc:docMk/>
            <pc:sldMk cId="589956778" sldId="631"/>
            <ac:spMk id="29" creationId="{00000000-0000-0000-0000-000000000000}"/>
          </ac:spMkLst>
        </pc:spChg>
      </pc:sldChg>
      <pc:sldChg chg="modSp">
        <pc:chgData name="Tony Denford" userId="S::tdenford@infotech.com::c3ebf42b-4071-48a8-af85-23351229949b" providerId="AD" clId="Web-{2D88DA1F-B15B-7F73-DC21-9CAB7D66B9CB}" dt="2019-02-13T16:04:09.523" v="36" actId="1076"/>
        <pc:sldMkLst>
          <pc:docMk/>
          <pc:sldMk cId="258607643" sldId="632"/>
        </pc:sldMkLst>
        <pc:spChg chg="mod">
          <ac:chgData name="Tony Denford" userId="S::tdenford@infotech.com::c3ebf42b-4071-48a8-af85-23351229949b" providerId="AD" clId="Web-{2D88DA1F-B15B-7F73-DC21-9CAB7D66B9CB}" dt="2019-02-13T16:04:09.523" v="36" actId="1076"/>
          <ac:spMkLst>
            <pc:docMk/>
            <pc:sldMk cId="258607643" sldId="632"/>
            <ac:spMk id="29" creationId="{00000000-0000-0000-0000-000000000000}"/>
          </ac:spMkLst>
        </pc:spChg>
      </pc:sldChg>
      <pc:sldChg chg="modSp">
        <pc:chgData name="Tony Denford" userId="S::tdenford@infotech.com::c3ebf42b-4071-48a8-af85-23351229949b" providerId="AD" clId="Web-{2D88DA1F-B15B-7F73-DC21-9CAB7D66B9CB}" dt="2019-02-13T16:20:41.150" v="66" actId="1076"/>
        <pc:sldMkLst>
          <pc:docMk/>
          <pc:sldMk cId="3224785153" sldId="635"/>
        </pc:sldMkLst>
        <pc:spChg chg="mod">
          <ac:chgData name="Tony Denford" userId="S::tdenford@infotech.com::c3ebf42b-4071-48a8-af85-23351229949b" providerId="AD" clId="Web-{2D88DA1F-B15B-7F73-DC21-9CAB7D66B9CB}" dt="2019-02-13T16:20:41.150" v="66" actId="1076"/>
          <ac:spMkLst>
            <pc:docMk/>
            <pc:sldMk cId="3224785153" sldId="635"/>
            <ac:spMk id="29" creationId="{00000000-0000-0000-0000-000000000000}"/>
          </ac:spMkLst>
        </pc:spChg>
      </pc:sldChg>
      <pc:sldChg chg="modSp">
        <pc:chgData name="Tony Denford" userId="S::tdenford@infotech.com::c3ebf42b-4071-48a8-af85-23351229949b" providerId="AD" clId="Web-{2D88DA1F-B15B-7F73-DC21-9CAB7D66B9CB}" dt="2019-02-13T18:21:48.374" v="471" actId="20577"/>
        <pc:sldMkLst>
          <pc:docMk/>
          <pc:sldMk cId="2036768169" sldId="642"/>
        </pc:sldMkLst>
        <pc:spChg chg="mod">
          <ac:chgData name="Tony Denford" userId="S::tdenford@infotech.com::c3ebf42b-4071-48a8-af85-23351229949b" providerId="AD" clId="Web-{2D88DA1F-B15B-7F73-DC21-9CAB7D66B9CB}" dt="2019-02-13T18:21:48.374" v="471" actId="20577"/>
          <ac:spMkLst>
            <pc:docMk/>
            <pc:sldMk cId="2036768169" sldId="642"/>
            <ac:spMk id="6" creationId="{00000000-0000-0000-0000-000000000000}"/>
          </ac:spMkLst>
        </pc:spChg>
      </pc:sldChg>
      <pc:sldChg chg="addSp modSp">
        <pc:chgData name="Tony Denford" userId="S::tdenford@infotech.com::c3ebf42b-4071-48a8-af85-23351229949b" providerId="AD" clId="Web-{2D88DA1F-B15B-7F73-DC21-9CAB7D66B9CB}" dt="2019-02-13T16:41:32.152" v="149" actId="20577"/>
        <pc:sldMkLst>
          <pc:docMk/>
          <pc:sldMk cId="4103031007" sldId="649"/>
        </pc:sldMkLst>
        <pc:spChg chg="mod">
          <ac:chgData name="Tony Denford" userId="S::tdenford@infotech.com::c3ebf42b-4071-48a8-af85-23351229949b" providerId="AD" clId="Web-{2D88DA1F-B15B-7F73-DC21-9CAB7D66B9CB}" dt="2019-02-13T16:41:32.152" v="149" actId="20577"/>
          <ac:spMkLst>
            <pc:docMk/>
            <pc:sldMk cId="4103031007" sldId="649"/>
            <ac:spMk id="2" creationId="{00000000-0000-0000-0000-000000000000}"/>
          </ac:spMkLst>
        </pc:spChg>
        <pc:graphicFrameChg chg="add">
          <ac:chgData name="Tony Denford" userId="S::tdenford@infotech.com::c3ebf42b-4071-48a8-af85-23351229949b" providerId="AD" clId="Web-{2D88DA1F-B15B-7F73-DC21-9CAB7D66B9CB}" dt="2019-02-13T16:40:05.526" v="133"/>
          <ac:graphicFrameMkLst>
            <pc:docMk/>
            <pc:sldMk cId="4103031007" sldId="649"/>
            <ac:graphicFrameMk id="169" creationId="{8D330033-B91D-4994-8C3C-C0A541CF5C7B}"/>
          </ac:graphicFrameMkLst>
        </pc:graphicFrameChg>
      </pc:sldChg>
      <pc:sldChg chg="addSp modSp">
        <pc:chgData name="Tony Denford" userId="S::tdenford@infotech.com::c3ebf42b-4071-48a8-af85-23351229949b" providerId="AD" clId="Web-{2D88DA1F-B15B-7F73-DC21-9CAB7D66B9CB}" dt="2019-02-13T16:47:16.777" v="157" actId="20577"/>
        <pc:sldMkLst>
          <pc:docMk/>
          <pc:sldMk cId="3506059502" sldId="652"/>
        </pc:sldMkLst>
        <pc:spChg chg="mod">
          <ac:chgData name="Tony Denford" userId="S::tdenford@infotech.com::c3ebf42b-4071-48a8-af85-23351229949b" providerId="AD" clId="Web-{2D88DA1F-B15B-7F73-DC21-9CAB7D66B9CB}" dt="2019-02-13T16:42:40.574" v="156" actId="20577"/>
          <ac:spMkLst>
            <pc:docMk/>
            <pc:sldMk cId="3506059502" sldId="652"/>
            <ac:spMk id="2" creationId="{00000000-0000-0000-0000-000000000000}"/>
          </ac:spMkLst>
        </pc:spChg>
        <pc:spChg chg="mod">
          <ac:chgData name="Tony Denford" userId="S::tdenford@infotech.com::c3ebf42b-4071-48a8-af85-23351229949b" providerId="AD" clId="Web-{2D88DA1F-B15B-7F73-DC21-9CAB7D66B9CB}" dt="2019-02-13T16:47:16.777" v="157" actId="20577"/>
          <ac:spMkLst>
            <pc:docMk/>
            <pc:sldMk cId="3506059502" sldId="652"/>
            <ac:spMk id="17" creationId="{00000000-0000-0000-0000-000000000000}"/>
          </ac:spMkLst>
        </pc:spChg>
        <pc:graphicFrameChg chg="add">
          <ac:chgData name="Tony Denford" userId="S::tdenford@infotech.com::c3ebf42b-4071-48a8-af85-23351229949b" providerId="AD" clId="Web-{2D88DA1F-B15B-7F73-DC21-9CAB7D66B9CB}" dt="2019-02-13T16:42:36.511" v="155"/>
          <ac:graphicFrameMkLst>
            <pc:docMk/>
            <pc:sldMk cId="3506059502" sldId="652"/>
            <ac:graphicFrameMk id="29" creationId="{CACE00E5-DB44-42E2-AB63-D1106EABBFC4}"/>
          </ac:graphicFrameMkLst>
        </pc:graphicFrameChg>
      </pc:sldChg>
      <pc:sldChg chg="modSp">
        <pc:chgData name="Tony Denford" userId="S::tdenford@infotech.com::c3ebf42b-4071-48a8-af85-23351229949b" providerId="AD" clId="Web-{2D88DA1F-B15B-7F73-DC21-9CAB7D66B9CB}" dt="2019-02-13T16:55:47.715" v="207" actId="20577"/>
        <pc:sldMkLst>
          <pc:docMk/>
          <pc:sldMk cId="3369026615" sldId="653"/>
        </pc:sldMkLst>
        <pc:spChg chg="mod">
          <ac:chgData name="Tony Denford" userId="S::tdenford@infotech.com::c3ebf42b-4071-48a8-af85-23351229949b" providerId="AD" clId="Web-{2D88DA1F-B15B-7F73-DC21-9CAB7D66B9CB}" dt="2019-02-13T16:55:47.715" v="207" actId="20577"/>
          <ac:spMkLst>
            <pc:docMk/>
            <pc:sldMk cId="3369026615" sldId="653"/>
            <ac:spMk id="6" creationId="{00000000-0000-0000-0000-000000000000}"/>
          </ac:spMkLst>
        </pc:spChg>
      </pc:sldChg>
      <pc:sldChg chg="addSp modSp">
        <pc:chgData name="Tony Denford" userId="S::tdenford@infotech.com::c3ebf42b-4071-48a8-af85-23351229949b" providerId="AD" clId="Web-{2D88DA1F-B15B-7F73-DC21-9CAB7D66B9CB}" dt="2019-02-13T16:57:19.700" v="268" actId="20577"/>
        <pc:sldMkLst>
          <pc:docMk/>
          <pc:sldMk cId="2130961547" sldId="655"/>
        </pc:sldMkLst>
        <pc:spChg chg="mod">
          <ac:chgData name="Tony Denford" userId="S::tdenford@infotech.com::c3ebf42b-4071-48a8-af85-23351229949b" providerId="AD" clId="Web-{2D88DA1F-B15B-7F73-DC21-9CAB7D66B9CB}" dt="2019-02-13T16:48:37.887" v="162" actId="20577"/>
          <ac:spMkLst>
            <pc:docMk/>
            <pc:sldMk cId="2130961547" sldId="655"/>
            <ac:spMk id="2" creationId="{00000000-0000-0000-0000-000000000000}"/>
          </ac:spMkLst>
        </pc:spChg>
        <pc:spChg chg="mod">
          <ac:chgData name="Tony Denford" userId="S::tdenford@infotech.com::c3ebf42b-4071-48a8-af85-23351229949b" providerId="AD" clId="Web-{2D88DA1F-B15B-7F73-DC21-9CAB7D66B9CB}" dt="2019-02-13T16:57:19.700" v="268" actId="20577"/>
          <ac:spMkLst>
            <pc:docMk/>
            <pc:sldMk cId="2130961547" sldId="655"/>
            <ac:spMk id="17" creationId="{00000000-0000-0000-0000-000000000000}"/>
          </ac:spMkLst>
        </pc:spChg>
        <pc:grpChg chg="mod">
          <ac:chgData name="Tony Denford" userId="S::tdenford@infotech.com::c3ebf42b-4071-48a8-af85-23351229949b" providerId="AD" clId="Web-{2D88DA1F-B15B-7F73-DC21-9CAB7D66B9CB}" dt="2019-02-13T16:50:59.481" v="165" actId="1076"/>
          <ac:grpSpMkLst>
            <pc:docMk/>
            <pc:sldMk cId="2130961547" sldId="655"/>
            <ac:grpSpMk id="12" creationId="{00000000-0000-0000-0000-000000000000}"/>
          </ac:grpSpMkLst>
        </pc:grpChg>
        <pc:graphicFrameChg chg="add">
          <ac:chgData name="Tony Denford" userId="S::tdenford@infotech.com::c3ebf42b-4071-48a8-af85-23351229949b" providerId="AD" clId="Web-{2D88DA1F-B15B-7F73-DC21-9CAB7D66B9CB}" dt="2019-02-13T16:48:45.652" v="163"/>
          <ac:graphicFrameMkLst>
            <pc:docMk/>
            <pc:sldMk cId="2130961547" sldId="655"/>
            <ac:graphicFrameMk id="29" creationId="{0639A194-4893-4C30-899A-328441746009}"/>
          </ac:graphicFrameMkLst>
        </pc:graphicFrameChg>
      </pc:sldChg>
      <pc:sldChg chg="addSp modSp">
        <pc:chgData name="Tony Denford" userId="S::tdenford@infotech.com::c3ebf42b-4071-48a8-af85-23351229949b" providerId="AD" clId="Web-{2D88DA1F-B15B-7F73-DC21-9CAB7D66B9CB}" dt="2019-02-13T16:52:28.449" v="172"/>
        <pc:sldMkLst>
          <pc:docMk/>
          <pc:sldMk cId="1148402082" sldId="656"/>
        </pc:sldMkLst>
        <pc:spChg chg="mod">
          <ac:chgData name="Tony Denford" userId="S::tdenford@infotech.com::c3ebf42b-4071-48a8-af85-23351229949b" providerId="AD" clId="Web-{2D88DA1F-B15B-7F73-DC21-9CAB7D66B9CB}" dt="2019-02-13T16:52:09.481" v="171" actId="20577"/>
          <ac:spMkLst>
            <pc:docMk/>
            <pc:sldMk cId="1148402082" sldId="656"/>
            <ac:spMk id="2" creationId="{00000000-0000-0000-0000-000000000000}"/>
          </ac:spMkLst>
        </pc:spChg>
        <pc:graphicFrameChg chg="add">
          <ac:chgData name="Tony Denford" userId="S::tdenford@infotech.com::c3ebf42b-4071-48a8-af85-23351229949b" providerId="AD" clId="Web-{2D88DA1F-B15B-7F73-DC21-9CAB7D66B9CB}" dt="2019-02-13T16:52:28.449" v="172"/>
          <ac:graphicFrameMkLst>
            <pc:docMk/>
            <pc:sldMk cId="1148402082" sldId="656"/>
            <ac:graphicFrameMk id="29" creationId="{A72B0545-0AD5-4BB2-BC6E-976BB97D2BEC}"/>
          </ac:graphicFrameMkLst>
        </pc:graphicFrameChg>
      </pc:sldChg>
      <pc:sldChg chg="modSp add mod replId modClrScheme chgLayout">
        <pc:chgData name="Tony Denford" userId="S::tdenford@infotech.com::c3ebf42b-4071-48a8-af85-23351229949b" providerId="AD" clId="Web-{2D88DA1F-B15B-7F73-DC21-9CAB7D66B9CB}" dt="2019-02-13T15:56:42.444" v="26" actId="20577"/>
        <pc:sldMkLst>
          <pc:docMk/>
          <pc:sldMk cId="1666744642" sldId="657"/>
        </pc:sldMkLst>
        <pc:spChg chg="mod ord">
          <ac:chgData name="Tony Denford" userId="S::tdenford@infotech.com::c3ebf42b-4071-48a8-af85-23351229949b" providerId="AD" clId="Web-{2D88DA1F-B15B-7F73-DC21-9CAB7D66B9CB}" dt="2019-02-13T15:56:42.444" v="26" actId="20577"/>
          <ac:spMkLst>
            <pc:docMk/>
            <pc:sldMk cId="1666744642" sldId="657"/>
            <ac:spMk id="2" creationId="{00000000-0000-0000-0000-000000000000}"/>
          </ac:spMkLst>
        </pc:spChg>
      </pc:sldChg>
      <pc:sldChg chg="add del replId">
        <pc:chgData name="Tony Denford" userId="S::tdenford@infotech.com::c3ebf42b-4071-48a8-af85-23351229949b" providerId="AD" clId="Web-{2D88DA1F-B15B-7F73-DC21-9CAB7D66B9CB}" dt="2019-02-13T15:53:38.069" v="2"/>
        <pc:sldMkLst>
          <pc:docMk/>
          <pc:sldMk cId="1381082161" sldId="658"/>
        </pc:sldMkLst>
      </pc:sldChg>
    </pc:docChg>
  </pc:docChgLst>
  <pc:docChgLst>
    <pc:chgData name="Tony Denford" userId="S::tdenford@infotech.com::c3ebf42b-4071-48a8-af85-23351229949b" providerId="AD" clId="Web-{611AC8C5-F878-07C8-5A02-1719EB5665F9}"/>
    <pc:docChg chg="modSld">
      <pc:chgData name="Tony Denford" userId="S::tdenford@infotech.com::c3ebf42b-4071-48a8-af85-23351229949b" providerId="AD" clId="Web-{611AC8C5-F878-07C8-5A02-1719EB5665F9}" dt="2019-02-12T22:05:23.467" v="1"/>
      <pc:docMkLst>
        <pc:docMk/>
      </pc:docMkLst>
      <pc:sldChg chg="addSp delSp">
        <pc:chgData name="Tony Denford" userId="S::tdenford@infotech.com::c3ebf42b-4071-48a8-af85-23351229949b" providerId="AD" clId="Web-{611AC8C5-F878-07C8-5A02-1719EB5665F9}" dt="2019-02-12T22:05:23.467" v="1"/>
        <pc:sldMkLst>
          <pc:docMk/>
          <pc:sldMk cId="3648087472" sldId="519"/>
        </pc:sldMkLst>
        <pc:grpChg chg="add del">
          <ac:chgData name="Tony Denford" userId="S::tdenford@infotech.com::c3ebf42b-4071-48a8-af85-23351229949b" providerId="AD" clId="Web-{611AC8C5-F878-07C8-5A02-1719EB5665F9}" dt="2019-02-12T22:05:23.467" v="1"/>
          <ac:grpSpMkLst>
            <pc:docMk/>
            <pc:sldMk cId="3648087472" sldId="519"/>
            <ac:grpSpMk id="31" creationId="{00000000-0000-0000-0000-000000000000}"/>
          </ac:grpSpMkLst>
        </pc:grpChg>
      </pc:sldChg>
    </pc:docChg>
  </pc:docChgLst>
  <pc:docChgLst>
    <pc:chgData name="Tony Denford" userId="S::tdenford@infotech.com::c3ebf42b-4071-48a8-af85-23351229949b" providerId="AD" clId="Web-{7C166286-0EBB-6EDD-AEA4-C075C83F6ADC}"/>
    <pc:docChg chg="addSld delSld modSld modSection">
      <pc:chgData name="Tony Denford" userId="S::tdenford@infotech.com::c3ebf42b-4071-48a8-af85-23351229949b" providerId="AD" clId="Web-{7C166286-0EBB-6EDD-AEA4-C075C83F6ADC}" dt="2019-02-13T21:20:13.775" v="147" actId="20577"/>
      <pc:docMkLst>
        <pc:docMk/>
      </pc:docMkLst>
      <pc:sldChg chg="modSp">
        <pc:chgData name="Tony Denford" userId="S::tdenford@infotech.com::c3ebf42b-4071-48a8-af85-23351229949b" providerId="AD" clId="Web-{7C166286-0EBB-6EDD-AEA4-C075C83F6ADC}" dt="2019-02-13T21:11:43.398" v="116" actId="20577"/>
        <pc:sldMkLst>
          <pc:docMk/>
          <pc:sldMk cId="1918197773" sldId="521"/>
        </pc:sldMkLst>
        <pc:spChg chg="mod">
          <ac:chgData name="Tony Denford" userId="S::tdenford@infotech.com::c3ebf42b-4071-48a8-af85-23351229949b" providerId="AD" clId="Web-{7C166286-0EBB-6EDD-AEA4-C075C83F6ADC}" dt="2019-02-13T21:11:43.398" v="116" actId="20577"/>
          <ac:spMkLst>
            <pc:docMk/>
            <pc:sldMk cId="1918197773" sldId="521"/>
            <ac:spMk id="98" creationId="{00000000-0000-0000-0000-000000000000}"/>
          </ac:spMkLst>
        </pc:spChg>
      </pc:sldChg>
      <pc:sldChg chg="modSp">
        <pc:chgData name="Tony Denford" userId="S::tdenford@infotech.com::c3ebf42b-4071-48a8-af85-23351229949b" providerId="AD" clId="Web-{7C166286-0EBB-6EDD-AEA4-C075C83F6ADC}" dt="2019-02-13T21:20:13.775" v="147" actId="20577"/>
        <pc:sldMkLst>
          <pc:docMk/>
          <pc:sldMk cId="874176682" sldId="547"/>
        </pc:sldMkLst>
        <pc:spChg chg="mod">
          <ac:chgData name="Tony Denford" userId="S::tdenford@infotech.com::c3ebf42b-4071-48a8-af85-23351229949b" providerId="AD" clId="Web-{7C166286-0EBB-6EDD-AEA4-C075C83F6ADC}" dt="2019-02-13T21:20:13.775" v="147" actId="20577"/>
          <ac:spMkLst>
            <pc:docMk/>
            <pc:sldMk cId="874176682" sldId="547"/>
            <ac:spMk id="3" creationId="{00000000-0000-0000-0000-000000000000}"/>
          </ac:spMkLst>
        </pc:spChg>
      </pc:sldChg>
      <pc:sldChg chg="modSp">
        <pc:chgData name="Tony Denford" userId="S::tdenford@infotech.com::c3ebf42b-4071-48a8-af85-23351229949b" providerId="AD" clId="Web-{7C166286-0EBB-6EDD-AEA4-C075C83F6ADC}" dt="2019-02-13T20:57:04.665" v="22" actId="20577"/>
        <pc:sldMkLst>
          <pc:docMk/>
          <pc:sldMk cId="1621024067" sldId="626"/>
        </pc:sldMkLst>
        <pc:spChg chg="mod">
          <ac:chgData name="Tony Denford" userId="S::tdenford@infotech.com::c3ebf42b-4071-48a8-af85-23351229949b" providerId="AD" clId="Web-{7C166286-0EBB-6EDD-AEA4-C075C83F6ADC}" dt="2019-02-13T20:57:04.665" v="22" actId="20577"/>
          <ac:spMkLst>
            <pc:docMk/>
            <pc:sldMk cId="1621024067" sldId="626"/>
            <ac:spMk id="9" creationId="{00000000-0000-0000-0000-000000000000}"/>
          </ac:spMkLst>
        </pc:spChg>
      </pc:sldChg>
      <pc:sldChg chg="addSp delSp modSp del">
        <pc:chgData name="Tony Denford" userId="S::tdenford@infotech.com::c3ebf42b-4071-48a8-af85-23351229949b" providerId="AD" clId="Web-{7C166286-0EBB-6EDD-AEA4-C075C83F6ADC}" dt="2019-02-13T21:16:51.252" v="117"/>
        <pc:sldMkLst>
          <pc:docMk/>
          <pc:sldMk cId="2631381613" sldId="646"/>
        </pc:sldMkLst>
        <pc:spChg chg="mod">
          <ac:chgData name="Tony Denford" userId="S::tdenford@infotech.com::c3ebf42b-4071-48a8-af85-23351229949b" providerId="AD" clId="Web-{7C166286-0EBB-6EDD-AEA4-C075C83F6ADC}" dt="2019-02-13T20:58:26.855" v="87" actId="20577"/>
          <ac:spMkLst>
            <pc:docMk/>
            <pc:sldMk cId="2631381613" sldId="646"/>
            <ac:spMk id="6" creationId="{00000000-0000-0000-0000-000000000000}"/>
          </ac:spMkLst>
        </pc:spChg>
        <pc:picChg chg="del">
          <ac:chgData name="Tony Denford" userId="S::tdenford@infotech.com::c3ebf42b-4071-48a8-af85-23351229949b" providerId="AD" clId="Web-{7C166286-0EBB-6EDD-AEA4-C075C83F6ADC}" dt="2019-02-13T21:00:16.719" v="91"/>
          <ac:picMkLst>
            <pc:docMk/>
            <pc:sldMk cId="2631381613" sldId="646"/>
            <ac:picMk id="7" creationId="{00000000-0000-0000-0000-000000000000}"/>
          </ac:picMkLst>
        </pc:picChg>
        <pc:picChg chg="add mod">
          <ac:chgData name="Tony Denford" userId="S::tdenford@infotech.com::c3ebf42b-4071-48a8-af85-23351229949b" providerId="AD" clId="Web-{7C166286-0EBB-6EDD-AEA4-C075C83F6ADC}" dt="2019-02-13T21:00:25.031" v="93" actId="14100"/>
          <ac:picMkLst>
            <pc:docMk/>
            <pc:sldMk cId="2631381613" sldId="646"/>
            <ac:picMk id="22" creationId="{A8EB88D8-BE3C-4BB9-9068-78054C1156FE}"/>
          </ac:picMkLst>
        </pc:picChg>
      </pc:sldChg>
      <pc:sldChg chg="modSp">
        <pc:chgData name="Tony Denford" userId="S::tdenford@infotech.com::c3ebf42b-4071-48a8-af85-23351229949b" providerId="AD" clId="Web-{7C166286-0EBB-6EDD-AEA4-C075C83F6ADC}" dt="2019-02-13T21:18:46.194" v="144" actId="20577"/>
        <pc:sldMkLst>
          <pc:docMk/>
          <pc:sldMk cId="3369026615" sldId="653"/>
        </pc:sldMkLst>
        <pc:spChg chg="mod">
          <ac:chgData name="Tony Denford" userId="S::tdenford@infotech.com::c3ebf42b-4071-48a8-af85-23351229949b" providerId="AD" clId="Web-{7C166286-0EBB-6EDD-AEA4-C075C83F6ADC}" dt="2019-02-13T21:18:46.194" v="144" actId="20577"/>
          <ac:spMkLst>
            <pc:docMk/>
            <pc:sldMk cId="3369026615" sldId="653"/>
            <ac:spMk id="6" creationId="{00000000-0000-0000-0000-000000000000}"/>
          </ac:spMkLst>
        </pc:spChg>
      </pc:sldChg>
      <pc:sldChg chg="addSp delSp modSp add replId">
        <pc:chgData name="Tony Denford" userId="S::tdenford@infotech.com::c3ebf42b-4071-48a8-af85-23351229949b" providerId="AD" clId="Web-{7C166286-0EBB-6EDD-AEA4-C075C83F6ADC}" dt="2019-02-13T21:02:27.254" v="105" actId="20577"/>
        <pc:sldMkLst>
          <pc:docMk/>
          <pc:sldMk cId="866049099" sldId="658"/>
        </pc:sldMkLst>
        <pc:spChg chg="mod">
          <ac:chgData name="Tony Denford" userId="S::tdenford@infotech.com::c3ebf42b-4071-48a8-af85-23351229949b" providerId="AD" clId="Web-{7C166286-0EBB-6EDD-AEA4-C075C83F6ADC}" dt="2019-02-13T21:02:27.254" v="105" actId="20577"/>
          <ac:spMkLst>
            <pc:docMk/>
            <pc:sldMk cId="866049099" sldId="658"/>
            <ac:spMk id="6" creationId="{00000000-0000-0000-0000-000000000000}"/>
          </ac:spMkLst>
        </pc:spChg>
        <pc:picChg chg="add mod">
          <ac:chgData name="Tony Denford" userId="S::tdenford@infotech.com::c3ebf42b-4071-48a8-af85-23351229949b" providerId="AD" clId="Web-{7C166286-0EBB-6EDD-AEA4-C075C83F6ADC}" dt="2019-02-13T21:01:29.909" v="98" actId="14100"/>
          <ac:picMkLst>
            <pc:docMk/>
            <pc:sldMk cId="866049099" sldId="658"/>
            <ac:picMk id="21" creationId="{9EB4E6CA-7CF5-4545-9DFB-23E20EA12C98}"/>
          </ac:picMkLst>
        </pc:picChg>
        <pc:picChg chg="del">
          <ac:chgData name="Tony Denford" userId="S::tdenford@infotech.com::c3ebf42b-4071-48a8-af85-23351229949b" providerId="AD" clId="Web-{7C166286-0EBB-6EDD-AEA4-C075C83F6ADC}" dt="2019-02-13T21:01:23.893" v="96"/>
          <ac:picMkLst>
            <pc:docMk/>
            <pc:sldMk cId="866049099" sldId="658"/>
            <ac:picMk id="22" creationId="{A8EB88D8-BE3C-4BB9-9068-78054C1156FE}"/>
          </ac:picMkLst>
        </pc:picChg>
      </pc:sldChg>
    </pc:docChg>
  </pc:docChgLst>
  <pc:docChgLst>
    <pc:chgData name="Nhat Tran" userId="S::ntran@infotech.com::a46f75cc-7f27-438d-9bc3-4b00fb040cf0" providerId="AD" clId="Web-{D8C3B495-AF97-4DA1-BB26-965BE6778803}"/>
    <pc:docChg chg="delSld modSld modSection">
      <pc:chgData name="Nhat Tran" userId="S::ntran@infotech.com::a46f75cc-7f27-438d-9bc3-4b00fb040cf0" providerId="AD" clId="Web-{D8C3B495-AF97-4DA1-BB26-965BE6778803}" dt="2019-02-08T19:50:11.293" v="67"/>
      <pc:docMkLst>
        <pc:docMk/>
      </pc:docMkLst>
      <pc:sldChg chg="modSp">
        <pc:chgData name="Nhat Tran" userId="S::ntran@infotech.com::a46f75cc-7f27-438d-9bc3-4b00fb040cf0" providerId="AD" clId="Web-{D8C3B495-AF97-4DA1-BB26-965BE6778803}" dt="2019-02-08T19:32:41.694" v="2" actId="20577"/>
        <pc:sldMkLst>
          <pc:docMk/>
          <pc:sldMk cId="1551984478" sldId="493"/>
        </pc:sldMkLst>
        <pc:spChg chg="mod">
          <ac:chgData name="Nhat Tran" userId="S::ntran@infotech.com::a46f75cc-7f27-438d-9bc3-4b00fb040cf0" providerId="AD" clId="Web-{D8C3B495-AF97-4DA1-BB26-965BE6778803}" dt="2019-02-08T19:32:41.694" v="2" actId="20577"/>
          <ac:spMkLst>
            <pc:docMk/>
            <pc:sldMk cId="1551984478" sldId="493"/>
            <ac:spMk id="2" creationId="{00000000-0000-0000-0000-000000000000}"/>
          </ac:spMkLst>
        </pc:spChg>
      </pc:sldChg>
      <pc:sldChg chg="del">
        <pc:chgData name="Nhat Tran" userId="S::ntran@infotech.com::a46f75cc-7f27-438d-9bc3-4b00fb040cf0" providerId="AD" clId="Web-{D8C3B495-AF97-4DA1-BB26-965BE6778803}" dt="2019-02-08T19:39:43.024" v="5"/>
        <pc:sldMkLst>
          <pc:docMk/>
          <pc:sldMk cId="3619212619" sldId="509"/>
        </pc:sldMkLst>
      </pc:sldChg>
      <pc:sldChg chg="modSp">
        <pc:chgData name="Nhat Tran" userId="S::ntran@infotech.com::a46f75cc-7f27-438d-9bc3-4b00fb040cf0" providerId="AD" clId="Web-{D8C3B495-AF97-4DA1-BB26-965BE6778803}" dt="2019-02-08T19:43:50.104" v="55" actId="14100"/>
        <pc:sldMkLst>
          <pc:docMk/>
          <pc:sldMk cId="4293217302" sldId="516"/>
        </pc:sldMkLst>
        <pc:spChg chg="mod">
          <ac:chgData name="Nhat Tran" userId="S::ntran@infotech.com::a46f75cc-7f27-438d-9bc3-4b00fb040cf0" providerId="AD" clId="Web-{D8C3B495-AF97-4DA1-BB26-965BE6778803}" dt="2019-02-08T19:43:25.619" v="53" actId="14100"/>
          <ac:spMkLst>
            <pc:docMk/>
            <pc:sldMk cId="4293217302" sldId="516"/>
            <ac:spMk id="32" creationId="{00000000-0000-0000-0000-000000000000}"/>
          </ac:spMkLst>
        </pc:spChg>
        <pc:spChg chg="mod">
          <ac:chgData name="Nhat Tran" userId="S::ntran@infotech.com::a46f75cc-7f27-438d-9bc3-4b00fb040cf0" providerId="AD" clId="Web-{D8C3B495-AF97-4DA1-BB26-965BE6778803}" dt="2019-02-08T19:43:50.104" v="55" actId="14100"/>
          <ac:spMkLst>
            <pc:docMk/>
            <pc:sldMk cId="4293217302" sldId="516"/>
            <ac:spMk id="33" creationId="{00000000-0000-0000-0000-000000000000}"/>
          </ac:spMkLst>
        </pc:spChg>
      </pc:sldChg>
      <pc:sldChg chg="addSp delSp modSp addCm modCm">
        <pc:chgData name="Nhat Tran" userId="S::ntran@infotech.com::a46f75cc-7f27-438d-9bc3-4b00fb040cf0" providerId="AD" clId="Web-{D8C3B495-AF97-4DA1-BB26-965BE6778803}" dt="2019-02-08T19:50:11.293" v="67"/>
        <pc:sldMkLst>
          <pc:docMk/>
          <pc:sldMk cId="3648087472" sldId="519"/>
        </pc:sldMkLst>
        <pc:grpChg chg="mod">
          <ac:chgData name="Nhat Tran" userId="S::ntran@infotech.com::a46f75cc-7f27-438d-9bc3-4b00fb040cf0" providerId="AD" clId="Web-{D8C3B495-AF97-4DA1-BB26-965BE6778803}" dt="2019-02-08T19:48:36.527" v="63" actId="1076"/>
          <ac:grpSpMkLst>
            <pc:docMk/>
            <pc:sldMk cId="3648087472" sldId="519"/>
            <ac:grpSpMk id="7" creationId="{00000000-0000-0000-0000-000000000000}"/>
          </ac:grpSpMkLst>
        </pc:grpChg>
        <pc:graphicFrameChg chg="add del mod modGraphic">
          <ac:chgData name="Nhat Tran" userId="S::ntran@infotech.com::a46f75cc-7f27-438d-9bc3-4b00fb040cf0" providerId="AD" clId="Web-{D8C3B495-AF97-4DA1-BB26-965BE6778803}" dt="2019-02-08T19:48:31.167" v="61"/>
          <ac:graphicFrameMkLst>
            <pc:docMk/>
            <pc:sldMk cId="3648087472" sldId="519"/>
            <ac:graphicFrameMk id="3" creationId="{18A9E5DC-ED25-4AC8-B145-763590D87FE6}"/>
          </ac:graphicFrameMkLst>
        </pc:graphicFrameChg>
        <pc:graphicFrameChg chg="add del mod modGraphic">
          <ac:chgData name="Nhat Tran" userId="S::ntran@infotech.com::a46f75cc-7f27-438d-9bc3-4b00fb040cf0" providerId="AD" clId="Web-{D8C3B495-AF97-4DA1-BB26-965BE6778803}" dt="2019-02-08T19:50:11.293" v="67"/>
          <ac:graphicFrameMkLst>
            <pc:docMk/>
            <pc:sldMk cId="3648087472" sldId="519"/>
            <ac:graphicFrameMk id="18" creationId="{63203CBA-7E9F-4434-BAC6-A0458D35BDB8}"/>
          </ac:graphicFrameMkLst>
        </pc:graphicFrameChg>
      </pc:sldChg>
      <pc:sldChg chg="addSp modSp">
        <pc:chgData name="Nhat Tran" userId="S::ntran@infotech.com::a46f75cc-7f27-438d-9bc3-4b00fb040cf0" providerId="AD" clId="Web-{D8C3B495-AF97-4DA1-BB26-965BE6778803}" dt="2019-02-08T19:46:55.511" v="57" actId="14100"/>
        <pc:sldMkLst>
          <pc:docMk/>
          <pc:sldMk cId="3228547278" sldId="628"/>
        </pc:sldMkLst>
        <pc:spChg chg="mod">
          <ac:chgData name="Nhat Tran" userId="S::ntran@infotech.com::a46f75cc-7f27-438d-9bc3-4b00fb040cf0" providerId="AD" clId="Web-{D8C3B495-AF97-4DA1-BB26-965BE6778803}" dt="2019-02-08T19:46:55.511" v="57" actId="14100"/>
          <ac:spMkLst>
            <pc:docMk/>
            <pc:sldMk cId="3228547278" sldId="628"/>
            <ac:spMk id="2" creationId="{00000000-0000-0000-0000-000000000000}"/>
          </ac:spMkLst>
        </pc:spChg>
        <pc:graphicFrameChg chg="add">
          <ac:chgData name="Nhat Tran" userId="S::ntran@infotech.com::a46f75cc-7f27-438d-9bc3-4b00fb040cf0" providerId="AD" clId="Web-{D8C3B495-AF97-4DA1-BB26-965BE6778803}" dt="2019-02-08T19:46:46.417" v="56"/>
          <ac:graphicFrameMkLst>
            <pc:docMk/>
            <pc:sldMk cId="3228547278" sldId="628"/>
            <ac:graphicFrameMk id="15" creationId="{E509CEEC-8825-4585-A9E1-47AB38D24686}"/>
          </ac:graphicFrameMkLst>
        </pc:graphicFrameChg>
      </pc:sldChg>
    </pc:docChg>
  </pc:docChgLst>
  <pc:docChgLst>
    <pc:chgData name="Tony Denford" userId="S::tdenford@infotech.com::c3ebf42b-4071-48a8-af85-23351229949b" providerId="AD" clId="Web-{7A29C7E7-15E5-F416-6339-1255AF53EBA3}"/>
    <pc:docChg chg="modSld">
      <pc:chgData name="Tony Denford" userId="S::tdenford@infotech.com::c3ebf42b-4071-48a8-af85-23351229949b" providerId="AD" clId="Web-{7A29C7E7-15E5-F416-6339-1255AF53EBA3}" dt="2019-02-11T19:48:45.055" v="9" actId="14100"/>
      <pc:docMkLst>
        <pc:docMk/>
      </pc:docMkLst>
      <pc:sldChg chg="modSp">
        <pc:chgData name="Tony Denford" userId="S::tdenford@infotech.com::c3ebf42b-4071-48a8-af85-23351229949b" providerId="AD" clId="Web-{7A29C7E7-15E5-F416-6339-1255AF53EBA3}" dt="2019-02-11T19:34:37.589" v="2" actId="20577"/>
        <pc:sldMkLst>
          <pc:docMk/>
          <pc:sldMk cId="1551984478" sldId="493"/>
        </pc:sldMkLst>
        <pc:spChg chg="mod">
          <ac:chgData name="Tony Denford" userId="S::tdenford@infotech.com::c3ebf42b-4071-48a8-af85-23351229949b" providerId="AD" clId="Web-{7A29C7E7-15E5-F416-6339-1255AF53EBA3}" dt="2019-02-11T19:34:37.589" v="2" actId="20577"/>
          <ac:spMkLst>
            <pc:docMk/>
            <pc:sldMk cId="1551984478" sldId="493"/>
            <ac:spMk id="2" creationId="{00000000-0000-0000-0000-000000000000}"/>
          </ac:spMkLst>
        </pc:spChg>
      </pc:sldChg>
      <pc:sldChg chg="modSp">
        <pc:chgData name="Tony Denford" userId="S::tdenford@infotech.com::c3ebf42b-4071-48a8-af85-23351229949b" providerId="AD" clId="Web-{7A29C7E7-15E5-F416-6339-1255AF53EBA3}" dt="2019-02-11T19:43:48.467" v="5" actId="20577"/>
        <pc:sldMkLst>
          <pc:docMk/>
          <pc:sldMk cId="863003988" sldId="504"/>
        </pc:sldMkLst>
        <pc:spChg chg="mod">
          <ac:chgData name="Tony Denford" userId="S::tdenford@infotech.com::c3ebf42b-4071-48a8-af85-23351229949b" providerId="AD" clId="Web-{7A29C7E7-15E5-F416-6339-1255AF53EBA3}" dt="2019-02-11T19:43:48.467" v="5" actId="20577"/>
          <ac:spMkLst>
            <pc:docMk/>
            <pc:sldMk cId="863003988" sldId="504"/>
            <ac:spMk id="36" creationId="{00000000-0000-0000-0000-000000000000}"/>
          </ac:spMkLst>
        </pc:spChg>
      </pc:sldChg>
      <pc:sldChg chg="modSp">
        <pc:chgData name="Tony Denford" userId="S::tdenford@infotech.com::c3ebf42b-4071-48a8-af85-23351229949b" providerId="AD" clId="Web-{7A29C7E7-15E5-F416-6339-1255AF53EBA3}" dt="2019-02-11T19:48:45.055" v="9" actId="14100"/>
        <pc:sldMkLst>
          <pc:docMk/>
          <pc:sldMk cId="34161637" sldId="598"/>
        </pc:sldMkLst>
        <pc:spChg chg="mod">
          <ac:chgData name="Tony Denford" userId="S::tdenford@infotech.com::c3ebf42b-4071-48a8-af85-23351229949b" providerId="AD" clId="Web-{7A29C7E7-15E5-F416-6339-1255AF53EBA3}" dt="2019-02-11T19:47:30.725" v="7" actId="14100"/>
          <ac:spMkLst>
            <pc:docMk/>
            <pc:sldMk cId="34161637" sldId="598"/>
            <ac:spMk id="20" creationId="{00000000-0000-0000-0000-000000000000}"/>
          </ac:spMkLst>
        </pc:spChg>
        <pc:spChg chg="mod">
          <ac:chgData name="Tony Denford" userId="S::tdenford@infotech.com::c3ebf42b-4071-48a8-af85-23351229949b" providerId="AD" clId="Web-{7A29C7E7-15E5-F416-6339-1255AF53EBA3}" dt="2019-02-11T19:47:18.849" v="6" actId="14100"/>
          <ac:spMkLst>
            <pc:docMk/>
            <pc:sldMk cId="34161637" sldId="598"/>
            <ac:spMk id="109" creationId="{00000000-0000-0000-0000-000000000000}"/>
          </ac:spMkLst>
        </pc:spChg>
        <pc:spChg chg="mod">
          <ac:chgData name="Tony Denford" userId="S::tdenford@infotech.com::c3ebf42b-4071-48a8-af85-23351229949b" providerId="AD" clId="Web-{7A29C7E7-15E5-F416-6339-1255AF53EBA3}" dt="2019-02-11T19:48:45.055" v="9" actId="14100"/>
          <ac:spMkLst>
            <pc:docMk/>
            <pc:sldMk cId="34161637" sldId="598"/>
            <ac:spMk id="111"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fld id="{ED006EA4-D462-4253-8FC7-D35175043F19}" type="datetimeFigureOut">
              <a:rPr lang="en-US" smtClean="0"/>
              <a:t>3/11/2019</a:t>
            </a:fld>
            <a:endParaRPr lang="en-US" dirty="0"/>
          </a:p>
        </p:txBody>
      </p:sp>
      <p:sp>
        <p:nvSpPr>
          <p:cNvPr id="4" name="Footer Placeholder 3"/>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502DA24A-F480-4AA7-ACF1-F7D1E577F358}" type="slidenum">
              <a:rPr lang="en-US" smtClean="0"/>
              <a:t>‹#›</a:t>
            </a:fld>
            <a:endParaRPr lang="en-US" dirty="0"/>
          </a:p>
        </p:txBody>
      </p:sp>
    </p:spTree>
    <p:extLst>
      <p:ext uri="{BB962C8B-B14F-4D97-AF65-F5344CB8AC3E}">
        <p14:creationId xmlns:p14="http://schemas.microsoft.com/office/powerpoint/2010/main" val="1493409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34E1B6C9-DAE3-4E7B-AB3C-9473EC02D78D}" type="datetimeFigureOut">
              <a:rPr lang="en-US" smtClean="0"/>
              <a:t>3/11/2019</a:t>
            </a:fld>
            <a:endParaRPr lang="en-US" dirty="0"/>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65F1ACBD-245E-4A24-AC78-063168A88622}" type="slidenum">
              <a:rPr lang="en-US" smtClean="0"/>
              <a:t>‹#›</a:t>
            </a:fld>
            <a:endParaRPr lang="en-US" dirty="0"/>
          </a:p>
        </p:txBody>
      </p:sp>
    </p:spTree>
    <p:extLst>
      <p:ext uri="{BB962C8B-B14F-4D97-AF65-F5344CB8AC3E}">
        <p14:creationId xmlns:p14="http://schemas.microsoft.com/office/powerpoint/2010/main" val="1485599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1</a:t>
            </a:fld>
            <a:endParaRPr lang="en-US" dirty="0">
              <a:solidFill>
                <a:srgbClr val="000000"/>
              </a:solidFill>
            </a:endParaRPr>
          </a:p>
        </p:txBody>
      </p:sp>
    </p:spTree>
    <p:extLst>
      <p:ext uri="{BB962C8B-B14F-4D97-AF65-F5344CB8AC3E}">
        <p14:creationId xmlns:p14="http://schemas.microsoft.com/office/powerpoint/2010/main" val="7193154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3</a:t>
            </a:fld>
            <a:endParaRPr lang="en-US" dirty="0"/>
          </a:p>
        </p:txBody>
      </p:sp>
    </p:spTree>
    <p:extLst>
      <p:ext uri="{BB962C8B-B14F-4D97-AF65-F5344CB8AC3E}">
        <p14:creationId xmlns:p14="http://schemas.microsoft.com/office/powerpoint/2010/main" val="16709312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4</a:t>
            </a:fld>
            <a:endParaRPr lang="en-US" dirty="0"/>
          </a:p>
        </p:txBody>
      </p:sp>
    </p:spTree>
    <p:extLst>
      <p:ext uri="{BB962C8B-B14F-4D97-AF65-F5344CB8AC3E}">
        <p14:creationId xmlns:p14="http://schemas.microsoft.com/office/powerpoint/2010/main" val="223811384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2.xml"/><Relationship Id="rId4" Type="http://schemas.openxmlformats.org/officeDocument/2006/relationships/image" Target="../media/image8.pn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1.wmf"/><Relationship Id="rId1" Type="http://schemas.openxmlformats.org/officeDocument/2006/relationships/slideMaster" Target="../slideMasters/slideMaster2.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2.xml"/><Relationship Id="rId4" Type="http://schemas.openxmlformats.org/officeDocument/2006/relationships/image" Target="../media/image8.png"/></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grpSp>
        <p:nvGrpSpPr>
          <p:cNvPr id="3" name="Group 2"/>
          <p:cNvGrpSpPr/>
          <p:nvPr userDrawn="1"/>
        </p:nvGrpSpPr>
        <p:grpSpPr>
          <a:xfrm>
            <a:off x="0" y="6090046"/>
            <a:ext cx="9144000" cy="767954"/>
            <a:chOff x="0" y="6090046"/>
            <a:chExt cx="9144000" cy="767954"/>
          </a:xfrm>
        </p:grpSpPr>
        <p:sp>
          <p:nvSpPr>
            <p:cNvPr id="29" name="Rectangle 28"/>
            <p:cNvSpPr/>
            <p:nvPr/>
          </p:nvSpPr>
          <p:spPr>
            <a:xfrm>
              <a:off x="0" y="6090046"/>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1997-2019 </a:t>
              </a:r>
              <a:r>
                <a:rPr lang="en-CA" sz="800" dirty="0">
                  <a:solidFill>
                    <a:srgbClr val="ADB7C3"/>
                  </a:solidFill>
                </a:rPr>
                <a:t>Info-Tech Research Group Inc.</a:t>
              </a:r>
            </a:p>
          </p:txBody>
        </p:sp>
        <p:grpSp>
          <p:nvGrpSpPr>
            <p:cNvPr id="2" name="Group 1"/>
            <p:cNvGrpSpPr/>
            <p:nvPr userDrawn="1"/>
          </p:nvGrpSpPr>
          <p:grpSpPr>
            <a:xfrm>
              <a:off x="6696236" y="6090047"/>
              <a:ext cx="2447764" cy="767953"/>
              <a:chOff x="6696236" y="6090047"/>
              <a:chExt cx="2447764" cy="767953"/>
            </a:xfrm>
          </p:grpSpPr>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a:t>Headline (Georgia, 28pt)</a:t>
            </a:r>
            <a:endParaRPr lang="en-CA"/>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a:t>Subhead (Arial, 14pt)</a:t>
            </a:r>
          </a:p>
        </p:txBody>
      </p:sp>
    </p:spTree>
    <p:extLst>
      <p:ext uri="{BB962C8B-B14F-4D97-AF65-F5344CB8AC3E}">
        <p14:creationId xmlns:p14="http://schemas.microsoft.com/office/powerpoint/2010/main" val="3544028585"/>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1997-2019 </a:t>
              </a:r>
              <a:r>
                <a:rPr lang="en-CA" sz="800" dirty="0">
                  <a:solidFill>
                    <a:srgbClr val="ADB7C3"/>
                  </a:solidFill>
                </a:rPr>
                <a:t>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chemeClr val="accent1"/>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3"/>
                </a:solidFill>
              </a:defRPr>
            </a:lvl1pPr>
          </a:lstStyle>
          <a:p>
            <a:pPr lvl="0"/>
            <a:r>
              <a:rPr lang="en-CA" sz="2800"/>
              <a:t>Replace with Phase Title</a:t>
            </a:r>
            <a:endParaRPr lang="en-US"/>
          </a:p>
        </p:txBody>
      </p:sp>
      <p:sp>
        <p:nvSpPr>
          <p:cNvPr id="20" name="TextBox 19"/>
          <p:cNvSpPr txBox="1"/>
          <p:nvPr userDrawn="1"/>
        </p:nvSpPr>
        <p:spPr>
          <a:xfrm>
            <a:off x="763035" y="2585841"/>
            <a:ext cx="2036776" cy="769441"/>
          </a:xfrm>
          <a:prstGeom prst="rect">
            <a:avLst/>
          </a:prstGeom>
          <a:noFill/>
        </p:spPr>
        <p:txBody>
          <a:bodyPr wrap="none" lIns="0" rtlCol="0">
            <a:spAutoFit/>
          </a:bodyPr>
          <a:lstStyle/>
          <a:p>
            <a:r>
              <a:rPr lang="en-CA" sz="4400" b="1" dirty="0">
                <a:solidFill>
                  <a:schemeClr val="accent1"/>
                </a:solidFill>
              </a:rPr>
              <a:t>PHASE</a:t>
            </a: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a:t>#</a:t>
            </a:r>
            <a:endParaRPr lang="en-US"/>
          </a:p>
        </p:txBody>
      </p:sp>
      <p:sp>
        <p:nvSpPr>
          <p:cNvPr id="22" name="Text Placeholder 4"/>
          <p:cNvSpPr>
            <a:spLocks noGrp="1"/>
          </p:cNvSpPr>
          <p:nvPr>
            <p:ph type="body" sz="quarter" idx="13" hasCustomPrompt="1"/>
          </p:nvPr>
        </p:nvSpPr>
        <p:spPr>
          <a:xfrm>
            <a:off x="1578396" y="5622172"/>
            <a:ext cx="7289719" cy="457200"/>
          </a:xfrm>
        </p:spPr>
        <p:txBody>
          <a:bodyPr/>
          <a:lstStyle>
            <a:lvl1pPr marL="0" indent="0" algn="r">
              <a:buNone/>
              <a:defRPr sz="2000" baseline="0">
                <a:solidFill>
                  <a:schemeClr val="accent1"/>
                </a:solidFill>
              </a:defRPr>
            </a:lvl1pPr>
          </a:lstStyle>
          <a:p>
            <a:pPr lvl="0"/>
            <a:r>
              <a:rPr lang="en-CA"/>
              <a:t>Blueprint Title</a:t>
            </a:r>
          </a:p>
        </p:txBody>
      </p:sp>
    </p:spTree>
    <p:extLst>
      <p:ext uri="{BB962C8B-B14F-4D97-AF65-F5344CB8AC3E}">
        <p14:creationId xmlns:p14="http://schemas.microsoft.com/office/powerpoint/2010/main" val="21292351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ue slide extra">
    <p:bg>
      <p:bgPr>
        <a:solidFill>
          <a:srgbClr val="CBDBE7"/>
        </a:solidFill>
        <a:effectLst/>
      </p:bgPr>
    </p:bg>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as part of an Info-Tech workshop</a:t>
            </a:r>
            <a:endParaRPr lang="en-CA" dirty="0">
              <a:solidFill>
                <a:srgbClr val="333333"/>
              </a:solidFill>
            </a:endParaRPr>
          </a:p>
        </p:txBody>
      </p:sp>
      <p:sp>
        <p:nvSpPr>
          <p:cNvPr id="10" name="TextBox 9"/>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a:solidFill>
                  <a:srgbClr val="FFFFFF"/>
                </a:solidFill>
              </a:rPr>
              <a:t>Book a workshop with our Info-Tech analysts:</a:t>
            </a:r>
          </a:p>
        </p:txBody>
      </p:sp>
    </p:spTree>
    <p:extLst>
      <p:ext uri="{BB962C8B-B14F-4D97-AF65-F5344CB8AC3E}">
        <p14:creationId xmlns:p14="http://schemas.microsoft.com/office/powerpoint/2010/main" val="824160603"/>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Executive Brief slide">
    <p:spTree>
      <p:nvGrpSpPr>
        <p:cNvPr id="1" name=""/>
        <p:cNvGrpSpPr/>
        <p:nvPr/>
      </p:nvGrpSpPr>
      <p:grpSpPr>
        <a:xfrm>
          <a:off x="0" y="0"/>
          <a:ext cx="0" cy="0"/>
          <a:chOff x="0" y="0"/>
          <a:chExt cx="0" cy="0"/>
        </a:xfrm>
      </p:grpSpPr>
      <p:sp>
        <p:nvSpPr>
          <p:cNvPr id="3" name="Rectangle 2"/>
          <p:cNvSpPr/>
          <p:nvPr userDrawn="1"/>
        </p:nvSpPr>
        <p:spPr>
          <a:xfrm>
            <a:off x="0" y="144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87553"/>
            <a:endParaRPr lang="en-CA" sz="1747" dirty="0">
              <a:solidFill>
                <a:srgbClr val="FFFFFF"/>
              </a:solidFill>
            </a:endParaRPr>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a:t>Executive Brief slide</a:t>
            </a:r>
            <a:endParaRPr lang="en-CA"/>
          </a:p>
        </p:txBody>
      </p:sp>
    </p:spTree>
    <p:extLst>
      <p:ext uri="{BB962C8B-B14F-4D97-AF65-F5344CB8AC3E}">
        <p14:creationId xmlns:p14="http://schemas.microsoft.com/office/powerpoint/2010/main" val="40687950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grpSp>
        <p:nvGrpSpPr>
          <p:cNvPr id="3" name="Group 2"/>
          <p:cNvGrpSpPr/>
          <p:nvPr userDrawn="1"/>
        </p:nvGrpSpPr>
        <p:grpSpPr>
          <a:xfrm>
            <a:off x="3510" y="6090047"/>
            <a:ext cx="9140490" cy="767953"/>
            <a:chOff x="3510" y="6090047"/>
            <a:chExt cx="9140490" cy="767953"/>
          </a:xfrm>
        </p:grpSpPr>
        <p:sp>
          <p:nvSpPr>
            <p:cNvPr id="29" name="Rectangle 28"/>
            <p:cNvSpPr/>
            <p:nvPr/>
          </p:nvSpPr>
          <p:spPr>
            <a:xfrm>
              <a:off x="351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1997-2018 </a:t>
              </a:r>
              <a:r>
                <a:rPr lang="en-CA" sz="800" dirty="0">
                  <a:solidFill>
                    <a:srgbClr val="ADB7C3"/>
                  </a:solidFill>
                </a:rPr>
                <a:t>Info-Tech Research Group Inc.</a:t>
              </a:r>
            </a:p>
          </p:txBody>
        </p:sp>
        <p:grpSp>
          <p:nvGrpSpPr>
            <p:cNvPr id="2" name="Group 1"/>
            <p:cNvGrpSpPr/>
            <p:nvPr userDrawn="1"/>
          </p:nvGrpSpPr>
          <p:grpSpPr>
            <a:xfrm>
              <a:off x="6696236" y="6090047"/>
              <a:ext cx="2447764" cy="767953"/>
              <a:chOff x="6696236" y="6090047"/>
              <a:chExt cx="2447764" cy="767953"/>
            </a:xfrm>
          </p:grpSpPr>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sp>
        <p:nvSpPr>
          <p:cNvPr id="9" name="TextBox 8"/>
          <p:cNvSpPr txBox="1"/>
          <p:nvPr/>
        </p:nvSpPr>
        <p:spPr>
          <a:xfrm>
            <a:off x="8460432" y="214890"/>
            <a:ext cx="539552" cy="276999"/>
          </a:xfrm>
          <a:prstGeom prst="rect">
            <a:avLst/>
          </a:prstGeom>
          <a:noFill/>
        </p:spPr>
        <p:txBody>
          <a:bodyPr wrap="square" rtlCol="0">
            <a:spAutoFit/>
          </a:bodyPr>
          <a:lstStyle/>
          <a:p>
            <a:r>
              <a:rPr lang="en-CA" sz="1200" dirty="0" smtClean="0">
                <a:solidFill>
                  <a:srgbClr val="FFFFFF"/>
                </a:solidFill>
              </a:rPr>
              <a:t>V4</a:t>
            </a:r>
            <a:endParaRPr lang="en-CA" sz="1200" dirty="0">
              <a:solidFill>
                <a:srgbClr val="FFFFFF"/>
              </a:solidFill>
            </a:endParaRPr>
          </a:p>
        </p:txBody>
      </p:sp>
    </p:spTree>
    <p:extLst>
      <p:ext uri="{BB962C8B-B14F-4D97-AF65-F5344CB8AC3E}">
        <p14:creationId xmlns:p14="http://schemas.microsoft.com/office/powerpoint/2010/main" val="2779800575"/>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Executive Brief slide">
    <p:spTree>
      <p:nvGrpSpPr>
        <p:cNvPr id="1" name=""/>
        <p:cNvGrpSpPr/>
        <p:nvPr/>
      </p:nvGrpSpPr>
      <p:grpSpPr>
        <a:xfrm>
          <a:off x="0" y="0"/>
          <a:ext cx="0" cy="0"/>
          <a:chOff x="0" y="0"/>
          <a:chExt cx="0" cy="0"/>
        </a:xfrm>
      </p:grpSpPr>
      <p:sp>
        <p:nvSpPr>
          <p:cNvPr id="3" name="Rectangle 2"/>
          <p:cNvSpPr/>
          <p:nvPr userDrawn="1"/>
        </p:nvSpPr>
        <p:spPr>
          <a:xfrm>
            <a:off x="0" y="144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Brief slide</a:t>
            </a:r>
            <a:endParaRPr lang="en-CA"/>
          </a:p>
        </p:txBody>
      </p:sp>
    </p:spTree>
    <p:extLst>
      <p:ext uri="{BB962C8B-B14F-4D97-AF65-F5344CB8AC3E}">
        <p14:creationId xmlns:p14="http://schemas.microsoft.com/office/powerpoint/2010/main" val="23729829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Header Onl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3002322546"/>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Activity Title Page">
    <p:spTree>
      <p:nvGrpSpPr>
        <p:cNvPr id="1" name=""/>
        <p:cNvGrpSpPr/>
        <p:nvPr/>
      </p:nvGrpSpPr>
      <p:grpSpPr>
        <a:xfrm>
          <a:off x="0" y="0"/>
          <a:ext cx="0" cy="0"/>
          <a:chOff x="0" y="0"/>
          <a:chExt cx="0" cy="0"/>
        </a:xfrm>
      </p:grpSpPr>
      <p:sp>
        <p:nvSpPr>
          <p:cNvPr id="23" name="Pentagon 22"/>
          <p:cNvSpPr/>
          <p:nvPr/>
        </p:nvSpPr>
        <p:spPr>
          <a:xfrm>
            <a:off x="0" y="411616"/>
            <a:ext cx="863588" cy="538410"/>
          </a:xfrm>
          <a:prstGeom prst="homePlate">
            <a:avLst>
              <a:gd name="adj" fmla="val 3763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Title 1"/>
          <p:cNvSpPr>
            <a:spLocks noGrp="1"/>
          </p:cNvSpPr>
          <p:nvPr>
            <p:ph type="title" hasCustomPrompt="1"/>
          </p:nvPr>
        </p:nvSpPr>
        <p:spPr>
          <a:xfrm>
            <a:off x="863588" y="260648"/>
            <a:ext cx="8013712" cy="864096"/>
          </a:xfrm>
          <a:noFill/>
        </p:spPr>
        <p:txBody>
          <a:bodyPr/>
          <a:lstStyle>
            <a:lvl1pPr algn="l">
              <a:lnSpc>
                <a:spcPts val="2600"/>
              </a:lnSpc>
              <a:defRPr sz="2400" b="0" baseline="0">
                <a:solidFill>
                  <a:schemeClr val="tx1"/>
                </a:solidFill>
              </a:defRPr>
            </a:lvl1pPr>
          </a:lstStyle>
          <a:p>
            <a:r>
              <a:rPr lang="en-US" dirty="0" smtClean="0"/>
              <a:t>Page Header (Georgia, 24pt) </a:t>
            </a:r>
            <a:endParaRPr lang="en-CA" dirty="0"/>
          </a:p>
        </p:txBody>
      </p:sp>
      <p:sp>
        <p:nvSpPr>
          <p:cNvPr id="21" name="Text Placeholder 20"/>
          <p:cNvSpPr>
            <a:spLocks noGrp="1"/>
          </p:cNvSpPr>
          <p:nvPr>
            <p:ph type="body" sz="quarter" idx="10" hasCustomPrompt="1"/>
          </p:nvPr>
        </p:nvSpPr>
        <p:spPr>
          <a:xfrm>
            <a:off x="0" y="245442"/>
            <a:ext cx="641268" cy="891556"/>
          </a:xfrm>
        </p:spPr>
        <p:txBody>
          <a:bodyPr anchor="ctr"/>
          <a:lstStyle>
            <a:lvl1pPr algn="ctr">
              <a:buNone/>
              <a:defRPr sz="2000" b="1">
                <a:solidFill>
                  <a:schemeClr val="bg1"/>
                </a:solidFill>
              </a:defRPr>
            </a:lvl1pPr>
          </a:lstStyle>
          <a:p>
            <a:pPr lvl="0"/>
            <a:r>
              <a:rPr lang="en-US" dirty="0" smtClean="0"/>
              <a:t>#</a:t>
            </a:r>
            <a:endParaRPr lang="en-US" dirty="0"/>
          </a:p>
        </p:txBody>
      </p:sp>
    </p:spTree>
    <p:extLst>
      <p:ext uri="{BB962C8B-B14F-4D97-AF65-F5344CB8AC3E}">
        <p14:creationId xmlns:p14="http://schemas.microsoft.com/office/powerpoint/2010/main" val="2718434607"/>
      </p:ext>
    </p:extLst>
  </p:cSld>
  <p:clrMapOvr>
    <a:masterClrMapping/>
  </p:clrMapOvr>
  <p:timing>
    <p:tnLst>
      <p:par>
        <p:cTn id="1" dur="indefinite" restart="never" nodeType="tmRoot"/>
      </p:par>
    </p:tnLst>
  </p:timing>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sp>
        <p:nvSpPr>
          <p:cNvPr id="23" name="Rectangle 22"/>
          <p:cNvSpPr/>
          <p:nvPr userDrawn="1"/>
        </p:nvSpPr>
        <p:spPr>
          <a:xfrm>
            <a:off x="0" y="-1325"/>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bg1"/>
                </a:solidFill>
                <a:latin typeface="+mn-lt"/>
              </a:defRPr>
            </a:lvl1pPr>
          </a:lstStyle>
          <a:p>
            <a:r>
              <a:rPr lang="en-US" smtClean="0"/>
              <a:t>Page header</a:t>
            </a:r>
            <a:endParaRPr lang="en-CA" dirty="0"/>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solidFill>
                  <a:srgbClr val="FFFFFF"/>
                </a:solidFill>
              </a:rPr>
              <a:t>This Research Will Assist:</a:t>
            </a:r>
            <a:endParaRPr lang="en-US" sz="1400" b="1" dirty="0">
              <a:solidFill>
                <a:srgbClr val="FFFFFF"/>
              </a:solidFill>
            </a:endParaRPr>
          </a:p>
        </p:txBody>
      </p:sp>
      <p:sp>
        <p:nvSpPr>
          <p:cNvPr id="13" name="Rectangle 12"/>
          <p:cNvSpPr/>
          <p:nvPr/>
        </p:nvSpPr>
        <p:spPr>
          <a:xfrm>
            <a:off x="4840036"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solidFill>
                  <a:srgbClr val="FFFFFF"/>
                </a:solidFill>
              </a:rPr>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8" name="Text Placeholder 41"/>
          <p:cNvSpPr>
            <a:spLocks noGrp="1"/>
          </p:cNvSpPr>
          <p:nvPr>
            <p:ph type="body" sz="quarter" idx="27" hasCustomPrompt="1"/>
          </p:nvPr>
        </p:nvSpPr>
        <p:spPr>
          <a:xfrm>
            <a:off x="2467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9" name="Text Placeholder 41"/>
          <p:cNvSpPr>
            <a:spLocks noGrp="1"/>
          </p:cNvSpPr>
          <p:nvPr>
            <p:ph type="body" sz="quarter" idx="28" hasCustomPrompt="1"/>
          </p:nvPr>
        </p:nvSpPr>
        <p:spPr>
          <a:xfrm>
            <a:off x="48308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6" name="Rectangle 15"/>
          <p:cNvSpPr/>
          <p:nvPr userDrawn="1"/>
        </p:nvSpPr>
        <p:spPr>
          <a:xfrm>
            <a:off x="251519"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a:t>
            </a:r>
            <a:r>
              <a:rPr lang="en-US" sz="1400" b="1" dirty="0" smtClean="0">
                <a:solidFill>
                  <a:srgbClr val="FFFFFF"/>
                </a:solidFill>
              </a:rPr>
              <a:t>Is </a:t>
            </a:r>
            <a:r>
              <a:rPr lang="en-US" sz="1400" b="1" dirty="0">
                <a:solidFill>
                  <a:srgbClr val="FFFFFF"/>
                </a:solidFill>
              </a:rPr>
              <a:t>Designed For:</a:t>
            </a:r>
          </a:p>
        </p:txBody>
      </p:sp>
      <p:sp>
        <p:nvSpPr>
          <p:cNvPr id="20" name="Rectangle 19"/>
          <p:cNvSpPr/>
          <p:nvPr userDrawn="1"/>
        </p:nvSpPr>
        <p:spPr>
          <a:xfrm>
            <a:off x="4840036"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51519"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solidFill>
                  <a:srgbClr val="FFFFFF"/>
                </a:solidFill>
              </a:rPr>
              <a:t>This Research Will Also Assist:</a:t>
            </a:r>
            <a:endParaRPr lang="en-US" sz="1400" b="1" dirty="0">
              <a:solidFill>
                <a:srgbClr val="FFFFFF"/>
              </a:solidFill>
            </a:endParaRPr>
          </a:p>
        </p:txBody>
      </p:sp>
      <p:sp>
        <p:nvSpPr>
          <p:cNvPr id="22" name="Rectangle 21"/>
          <p:cNvSpPr/>
          <p:nvPr userDrawn="1"/>
        </p:nvSpPr>
        <p:spPr>
          <a:xfrm>
            <a:off x="4840036"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solidFill>
                  <a:srgbClr val="FFFFFF"/>
                </a:solidFill>
              </a:rPr>
              <a:t>This Research Will Help </a:t>
            </a:r>
            <a:r>
              <a:rPr lang="en-US" sz="1400" b="1" dirty="0" smtClean="0">
                <a:solidFill>
                  <a:srgbClr val="FFFFFF"/>
                </a:solidFill>
              </a:rPr>
              <a:t>Them:</a:t>
            </a:r>
            <a:endParaRPr lang="en-US" sz="1400" b="1" dirty="0">
              <a:solidFill>
                <a:srgbClr val="FFFFFF"/>
              </a:solidFill>
            </a:endParaRPr>
          </a:p>
        </p:txBody>
      </p:sp>
    </p:spTree>
    <p:extLst>
      <p:ext uri="{BB962C8B-B14F-4D97-AF65-F5344CB8AC3E}">
        <p14:creationId xmlns:p14="http://schemas.microsoft.com/office/powerpoint/2010/main" val="19066966"/>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_Executive Summary">
    <p:spTree>
      <p:nvGrpSpPr>
        <p:cNvPr id="1" name=""/>
        <p:cNvGrpSpPr/>
        <p:nvPr/>
      </p:nvGrpSpPr>
      <p:grpSpPr>
        <a:xfrm>
          <a:off x="0" y="0"/>
          <a:ext cx="0" cy="0"/>
          <a:chOff x="0" y="0"/>
          <a:chExt cx="0" cy="0"/>
        </a:xfrm>
      </p:grpSpPr>
      <p:sp>
        <p:nvSpPr>
          <p:cNvPr id="17" name="Rectangle 16"/>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summary</a:t>
            </a:r>
            <a:endParaRPr lang="en-US" dirty="0"/>
          </a:p>
        </p:txBody>
      </p:sp>
      <p:sp>
        <p:nvSpPr>
          <p:cNvPr id="9" name="Rectangle 8"/>
          <p:cNvSpPr/>
          <p:nvPr userDrawn="1"/>
        </p:nvSpPr>
        <p:spPr>
          <a:xfrm>
            <a:off x="255868" y="4199835"/>
            <a:ext cx="8640578" cy="3128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400" b="1" dirty="0">
                <a:solidFill>
                  <a:srgbClr val="FFFFFF"/>
                </a:solidFill>
              </a:rPr>
              <a:t>Resolution</a:t>
            </a:r>
          </a:p>
        </p:txBody>
      </p:sp>
      <p:sp>
        <p:nvSpPr>
          <p:cNvPr id="13" name="Rectangle 12"/>
          <p:cNvSpPr/>
          <p:nvPr userDrawn="1"/>
        </p:nvSpPr>
        <p:spPr>
          <a:xfrm>
            <a:off x="247848" y="1210905"/>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solidFill>
                  <a:srgbClr val="FFFFFF"/>
                </a:solidFill>
              </a:rPr>
              <a:t>Situation</a:t>
            </a:r>
            <a:endParaRPr lang="en-US" sz="1400" b="1" dirty="0">
              <a:solidFill>
                <a:srgbClr val="FFFFFF"/>
              </a:solidFill>
            </a:endParaRPr>
          </a:p>
        </p:txBody>
      </p:sp>
      <p:sp>
        <p:nvSpPr>
          <p:cNvPr id="11" name="Rectangle 10"/>
          <p:cNvSpPr/>
          <p:nvPr userDrawn="1"/>
        </p:nvSpPr>
        <p:spPr>
          <a:xfrm>
            <a:off x="247848" y="2659744"/>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solidFill>
                  <a:srgbClr val="FFFFFF"/>
                </a:solidFill>
              </a:rPr>
              <a:t>Complication</a:t>
            </a:r>
          </a:p>
        </p:txBody>
      </p:sp>
      <p:sp>
        <p:nvSpPr>
          <p:cNvPr id="20" name="Text Placeholder 19"/>
          <p:cNvSpPr>
            <a:spLocks noGrp="1"/>
          </p:cNvSpPr>
          <p:nvPr userDrawn="1">
            <p:ph type="body" sz="quarter" idx="10"/>
          </p:nvPr>
        </p:nvSpPr>
        <p:spPr>
          <a:xfrm>
            <a:off x="247848" y="1535364"/>
            <a:ext cx="5257800" cy="107899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1" name="Text Placeholder 19"/>
          <p:cNvSpPr>
            <a:spLocks noGrp="1"/>
          </p:cNvSpPr>
          <p:nvPr userDrawn="1">
            <p:ph type="body" sz="quarter" idx="11"/>
          </p:nvPr>
        </p:nvSpPr>
        <p:spPr>
          <a:xfrm>
            <a:off x="247848" y="2974004"/>
            <a:ext cx="5257800" cy="107698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2" name="Text Placeholder 19"/>
          <p:cNvSpPr>
            <a:spLocks noGrp="1"/>
          </p:cNvSpPr>
          <p:nvPr userDrawn="1">
            <p:ph type="body" sz="quarter" idx="12"/>
          </p:nvPr>
        </p:nvSpPr>
        <p:spPr>
          <a:xfrm>
            <a:off x="255868" y="4512653"/>
            <a:ext cx="8623607" cy="180843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9" name="Text Placeholder 28"/>
          <p:cNvSpPr>
            <a:spLocks noGrp="1"/>
          </p:cNvSpPr>
          <p:nvPr>
            <p:ph type="body" sz="quarter" idx="13"/>
          </p:nvPr>
        </p:nvSpPr>
        <p:spPr>
          <a:xfrm>
            <a:off x="5737241" y="1495997"/>
            <a:ext cx="3083231" cy="252324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dirty="0"/>
          </a:p>
        </p:txBody>
      </p:sp>
      <p:pic>
        <p:nvPicPr>
          <p:cNvPr id="23" name="Picture 2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209464" y="1266251"/>
            <a:ext cx="209348" cy="209348"/>
          </a:xfrm>
          <a:prstGeom prst="rect">
            <a:avLst/>
          </a:prstGeom>
        </p:spPr>
      </p:pic>
      <p:pic>
        <p:nvPicPr>
          <p:cNvPr id="30" name="Picture 2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96225" y="4252813"/>
            <a:ext cx="206861" cy="206861"/>
          </a:xfrm>
          <a:prstGeom prst="rect">
            <a:avLst/>
          </a:prstGeom>
        </p:spPr>
      </p:pic>
      <p:pic>
        <p:nvPicPr>
          <p:cNvPr id="3" name="Picture 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209464" y="2716075"/>
            <a:ext cx="211099" cy="211099"/>
          </a:xfrm>
          <a:prstGeom prst="rect">
            <a:avLst/>
          </a:prstGeom>
        </p:spPr>
      </p:pic>
      <p:pic>
        <p:nvPicPr>
          <p:cNvPr id="18" name="Picture 17"/>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737241" y="1189086"/>
            <a:ext cx="3096774" cy="286513"/>
          </a:xfrm>
          <a:prstGeom prst="rect">
            <a:avLst/>
          </a:prstGeom>
        </p:spPr>
      </p:pic>
    </p:spTree>
    <p:extLst>
      <p:ext uri="{BB962C8B-B14F-4D97-AF65-F5344CB8AC3E}">
        <p14:creationId xmlns:p14="http://schemas.microsoft.com/office/powerpoint/2010/main" val="3080211739"/>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hree Sections">
    <p:spTree>
      <p:nvGrpSpPr>
        <p:cNvPr id="1" name=""/>
        <p:cNvGrpSpPr/>
        <p:nvPr/>
      </p:nvGrpSpPr>
      <p:grpSpPr>
        <a:xfrm>
          <a:off x="0" y="0"/>
          <a:ext cx="0" cy="0"/>
          <a:chOff x="0" y="0"/>
          <a:chExt cx="0" cy="0"/>
        </a:xfrm>
      </p:grpSpPr>
      <p:sp>
        <p:nvSpPr>
          <p:cNvPr id="10" name="Rectangle 9"/>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12" name="Text Placeholder 13"/>
          <p:cNvSpPr>
            <a:spLocks noGrp="1"/>
          </p:cNvSpPr>
          <p:nvPr>
            <p:ph type="body" sz="quarter" idx="12" hasCustomPrompt="1"/>
          </p:nvPr>
        </p:nvSpPr>
        <p:spPr>
          <a:xfrm>
            <a:off x="266219" y="4642215"/>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lvl1pPr>
          </a:lstStyle>
          <a:p>
            <a:pPr marL="0" lvl="0" defTabSz="914400" eaLnBrk="1" latinLnBrk="0" hangingPunct="1"/>
            <a:r>
              <a:rPr lang="en-US" dirty="0" smtClean="0"/>
              <a:t>Click to replace text (Arial, 14pt)</a:t>
            </a:r>
          </a:p>
        </p:txBody>
      </p:sp>
      <p:sp>
        <p:nvSpPr>
          <p:cNvPr id="11" name="Text Placeholder 13"/>
          <p:cNvSpPr>
            <a:spLocks noGrp="1"/>
          </p:cNvSpPr>
          <p:nvPr>
            <p:ph type="body" sz="quarter" idx="11" hasCustomPrompt="1"/>
          </p:nvPr>
        </p:nvSpPr>
        <p:spPr>
          <a:xfrm>
            <a:off x="266219" y="2931098"/>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latinLnBrk="0"/>
            <a:r>
              <a:rPr lang="en-US" dirty="0" smtClean="0"/>
              <a:t>Click to replace text (Arial, 14pt)</a:t>
            </a:r>
          </a:p>
        </p:txBody>
      </p:sp>
      <p:sp>
        <p:nvSpPr>
          <p:cNvPr id="14" name="Text Placeholder 13"/>
          <p:cNvSpPr>
            <a:spLocks noGrp="1"/>
          </p:cNvSpPr>
          <p:nvPr>
            <p:ph type="body" sz="quarter" idx="10" hasCustomPrompt="1"/>
          </p:nvPr>
        </p:nvSpPr>
        <p:spPr>
          <a:xfrm>
            <a:off x="266219" y="1226948"/>
            <a:ext cx="8611080" cy="320040"/>
          </a:xfrm>
          <a:solidFill>
            <a:schemeClr val="accent1"/>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defRPr lang="en-US" sz="1400" b="1" dirty="0" smtClean="0">
                <a:solidFill>
                  <a:schemeClr val="lt1"/>
                </a:solidFill>
              </a:defRPr>
            </a:lvl1pPr>
          </a:lstStyle>
          <a:p>
            <a:pPr marL="0" lvl="0" indent="0" defTabSz="914400" latinLnBrk="0">
              <a:buNone/>
            </a:pPr>
            <a:r>
              <a:rPr lang="en-US" dirty="0" smtClean="0"/>
              <a:t>Click to replace text (Arial, 14pt)</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smtClean="0"/>
              <a:t>Three sections</a:t>
            </a:r>
            <a:endParaRPr lang="en-US" dirty="0"/>
          </a:p>
        </p:txBody>
      </p:sp>
      <p:sp>
        <p:nvSpPr>
          <p:cNvPr id="13" name="Text Placeholder 12"/>
          <p:cNvSpPr>
            <a:spLocks noGrp="1"/>
          </p:cNvSpPr>
          <p:nvPr>
            <p:ph type="body" sz="quarter" idx="13"/>
          </p:nvPr>
        </p:nvSpPr>
        <p:spPr>
          <a:xfrm>
            <a:off x="266219" y="1546727"/>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6" name="Text Placeholder 12"/>
          <p:cNvSpPr>
            <a:spLocks noGrp="1"/>
          </p:cNvSpPr>
          <p:nvPr>
            <p:ph type="body" sz="quarter" idx="15"/>
          </p:nvPr>
        </p:nvSpPr>
        <p:spPr>
          <a:xfrm>
            <a:off x="266219" y="4969032"/>
            <a:ext cx="8595360" cy="13775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Tree>
    <p:extLst>
      <p:ext uri="{BB962C8B-B14F-4D97-AF65-F5344CB8AC3E}">
        <p14:creationId xmlns:p14="http://schemas.microsoft.com/office/powerpoint/2010/main" val="369117737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xecutive Brief">
    <p:spTree>
      <p:nvGrpSpPr>
        <p:cNvPr id="1" name=""/>
        <p:cNvGrpSpPr/>
        <p:nvPr/>
      </p:nvGrpSpPr>
      <p:grpSpPr>
        <a:xfrm>
          <a:off x="0" y="0"/>
          <a:ext cx="0" cy="0"/>
          <a:chOff x="0" y="0"/>
          <a:chExt cx="0" cy="0"/>
        </a:xfrm>
      </p:grpSpPr>
      <p:sp>
        <p:nvSpPr>
          <p:cNvPr id="3" name="Rectangle 2"/>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a:t>Executive Brief slide</a:t>
            </a:r>
            <a:endParaRPr lang="en-CA"/>
          </a:p>
        </p:txBody>
      </p:sp>
    </p:spTree>
    <p:extLst>
      <p:ext uri="{BB962C8B-B14F-4D97-AF65-F5344CB8AC3E}">
        <p14:creationId xmlns:p14="http://schemas.microsoft.com/office/powerpoint/2010/main" val="213688763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 Small 1 Large">
    <p:spTree>
      <p:nvGrpSpPr>
        <p:cNvPr id="1" name=""/>
        <p:cNvGrpSpPr/>
        <p:nvPr/>
      </p:nvGrpSpPr>
      <p:grpSpPr>
        <a:xfrm>
          <a:off x="0" y="0"/>
          <a:ext cx="0" cy="0"/>
          <a:chOff x="0" y="0"/>
          <a:chExt cx="0" cy="0"/>
        </a:xfrm>
      </p:grpSpPr>
      <p:sp>
        <p:nvSpPr>
          <p:cNvPr id="15" name="Rectangle 14"/>
          <p:cNvSpPr/>
          <p:nvPr userDrawn="1"/>
        </p:nvSpPr>
        <p:spPr>
          <a:xfrm>
            <a:off x="0" y="144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22" name="Text Placeholder 20"/>
          <p:cNvSpPr>
            <a:spLocks noGrp="1"/>
          </p:cNvSpPr>
          <p:nvPr>
            <p:ph type="body" sz="quarter" idx="12"/>
          </p:nvPr>
        </p:nvSpPr>
        <p:spPr>
          <a:xfrm>
            <a:off x="261455" y="3323354"/>
            <a:ext cx="8615844" cy="320040"/>
          </a:xfrm>
          <a:solidFill>
            <a:srgbClr val="243F54"/>
          </a:solidFill>
        </p:spPr>
        <p:txBody>
          <a:bodyPr/>
          <a:lstStyle>
            <a:lvl1pPr marL="0" indent="0">
              <a:defRPr sz="1400" b="1">
                <a:solidFill>
                  <a:schemeClr val="bg1"/>
                </a:solidFill>
              </a:defRPr>
            </a:lvl1pPr>
          </a:lstStyle>
          <a:p>
            <a:pPr marL="0" indent="0">
              <a:buNone/>
            </a:pPr>
            <a:r>
              <a:rPr lang="en-US" dirty="0" smtClean="0"/>
              <a:t>Deliverables Completed</a:t>
            </a:r>
            <a:endParaRPr lang="en-US" dirty="0"/>
          </a:p>
        </p:txBody>
      </p:sp>
      <p:sp>
        <p:nvSpPr>
          <p:cNvPr id="23" name="Text Placeholder 21"/>
          <p:cNvSpPr>
            <a:spLocks noGrp="1"/>
          </p:cNvSpPr>
          <p:nvPr>
            <p:ph type="body" sz="quarter" idx="11"/>
          </p:nvPr>
        </p:nvSpPr>
        <p:spPr>
          <a:xfrm>
            <a:off x="4612662"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Processes </a:t>
            </a:r>
            <a:r>
              <a:rPr lang="en-US" dirty="0" smtClean="0"/>
              <a:t>Optimized</a:t>
            </a:r>
            <a:endParaRPr lang="en-US" dirty="0"/>
          </a:p>
        </p:txBody>
      </p:sp>
      <p:sp>
        <p:nvSpPr>
          <p:cNvPr id="24" name="Text Placeholder 22"/>
          <p:cNvSpPr>
            <a:spLocks noGrp="1"/>
          </p:cNvSpPr>
          <p:nvPr>
            <p:ph type="body" sz="quarter" idx="10"/>
          </p:nvPr>
        </p:nvSpPr>
        <p:spPr>
          <a:xfrm>
            <a:off x="257727"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smtClean="0"/>
              <a:t>Knowledge Gained</a:t>
            </a:r>
            <a:endParaRPr lang="en-US" dirty="0"/>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dirty="0" smtClean="0"/>
              <a:t>Two small sections, one large (Georgia, 24pt)</a:t>
            </a:r>
            <a:endParaRPr lang="en-US" dirty="0"/>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60808" y="3376524"/>
            <a:ext cx="215115" cy="215115"/>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81110" y="1253022"/>
            <a:ext cx="194813" cy="225573"/>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96998" y="1268794"/>
            <a:ext cx="139535" cy="197675"/>
          </a:xfrm>
          <a:prstGeom prst="rect">
            <a:avLst/>
          </a:prstGeom>
        </p:spPr>
      </p:pic>
    </p:spTree>
    <p:extLst>
      <p:ext uri="{BB962C8B-B14F-4D97-AF65-F5344CB8AC3E}">
        <p14:creationId xmlns:p14="http://schemas.microsoft.com/office/powerpoint/2010/main" val="681128720"/>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Header / Body">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5" name="Straight Connector 4"/>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79941651"/>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63816957"/>
      </p:ext>
    </p:extLst>
  </p:cSld>
  <p:clrMapOvr>
    <a:masterClrMapping/>
  </p:clrMapOvr>
  <p:timing>
    <p:tnLst>
      <p:par>
        <p:cTn id="1" dur="indefinite" restart="never" nodeType="tmRoot"/>
      </p:par>
    </p:tnLst>
  </p:timing>
  <p:hf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Header Activity Overview">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0" name="Rectangle 9"/>
          <p:cNvSpPr/>
          <p:nvPr userDrawn="1"/>
        </p:nvSpPr>
        <p:spPr>
          <a:xfrm>
            <a:off x="616688" y="1132006"/>
            <a:ext cx="8260611" cy="364691"/>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333333"/>
              </a:solidFill>
            </a:endParaRPr>
          </a:p>
        </p:txBody>
      </p:sp>
      <p:grpSp>
        <p:nvGrpSpPr>
          <p:cNvPr id="11" name="Group 10"/>
          <p:cNvGrpSpPr/>
          <p:nvPr userDrawn="1"/>
        </p:nvGrpSpPr>
        <p:grpSpPr>
          <a:xfrm>
            <a:off x="259679" y="1132457"/>
            <a:ext cx="344617" cy="363788"/>
            <a:chOff x="6983445" y="207065"/>
            <a:chExt cx="734137" cy="783406"/>
          </a:xfrm>
          <a:solidFill>
            <a:srgbClr val="243F54"/>
          </a:solidFill>
        </p:grpSpPr>
        <p:sp>
          <p:nvSpPr>
            <p:cNvPr id="13" name="Rectangle 12"/>
            <p:cNvSpPr/>
            <p:nvPr/>
          </p:nvSpPr>
          <p:spPr>
            <a:xfrm>
              <a:off x="6983445" y="207065"/>
              <a:ext cx="734137" cy="783406"/>
            </a:xfrm>
            <a:prstGeom prst="rect">
              <a:avLst/>
            </a:prstGeom>
            <a:grpFill/>
            <a:ln>
              <a:solidFill>
                <a:srgbClr val="243F5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14" name="Picture 13" descr="on-site-workshops.png"/>
            <p:cNvPicPr>
              <a:picLocks noChangeAspect="1"/>
            </p:cNvPicPr>
            <p:nvPr/>
          </p:nvPicPr>
          <p:blipFill rotWithShape="1">
            <a:blip r:embed="rId2" cstate="print"/>
            <a:srcRect l="12204" t="22820" r="8463" b="22257"/>
            <a:stretch/>
          </p:blipFill>
          <p:spPr>
            <a:xfrm>
              <a:off x="6983446" y="336280"/>
              <a:ext cx="734136" cy="508248"/>
            </a:xfrm>
            <a:prstGeom prst="rect">
              <a:avLst/>
            </a:prstGeom>
            <a:grpFill/>
            <a:ln>
              <a:solidFill>
                <a:srgbClr val="243F54"/>
              </a:solidFill>
            </a:ln>
            <a:effectLst/>
          </p:spPr>
        </p:pic>
      </p:grpSp>
    </p:spTree>
    <p:extLst>
      <p:ext uri="{BB962C8B-B14F-4D97-AF65-F5344CB8AC3E}">
        <p14:creationId xmlns:p14="http://schemas.microsoft.com/office/powerpoint/2010/main" val="4129832516"/>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Header Workshop Activity">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0" name="Rectangle 19"/>
          <p:cNvSpPr/>
          <p:nvPr userDrawn="1"/>
        </p:nvSpPr>
        <p:spPr>
          <a:xfrm>
            <a:off x="323528" y="1164090"/>
            <a:ext cx="8496944" cy="364691"/>
          </a:xfrm>
          <a:prstGeom prst="rect">
            <a:avLst/>
          </a:prstGeom>
          <a:solidFill>
            <a:srgbClr val="2576B7"/>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FFFFFF"/>
              </a:solidFill>
            </a:endParaRPr>
          </a:p>
        </p:txBody>
      </p:sp>
      <p:grpSp>
        <p:nvGrpSpPr>
          <p:cNvPr id="22" name="Group 21"/>
          <p:cNvGrpSpPr/>
          <p:nvPr userDrawn="1"/>
        </p:nvGrpSpPr>
        <p:grpSpPr>
          <a:xfrm>
            <a:off x="331100" y="1176588"/>
            <a:ext cx="343389" cy="339694"/>
            <a:chOff x="6986062" y="224644"/>
            <a:chExt cx="731520" cy="731520"/>
          </a:xfrm>
          <a:noFill/>
          <a:effectLst/>
        </p:grpSpPr>
        <p:sp>
          <p:nvSpPr>
            <p:cNvPr id="23" name="Rectangle 22"/>
            <p:cNvSpPr/>
            <p:nvPr/>
          </p:nvSpPr>
          <p:spPr>
            <a:xfrm>
              <a:off x="6986062" y="224644"/>
              <a:ext cx="731520" cy="73152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24" name="Picture 23"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grpFill/>
            <a:effectLst>
              <a:outerShdw blurRad="50800" dist="38100" dir="2700000" algn="tl" rotWithShape="0">
                <a:prstClr val="black">
                  <a:alpha val="40000"/>
                </a:prstClr>
              </a:outerShdw>
            </a:effectLst>
          </p:spPr>
        </p:pic>
      </p:grpSp>
      <p:sp>
        <p:nvSpPr>
          <p:cNvPr id="27" name="Text Placeholder 26"/>
          <p:cNvSpPr>
            <a:spLocks noGrp="1"/>
          </p:cNvSpPr>
          <p:nvPr>
            <p:ph type="body" sz="quarter" idx="10" hasCustomPrompt="1"/>
          </p:nvPr>
        </p:nvSpPr>
        <p:spPr>
          <a:xfrm>
            <a:off x="692948" y="1173398"/>
            <a:ext cx="445412" cy="346075"/>
          </a:xfrm>
        </p:spPr>
        <p:txBody>
          <a:bodyPr anchor="ctr"/>
          <a:lstStyle>
            <a:lvl1pPr marL="0" indent="0">
              <a:buNone/>
              <a:defRPr sz="1400" b="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a:t>
            </a:r>
          </a:p>
        </p:txBody>
      </p:sp>
      <p:sp>
        <p:nvSpPr>
          <p:cNvPr id="28" name="Text Placeholder 26"/>
          <p:cNvSpPr>
            <a:spLocks noGrp="1"/>
          </p:cNvSpPr>
          <p:nvPr>
            <p:ph type="body" sz="quarter" idx="11" hasCustomPrompt="1"/>
          </p:nvPr>
        </p:nvSpPr>
        <p:spPr>
          <a:xfrm>
            <a:off x="1157097" y="1173398"/>
            <a:ext cx="7427054" cy="346075"/>
          </a:xfrm>
        </p:spPr>
        <p:txBody>
          <a:bodyPr anchor="ctr"/>
          <a:lstStyle>
            <a:lvl1pPr marL="0" indent="0">
              <a:buNone/>
              <a:defRPr sz="140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[Provide estimated time for workshop activity or other guidelines.]</a:t>
            </a:r>
          </a:p>
        </p:txBody>
      </p:sp>
    </p:spTree>
    <p:extLst>
      <p:ext uri="{BB962C8B-B14F-4D97-AF65-F5344CB8AC3E}">
        <p14:creationId xmlns:p14="http://schemas.microsoft.com/office/powerpoint/2010/main" val="3641303436"/>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Tool Pre-Work Header">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8" name="Rectangle 7"/>
          <p:cNvSpPr/>
          <p:nvPr userDrawn="1"/>
        </p:nvSpPr>
        <p:spPr>
          <a:xfrm>
            <a:off x="323528" y="1164849"/>
            <a:ext cx="8496944" cy="364691"/>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FFFFFF"/>
              </a:solidFill>
            </a:endParaRPr>
          </a:p>
        </p:txBody>
      </p:sp>
      <p:pic>
        <p:nvPicPr>
          <p:cNvPr id="9" name="Picture 8" descr="best-practice-blueprints.png"/>
          <p:cNvPicPr>
            <a:picLocks noChangeAspect="1"/>
          </p:cNvPicPr>
          <p:nvPr userDrawn="1"/>
        </p:nvPicPr>
        <p:blipFill>
          <a:blip r:embed="rId2" cstate="print"/>
          <a:stretch>
            <a:fillRect/>
          </a:stretch>
        </p:blipFill>
        <p:spPr>
          <a:xfrm>
            <a:off x="334250" y="1175541"/>
            <a:ext cx="343307" cy="343307"/>
          </a:xfrm>
          <a:prstGeom prst="rect">
            <a:avLst/>
          </a:prstGeom>
          <a:solidFill>
            <a:srgbClr val="243F54"/>
          </a:solidFill>
          <a:effectLst/>
        </p:spPr>
      </p:pic>
      <p:sp>
        <p:nvSpPr>
          <p:cNvPr id="16" name="Text Placeholder 26"/>
          <p:cNvSpPr>
            <a:spLocks noGrp="1"/>
          </p:cNvSpPr>
          <p:nvPr>
            <p:ph type="body" sz="quarter" idx="10" hasCustomPrompt="1"/>
          </p:nvPr>
        </p:nvSpPr>
        <p:spPr>
          <a:xfrm>
            <a:off x="1194576" y="1174157"/>
            <a:ext cx="7420978" cy="346075"/>
          </a:xfrm>
        </p:spPr>
        <p:txBody>
          <a:bodyPr anchor="ctr"/>
          <a:lstStyle>
            <a:lvl1pPr marL="0" indent="0">
              <a:buNone/>
              <a:defRPr sz="1400" b="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[Tool Context]</a:t>
            </a:r>
          </a:p>
        </p:txBody>
      </p:sp>
      <p:sp>
        <p:nvSpPr>
          <p:cNvPr id="15" name="Text Placeholder 26"/>
          <p:cNvSpPr>
            <a:spLocks noGrp="1"/>
          </p:cNvSpPr>
          <p:nvPr>
            <p:ph type="body" sz="quarter" idx="11" hasCustomPrompt="1"/>
          </p:nvPr>
        </p:nvSpPr>
        <p:spPr>
          <a:xfrm>
            <a:off x="684997" y="1174157"/>
            <a:ext cx="445412" cy="346075"/>
          </a:xfrm>
        </p:spPr>
        <p:txBody>
          <a:bodyPr anchor="ctr"/>
          <a:lstStyle>
            <a:lvl1pPr marL="0" indent="0">
              <a:buNone/>
              <a:defRPr sz="1400" b="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a:t>
            </a:r>
          </a:p>
        </p:txBody>
      </p:sp>
    </p:spTree>
    <p:extLst>
      <p:ext uri="{BB962C8B-B14F-4D97-AF65-F5344CB8AC3E}">
        <p14:creationId xmlns:p14="http://schemas.microsoft.com/office/powerpoint/2010/main" val="3751869231"/>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913">
          <p15:clr>
            <a:srgbClr val="FBAE40"/>
          </p15:clr>
        </p15:guide>
        <p15:guide id="2" pos="2880">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Case study title</a:t>
            </a:r>
            <a:endParaRPr lang="en-CA" dirty="0"/>
          </a:p>
        </p:txBody>
      </p:sp>
    </p:spTree>
    <p:extLst>
      <p:ext uri="{BB962C8B-B14F-4D97-AF65-F5344CB8AC3E}">
        <p14:creationId xmlns:p14="http://schemas.microsoft.com/office/powerpoint/2010/main" val="61073843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Unbroken Phase Layout">
    <p:spTree>
      <p:nvGrpSpPr>
        <p:cNvPr id="1" name=""/>
        <p:cNvGrpSpPr/>
        <p:nvPr/>
      </p:nvGrpSpPr>
      <p:grpSpPr>
        <a:xfrm>
          <a:off x="0" y="0"/>
          <a:ext cx="0" cy="0"/>
          <a:chOff x="0" y="0"/>
          <a:chExt cx="0" cy="0"/>
        </a:xfrm>
      </p:grpSpPr>
      <p:sp>
        <p:nvSpPr>
          <p:cNvPr id="3" name="TextBox 2"/>
          <p:cNvSpPr txBox="1"/>
          <p:nvPr userDrawn="1"/>
        </p:nvSpPr>
        <p:spPr>
          <a:xfrm>
            <a:off x="4391566" y="4626678"/>
            <a:ext cx="2803790" cy="769441"/>
          </a:xfrm>
          <a:prstGeom prst="rect">
            <a:avLst/>
          </a:prstGeom>
          <a:noFill/>
        </p:spPr>
        <p:txBody>
          <a:bodyPr wrap="square" rtlCol="0">
            <a:spAutoFit/>
          </a:bodyPr>
          <a:lstStyle/>
          <a:p>
            <a:pPr algn="r"/>
            <a:r>
              <a:rPr lang="en-CA" sz="4400" b="1" dirty="0" smtClean="0">
                <a:solidFill>
                  <a:srgbClr val="29475F"/>
                </a:solidFill>
              </a:rPr>
              <a:t>PHASE</a:t>
            </a:r>
            <a:endParaRPr lang="en-CA" sz="4400" b="1" dirty="0">
              <a:solidFill>
                <a:srgbClr val="29475F"/>
              </a:solidFill>
            </a:endParaRPr>
          </a:p>
        </p:txBody>
      </p:sp>
      <p:cxnSp>
        <p:nvCxnSpPr>
          <p:cNvPr id="4" name="Straight Connector 3"/>
          <p:cNvCxnSpPr/>
          <p:nvPr userDrawn="1"/>
        </p:nvCxnSpPr>
        <p:spPr>
          <a:xfrm>
            <a:off x="3352800" y="57711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5" name="Oval 4"/>
          <p:cNvSpPr/>
          <p:nvPr userDrawn="1"/>
        </p:nvSpPr>
        <p:spPr>
          <a:xfrm>
            <a:off x="7215652" y="4550343"/>
            <a:ext cx="1400435" cy="1400435"/>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0000" b="1" dirty="0">
              <a:solidFill>
                <a:srgbClr val="243F54"/>
              </a:solidFill>
            </a:endParaRPr>
          </a:p>
        </p:txBody>
      </p:sp>
      <p:sp>
        <p:nvSpPr>
          <p:cNvPr id="7" name="Text Placeholder 6"/>
          <p:cNvSpPr>
            <a:spLocks noGrp="1"/>
          </p:cNvSpPr>
          <p:nvPr>
            <p:ph type="body" sz="quarter" idx="10" hasCustomPrompt="1"/>
          </p:nvPr>
        </p:nvSpPr>
        <p:spPr>
          <a:xfrm>
            <a:off x="666750" y="5395913"/>
            <a:ext cx="6418263" cy="374650"/>
          </a:xfrm>
        </p:spPr>
        <p:txBody>
          <a:bodyPr/>
          <a:lstStyle>
            <a:lvl1pPr marL="0" indent="0" algn="r">
              <a:buNone/>
              <a:defRPr sz="1800" baseline="0">
                <a:solidFill>
                  <a:schemeClr val="accent2"/>
                </a:solidFill>
              </a:defRPr>
            </a:lvl1pPr>
          </a:lstStyle>
          <a:p>
            <a:pPr lvl="0"/>
            <a:r>
              <a:rPr lang="en-CA" sz="1800" dirty="0" smtClean="0"/>
              <a:t>Replace with the title of your phase</a:t>
            </a:r>
            <a:endParaRPr lang="en-US" dirty="0"/>
          </a:p>
        </p:txBody>
      </p:sp>
      <p:sp>
        <p:nvSpPr>
          <p:cNvPr id="9" name="Text Placeholder 8"/>
          <p:cNvSpPr>
            <a:spLocks noGrp="1"/>
          </p:cNvSpPr>
          <p:nvPr>
            <p:ph type="body" sz="quarter" idx="11" hasCustomPrompt="1"/>
          </p:nvPr>
        </p:nvSpPr>
        <p:spPr>
          <a:xfrm>
            <a:off x="7196138" y="4549775"/>
            <a:ext cx="1439862" cy="1401763"/>
          </a:xfrm>
        </p:spPr>
        <p:txBody>
          <a:bodyPr anchor="ctr"/>
          <a:lstStyle>
            <a:lvl1pPr marL="0" indent="0" algn="ctr">
              <a:buNone/>
              <a:defRPr sz="8800">
                <a:solidFill>
                  <a:schemeClr val="accent1"/>
                </a:solidFill>
              </a:defRPr>
            </a:lvl1pPr>
          </a:lstStyle>
          <a:p>
            <a:pPr lvl="0"/>
            <a:r>
              <a:rPr lang="en-CA" sz="8800" dirty="0" smtClean="0"/>
              <a:t>#</a:t>
            </a:r>
            <a:endParaRPr lang="en-US" dirty="0"/>
          </a:p>
        </p:txBody>
      </p:sp>
      <p:cxnSp>
        <p:nvCxnSpPr>
          <p:cNvPr id="10" name="Straight Connector 9"/>
          <p:cNvCxnSpPr/>
          <p:nvPr userDrawn="1"/>
        </p:nvCxnSpPr>
        <p:spPr>
          <a:xfrm>
            <a:off x="3505200" y="59235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8878355"/>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1997-2017 </a:t>
              </a:r>
              <a:r>
                <a:rPr lang="en-CA" sz="800" dirty="0">
                  <a:solidFill>
                    <a:srgbClr val="ADB7C3"/>
                  </a:solidFill>
                </a:rPr>
                <a:t>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rgbClr val="29475F"/>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3"/>
                </a:solidFill>
              </a:defRPr>
            </a:lvl1pPr>
          </a:lstStyle>
          <a:p>
            <a:pPr lvl="0"/>
            <a:r>
              <a:rPr lang="en-CA" sz="2800" dirty="0" smtClean="0"/>
              <a:t>Replace with Phase Title</a:t>
            </a:r>
            <a:endParaRPr lang="en-US" dirty="0"/>
          </a:p>
        </p:txBody>
      </p:sp>
      <p:sp>
        <p:nvSpPr>
          <p:cNvPr id="20" name="TextBox 19"/>
          <p:cNvSpPr txBox="1"/>
          <p:nvPr userDrawn="1"/>
        </p:nvSpPr>
        <p:spPr>
          <a:xfrm>
            <a:off x="763035" y="2585841"/>
            <a:ext cx="2036776" cy="769441"/>
          </a:xfrm>
          <a:prstGeom prst="rect">
            <a:avLst/>
          </a:prstGeom>
          <a:noFill/>
        </p:spPr>
        <p:txBody>
          <a:bodyPr wrap="none" lIns="0" rtlCol="0">
            <a:spAutoFit/>
          </a:bodyPr>
          <a:lstStyle/>
          <a:p>
            <a:r>
              <a:rPr lang="en-CA" sz="4400" b="1" dirty="0" smtClean="0">
                <a:solidFill>
                  <a:srgbClr val="29475F"/>
                </a:solidFill>
              </a:rPr>
              <a:t>PHASE</a:t>
            </a:r>
            <a:endParaRPr lang="en-CA" sz="4400" b="1" dirty="0">
              <a:solidFill>
                <a:srgbClr val="29475F"/>
              </a:solidFill>
            </a:endParaRP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dirty="0" smtClean="0"/>
              <a:t>#</a:t>
            </a:r>
            <a:endParaRPr lang="en-US" dirty="0"/>
          </a:p>
        </p:txBody>
      </p:sp>
      <p:sp>
        <p:nvSpPr>
          <p:cNvPr id="22" name="Text Placeholder 4"/>
          <p:cNvSpPr>
            <a:spLocks noGrp="1"/>
          </p:cNvSpPr>
          <p:nvPr>
            <p:ph type="body" sz="quarter" idx="13" hasCustomPrompt="1"/>
          </p:nvPr>
        </p:nvSpPr>
        <p:spPr>
          <a:xfrm>
            <a:off x="1578396" y="5622172"/>
            <a:ext cx="7289719" cy="457200"/>
          </a:xfrm>
        </p:spPr>
        <p:txBody>
          <a:bodyPr/>
          <a:lstStyle>
            <a:lvl1pPr marL="0" indent="0" algn="r">
              <a:buNone/>
              <a:defRPr sz="2000" baseline="0">
                <a:solidFill>
                  <a:schemeClr val="accent1"/>
                </a:solidFill>
              </a:defRPr>
            </a:lvl1pPr>
          </a:lstStyle>
          <a:p>
            <a:pPr lvl="0"/>
            <a:r>
              <a:rPr lang="en-CA" dirty="0" smtClean="0"/>
              <a:t>Blueprint Title</a:t>
            </a:r>
            <a:endParaRPr lang="en-CA" dirty="0"/>
          </a:p>
        </p:txBody>
      </p:sp>
    </p:spTree>
    <p:extLst>
      <p:ext uri="{BB962C8B-B14F-4D97-AF65-F5344CB8AC3E}">
        <p14:creationId xmlns:p14="http://schemas.microsoft.com/office/powerpoint/2010/main" val="3930840106"/>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Blue slide intro">
    <p:bg>
      <p:bgPr>
        <a:solidFill>
          <a:srgbClr val="CBDBE7"/>
        </a:solidFill>
        <a:effectLst/>
      </p:bgPr>
    </p:bg>
    <p:spTree>
      <p:nvGrpSpPr>
        <p:cNvPr id="1" name=""/>
        <p:cNvGrpSpPr/>
        <p:nvPr/>
      </p:nvGrpSpPr>
      <p:grpSpPr>
        <a:xfrm>
          <a:off x="0" y="0"/>
          <a:ext cx="0" cy="0"/>
          <a:chOff x="0" y="0"/>
          <a:chExt cx="0" cy="0"/>
        </a:xfrm>
      </p:grpSpPr>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Rectangle 8"/>
          <p:cNvSpPr/>
          <p:nvPr userDrawn="1"/>
        </p:nvSpPr>
        <p:spPr>
          <a:xfrm>
            <a:off x="257182" y="3086541"/>
            <a:ext cx="8676000" cy="307777"/>
          </a:xfrm>
          <a:prstGeom prst="rect">
            <a:avLst/>
          </a:prstGeom>
          <a:solidFill>
            <a:srgbClr val="243F54"/>
          </a:solidFill>
        </p:spPr>
        <p:txBody>
          <a:bodyPr wrap="square">
            <a:spAutoFit/>
          </a:bodyPr>
          <a:lstStyle/>
          <a:p>
            <a:r>
              <a:rPr lang="en-US" sz="1400" b="1" dirty="0" smtClean="0">
                <a:solidFill>
                  <a:srgbClr val="FFFFFF"/>
                </a:solidFill>
              </a:rPr>
              <a:t>The following are sample activities that will be conducted by Info-Tech analysts with your team:</a:t>
            </a:r>
            <a:endParaRPr lang="en-US" sz="1400" b="1" dirty="0">
              <a:solidFill>
                <a:srgbClr val="FFFFFF"/>
              </a:solidFill>
            </a:endParaRPr>
          </a:p>
        </p:txBody>
      </p:sp>
      <p:sp>
        <p:nvSpPr>
          <p:cNvPr id="15" name="TextBox 14"/>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smtClean="0">
                <a:solidFill>
                  <a:srgbClr val="FFFFFF"/>
                </a:solidFill>
              </a:rPr>
              <a:t>Book a workshop with our Info-Tech analysts:</a:t>
            </a:r>
            <a:endParaRPr lang="en-US" sz="1400" b="1" dirty="0">
              <a:solidFill>
                <a:srgbClr val="FFFFFF"/>
              </a:solidFill>
            </a:endParaRPr>
          </a:p>
        </p:txBody>
      </p:sp>
      <p:sp>
        <p:nvSpPr>
          <p:cNvPr id="16"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t>
            </a:r>
            <a:r>
              <a:rPr lang="en-US" dirty="0" smtClean="0">
                <a:solidFill>
                  <a:srgbClr val="333333"/>
                </a:solidFill>
              </a:rPr>
              <a:t>as part of an </a:t>
            </a:r>
            <a:r>
              <a:rPr lang="en-US" dirty="0">
                <a:solidFill>
                  <a:srgbClr val="333333"/>
                </a:solidFill>
              </a:rPr>
              <a:t>Info-Tech workshop</a:t>
            </a:r>
            <a:endParaRPr lang="en-CA" dirty="0">
              <a:solidFill>
                <a:srgbClr val="333333"/>
              </a:solidFill>
            </a:endParaRPr>
          </a:p>
        </p:txBody>
      </p:sp>
    </p:spTree>
    <p:extLst>
      <p:ext uri="{BB962C8B-B14F-4D97-AF65-F5344CB8AC3E}">
        <p14:creationId xmlns:p14="http://schemas.microsoft.com/office/powerpoint/2010/main" val="204629040"/>
      </p:ext>
    </p:extLst>
  </p:cSld>
  <p:clrMapOvr>
    <a:masterClrMapping/>
  </p:clrMapOvr>
  <p:timing>
    <p:tnLst>
      <p:par>
        <p:cTn id="1" dur="indefinite" restart="never" nodeType="tmRoot"/>
      </p:par>
    </p:tnLst>
  </p:timing>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sp>
        <p:nvSpPr>
          <p:cNvPr id="24" name="Rectangle 23"/>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bg1"/>
                </a:solidFill>
                <a:latin typeface="+mn-lt"/>
              </a:defRPr>
            </a:lvl1pPr>
          </a:lstStyle>
          <a:p>
            <a:r>
              <a:rPr lang="en-US"/>
              <a:t>Page header</a:t>
            </a:r>
            <a:endParaRPr lang="en-CA"/>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a:t>First Level (Arial, 14pt)</a:t>
            </a:r>
          </a:p>
          <a:p>
            <a:pPr lvl="1"/>
            <a:r>
              <a:rPr lang="en-US"/>
              <a:t>Second Level (Arial, 14pt)</a:t>
            </a:r>
          </a:p>
          <a:p>
            <a:pPr lvl="2"/>
            <a:r>
              <a:rPr lang="en-US"/>
              <a:t>Third Level (Arial, 14pt)</a:t>
            </a:r>
          </a:p>
          <a:p>
            <a:pPr lvl="3"/>
            <a:r>
              <a:rPr lang="en-US"/>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Assist:</a:t>
            </a:r>
          </a:p>
        </p:txBody>
      </p:sp>
      <p:sp>
        <p:nvSpPr>
          <p:cNvPr id="13" name="Rectangle 12"/>
          <p:cNvSpPr/>
          <p:nvPr/>
        </p:nvSpPr>
        <p:spPr>
          <a:xfrm>
            <a:off x="4840036"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a:t>First Level (Arial, 14pt)</a:t>
            </a:r>
          </a:p>
          <a:p>
            <a:pPr lvl="1"/>
            <a:r>
              <a:rPr lang="en-US"/>
              <a:t>Second Level (Arial, 14pt)</a:t>
            </a:r>
          </a:p>
          <a:p>
            <a:pPr lvl="2"/>
            <a:r>
              <a:rPr lang="en-US"/>
              <a:t>Third Level (Arial, 14pt)</a:t>
            </a:r>
          </a:p>
          <a:p>
            <a:pPr lvl="3"/>
            <a:r>
              <a:rPr lang="en-US"/>
              <a:t>Forth Level (Arial, 14pt)</a:t>
            </a:r>
          </a:p>
        </p:txBody>
      </p:sp>
      <p:sp>
        <p:nvSpPr>
          <p:cNvPr id="18" name="Text Placeholder 41"/>
          <p:cNvSpPr>
            <a:spLocks noGrp="1"/>
          </p:cNvSpPr>
          <p:nvPr>
            <p:ph type="body" sz="quarter" idx="27" hasCustomPrompt="1"/>
          </p:nvPr>
        </p:nvSpPr>
        <p:spPr>
          <a:xfrm>
            <a:off x="2467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a:t>First Level (Arial, 14pt)</a:t>
            </a:r>
          </a:p>
          <a:p>
            <a:pPr lvl="1"/>
            <a:r>
              <a:rPr lang="en-US"/>
              <a:t>Second Level (Arial, 14pt)</a:t>
            </a:r>
          </a:p>
          <a:p>
            <a:pPr lvl="2"/>
            <a:r>
              <a:rPr lang="en-US"/>
              <a:t>Third Level (Arial, 14pt)</a:t>
            </a:r>
          </a:p>
          <a:p>
            <a:pPr lvl="3"/>
            <a:r>
              <a:rPr lang="en-US"/>
              <a:t>Forth Level (Arial, 14pt)</a:t>
            </a:r>
          </a:p>
        </p:txBody>
      </p:sp>
      <p:sp>
        <p:nvSpPr>
          <p:cNvPr id="19" name="Text Placeholder 41"/>
          <p:cNvSpPr>
            <a:spLocks noGrp="1"/>
          </p:cNvSpPr>
          <p:nvPr>
            <p:ph type="body" sz="quarter" idx="28" hasCustomPrompt="1"/>
          </p:nvPr>
        </p:nvSpPr>
        <p:spPr>
          <a:xfrm>
            <a:off x="48308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a:t>First Level (Arial, 14pt)</a:t>
            </a:r>
          </a:p>
          <a:p>
            <a:pPr lvl="1"/>
            <a:r>
              <a:rPr lang="en-US"/>
              <a:t>Second Level (Arial, 14pt)</a:t>
            </a:r>
          </a:p>
          <a:p>
            <a:pPr lvl="2"/>
            <a:r>
              <a:rPr lang="en-US"/>
              <a:t>Third Level (Arial, 14pt)</a:t>
            </a:r>
          </a:p>
          <a:p>
            <a:pPr lvl="3"/>
            <a:r>
              <a:rPr lang="en-US"/>
              <a:t>Forth Level (Arial, 14pt)</a:t>
            </a:r>
          </a:p>
        </p:txBody>
      </p:sp>
      <p:sp>
        <p:nvSpPr>
          <p:cNvPr id="16" name="Rectangle 15"/>
          <p:cNvSpPr/>
          <p:nvPr userDrawn="1"/>
        </p:nvSpPr>
        <p:spPr>
          <a:xfrm>
            <a:off x="251519"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20" name="Rectangle 19"/>
          <p:cNvSpPr/>
          <p:nvPr userDrawn="1"/>
        </p:nvSpPr>
        <p:spPr>
          <a:xfrm>
            <a:off x="4840036"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51519"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Also Assist:</a:t>
            </a:r>
          </a:p>
        </p:txBody>
      </p:sp>
      <p:sp>
        <p:nvSpPr>
          <p:cNvPr id="22" name="Rectangle 21"/>
          <p:cNvSpPr/>
          <p:nvPr userDrawn="1"/>
        </p:nvSpPr>
        <p:spPr>
          <a:xfrm>
            <a:off x="4840036"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400" b="1" dirty="0"/>
              <a:t>This Research Will Help Them:</a:t>
            </a:r>
          </a:p>
        </p:txBody>
      </p:sp>
    </p:spTree>
    <p:extLst>
      <p:ext uri="{BB962C8B-B14F-4D97-AF65-F5344CB8AC3E}">
        <p14:creationId xmlns:p14="http://schemas.microsoft.com/office/powerpoint/2010/main" val="81466098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Blue slide extra">
    <p:bg>
      <p:bgPr>
        <a:solidFill>
          <a:srgbClr val="CBDBE7"/>
        </a:solidFill>
        <a:effectLst/>
      </p:bgPr>
    </p:bg>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t>
            </a:r>
            <a:r>
              <a:rPr lang="en-US" dirty="0" smtClean="0">
                <a:solidFill>
                  <a:srgbClr val="333333"/>
                </a:solidFill>
              </a:rPr>
              <a:t>as part of an </a:t>
            </a:r>
            <a:r>
              <a:rPr lang="en-US" dirty="0">
                <a:solidFill>
                  <a:srgbClr val="333333"/>
                </a:solidFill>
              </a:rPr>
              <a:t>Info-Tech workshop</a:t>
            </a:r>
            <a:endParaRPr lang="en-CA" dirty="0">
              <a:solidFill>
                <a:srgbClr val="333333"/>
              </a:solidFill>
            </a:endParaRPr>
          </a:p>
        </p:txBody>
      </p:sp>
      <p:sp>
        <p:nvSpPr>
          <p:cNvPr id="10" name="TextBox 9"/>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smtClean="0">
                <a:solidFill>
                  <a:srgbClr val="FFFFFF"/>
                </a:solidFill>
              </a:rPr>
              <a:t>Book a workshop with our Info-Tech analysts:</a:t>
            </a:r>
            <a:endParaRPr lang="en-US" sz="1400" b="1" dirty="0">
              <a:solidFill>
                <a:srgbClr val="FFFFFF"/>
              </a:solidFill>
            </a:endParaRPr>
          </a:p>
        </p:txBody>
      </p:sp>
    </p:spTree>
    <p:extLst>
      <p:ext uri="{BB962C8B-B14F-4D97-AF65-F5344CB8AC3E}">
        <p14:creationId xmlns:p14="http://schemas.microsoft.com/office/powerpoint/2010/main" val="177955741"/>
      </p:ext>
    </p:extLst>
  </p:cSld>
  <p:clrMapOvr>
    <a:masterClrMapping/>
  </p:clrMapOvr>
  <p:timing>
    <p:tnLst>
      <p:par>
        <p:cTn id="1" dur="indefinite" restart="never" nodeType="tmRoot"/>
      </p:par>
    </p:tnLst>
  </p:timing>
  <p:hf hdr="0" ftr="0" dt="0"/>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Executive Brief">
    <p:spTree>
      <p:nvGrpSpPr>
        <p:cNvPr id="1" name=""/>
        <p:cNvGrpSpPr/>
        <p:nvPr/>
      </p:nvGrpSpPr>
      <p:grpSpPr>
        <a:xfrm>
          <a:off x="0" y="0"/>
          <a:ext cx="0" cy="0"/>
          <a:chOff x="0" y="0"/>
          <a:chExt cx="0" cy="0"/>
        </a:xfrm>
      </p:grpSpPr>
      <p:sp>
        <p:nvSpPr>
          <p:cNvPr id="3" name="Rectangle 2"/>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Brief slide</a:t>
            </a:r>
            <a:endParaRPr lang="en-CA"/>
          </a:p>
        </p:txBody>
      </p:sp>
    </p:spTree>
    <p:extLst>
      <p:ext uri="{BB962C8B-B14F-4D97-AF65-F5344CB8AC3E}">
        <p14:creationId xmlns:p14="http://schemas.microsoft.com/office/powerpoint/2010/main" val="54663819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2_Executive Summary">
    <p:spTree>
      <p:nvGrpSpPr>
        <p:cNvPr id="1" name=""/>
        <p:cNvGrpSpPr/>
        <p:nvPr/>
      </p:nvGrpSpPr>
      <p:grpSpPr>
        <a:xfrm>
          <a:off x="0" y="0"/>
          <a:ext cx="0" cy="0"/>
          <a:chOff x="0" y="0"/>
          <a:chExt cx="0" cy="0"/>
        </a:xfrm>
      </p:grpSpPr>
      <p:sp>
        <p:nvSpPr>
          <p:cNvPr id="17" name="Rectangle 16"/>
          <p:cNvSpPr/>
          <p:nvPr userDrawn="1"/>
        </p:nvSpPr>
        <p:spPr>
          <a:xfrm>
            <a:off x="4157" y="-9146"/>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summary</a:t>
            </a:r>
            <a:endParaRPr lang="en-US" dirty="0"/>
          </a:p>
        </p:txBody>
      </p:sp>
      <p:sp>
        <p:nvSpPr>
          <p:cNvPr id="9" name="Rectangle 8"/>
          <p:cNvSpPr/>
          <p:nvPr userDrawn="1"/>
        </p:nvSpPr>
        <p:spPr>
          <a:xfrm>
            <a:off x="255868" y="4199835"/>
            <a:ext cx="8640578" cy="3128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400" b="1" dirty="0">
                <a:solidFill>
                  <a:srgbClr val="FFFFFF"/>
                </a:solidFill>
              </a:rPr>
              <a:t>Resolution</a:t>
            </a:r>
          </a:p>
        </p:txBody>
      </p:sp>
      <p:sp>
        <p:nvSpPr>
          <p:cNvPr id="13" name="Rectangle 12"/>
          <p:cNvSpPr/>
          <p:nvPr userDrawn="1"/>
        </p:nvSpPr>
        <p:spPr>
          <a:xfrm>
            <a:off x="247848" y="1210905"/>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solidFill>
                  <a:srgbClr val="FFFFFF"/>
                </a:solidFill>
              </a:rPr>
              <a:t>Situation</a:t>
            </a:r>
            <a:endParaRPr lang="en-US" sz="1400" b="1" dirty="0">
              <a:solidFill>
                <a:srgbClr val="FFFFFF"/>
              </a:solidFill>
            </a:endParaRPr>
          </a:p>
        </p:txBody>
      </p:sp>
      <p:sp>
        <p:nvSpPr>
          <p:cNvPr id="11" name="Rectangle 10"/>
          <p:cNvSpPr/>
          <p:nvPr userDrawn="1"/>
        </p:nvSpPr>
        <p:spPr>
          <a:xfrm>
            <a:off x="247848" y="2659744"/>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solidFill>
                  <a:srgbClr val="FFFFFF"/>
                </a:solidFill>
              </a:rPr>
              <a:t>Complication</a:t>
            </a:r>
          </a:p>
        </p:txBody>
      </p:sp>
      <p:sp>
        <p:nvSpPr>
          <p:cNvPr id="20" name="Text Placeholder 19"/>
          <p:cNvSpPr>
            <a:spLocks noGrp="1"/>
          </p:cNvSpPr>
          <p:nvPr userDrawn="1">
            <p:ph type="body" sz="quarter" idx="10"/>
          </p:nvPr>
        </p:nvSpPr>
        <p:spPr>
          <a:xfrm>
            <a:off x="247848" y="1535364"/>
            <a:ext cx="5257800" cy="107899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1" name="Text Placeholder 19"/>
          <p:cNvSpPr>
            <a:spLocks noGrp="1"/>
          </p:cNvSpPr>
          <p:nvPr userDrawn="1">
            <p:ph type="body" sz="quarter" idx="11"/>
          </p:nvPr>
        </p:nvSpPr>
        <p:spPr>
          <a:xfrm>
            <a:off x="247848" y="2974004"/>
            <a:ext cx="5257800" cy="107698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2" name="Text Placeholder 19"/>
          <p:cNvSpPr>
            <a:spLocks noGrp="1"/>
          </p:cNvSpPr>
          <p:nvPr userDrawn="1">
            <p:ph type="body" sz="quarter" idx="12"/>
          </p:nvPr>
        </p:nvSpPr>
        <p:spPr>
          <a:xfrm>
            <a:off x="255868" y="4512653"/>
            <a:ext cx="8623607" cy="180843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9" name="Text Placeholder 28"/>
          <p:cNvSpPr>
            <a:spLocks noGrp="1"/>
          </p:cNvSpPr>
          <p:nvPr>
            <p:ph type="body" sz="quarter" idx="13"/>
          </p:nvPr>
        </p:nvSpPr>
        <p:spPr>
          <a:xfrm>
            <a:off x="5737241" y="1495997"/>
            <a:ext cx="3083231" cy="252324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dirty="0"/>
          </a:p>
        </p:txBody>
      </p:sp>
      <p:grpSp>
        <p:nvGrpSpPr>
          <p:cNvPr id="28" name="Group 27"/>
          <p:cNvGrpSpPr/>
          <p:nvPr/>
        </p:nvGrpSpPr>
        <p:grpSpPr>
          <a:xfrm>
            <a:off x="5736405" y="1210905"/>
            <a:ext cx="3084068" cy="285749"/>
            <a:chOff x="2267744" y="1844804"/>
            <a:chExt cx="3084068" cy="285749"/>
          </a:xfrm>
          <a:solidFill>
            <a:srgbClr val="B0C534"/>
          </a:solidFill>
        </p:grpSpPr>
        <p:sp>
          <p:nvSpPr>
            <p:cNvPr id="31" name="Round Same Side Corner Rectangle 97"/>
            <p:cNvSpPr/>
            <p:nvPr/>
          </p:nvSpPr>
          <p:spPr>
            <a:xfrm>
              <a:off x="2267744" y="1844804"/>
              <a:ext cx="3084068" cy="285749"/>
            </a:xfrm>
            <a:prstGeom prst="rect">
              <a:avLst/>
            </a:prstGeom>
            <a:solidFill>
              <a:schemeClr val="accent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sz="1100" i="1" dirty="0" smtClean="0">
                  <a:solidFill>
                    <a:srgbClr val="FFFFFF"/>
                  </a:solidFill>
                  <a:latin typeface="Georgia"/>
                </a:rPr>
                <a:t>Info-Tech Insight</a:t>
              </a:r>
              <a:endParaRPr lang="en-CA" sz="1100" i="1" dirty="0">
                <a:solidFill>
                  <a:srgbClr val="FFFFFF"/>
                </a:solidFill>
                <a:latin typeface="Georgia"/>
              </a:endParaRPr>
            </a:p>
          </p:txBody>
        </p:sp>
        <p:pic>
          <p:nvPicPr>
            <p:cNvPr id="32" name="Picture 31" descr="insight-sm.wmf"/>
            <p:cNvPicPr>
              <a:picLocks noChangeAspect="1"/>
            </p:cNvPicPr>
            <p:nvPr/>
          </p:nvPicPr>
          <p:blipFill>
            <a:blip r:embed="rId2" cstate="print"/>
            <a:stretch>
              <a:fillRect/>
            </a:stretch>
          </p:blipFill>
          <p:spPr>
            <a:xfrm>
              <a:off x="5043623" y="1889932"/>
              <a:ext cx="240000" cy="180000"/>
            </a:xfrm>
            <a:prstGeom prst="rect">
              <a:avLst/>
            </a:prstGeom>
            <a:solidFill>
              <a:schemeClr val="accent2"/>
            </a:solidFill>
            <a:ln>
              <a:solidFill>
                <a:schemeClr val="accent2"/>
              </a:solidFill>
            </a:ln>
          </p:spPr>
        </p:pic>
      </p:grpSp>
      <p:pic>
        <p:nvPicPr>
          <p:cNvPr id="23" name="Picture 2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209464" y="1266251"/>
            <a:ext cx="209348" cy="209348"/>
          </a:xfrm>
          <a:prstGeom prst="rect">
            <a:avLst/>
          </a:prstGeom>
        </p:spPr>
      </p:pic>
      <p:pic>
        <p:nvPicPr>
          <p:cNvPr id="30" name="Picture 2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596225" y="4252813"/>
            <a:ext cx="206861" cy="206861"/>
          </a:xfrm>
          <a:prstGeom prst="rect">
            <a:avLst/>
          </a:prstGeom>
        </p:spPr>
      </p:pic>
      <p:pic>
        <p:nvPicPr>
          <p:cNvPr id="3" name="Picture 2"/>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209464" y="2716075"/>
            <a:ext cx="211099" cy="211099"/>
          </a:xfrm>
          <a:prstGeom prst="rect">
            <a:avLst/>
          </a:prstGeom>
        </p:spPr>
      </p:pic>
    </p:spTree>
    <p:extLst>
      <p:ext uri="{BB962C8B-B14F-4D97-AF65-F5344CB8AC3E}">
        <p14:creationId xmlns:p14="http://schemas.microsoft.com/office/powerpoint/2010/main" val="1303002602"/>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1_2 Small 1 Large">
    <p:spTree>
      <p:nvGrpSpPr>
        <p:cNvPr id="1" name=""/>
        <p:cNvGrpSpPr/>
        <p:nvPr/>
      </p:nvGrpSpPr>
      <p:grpSpPr>
        <a:xfrm>
          <a:off x="0" y="0"/>
          <a:ext cx="0" cy="0"/>
          <a:chOff x="0" y="0"/>
          <a:chExt cx="0" cy="0"/>
        </a:xfrm>
      </p:grpSpPr>
      <p:sp>
        <p:nvSpPr>
          <p:cNvPr id="15" name="Rectangle 14"/>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22" name="Text Placeholder 20"/>
          <p:cNvSpPr>
            <a:spLocks noGrp="1"/>
          </p:cNvSpPr>
          <p:nvPr>
            <p:ph type="body" sz="quarter" idx="12"/>
          </p:nvPr>
        </p:nvSpPr>
        <p:spPr>
          <a:xfrm>
            <a:off x="261455" y="3323354"/>
            <a:ext cx="8615844" cy="320040"/>
          </a:xfrm>
          <a:solidFill>
            <a:srgbClr val="243F54"/>
          </a:solidFill>
        </p:spPr>
        <p:txBody>
          <a:bodyPr/>
          <a:lstStyle>
            <a:lvl1pPr marL="0" indent="0">
              <a:defRPr sz="1400" b="1">
                <a:solidFill>
                  <a:schemeClr val="bg1"/>
                </a:solidFill>
              </a:defRPr>
            </a:lvl1pPr>
          </a:lstStyle>
          <a:p>
            <a:pPr marL="0" indent="0">
              <a:buNone/>
            </a:pPr>
            <a:r>
              <a:rPr lang="en-US" dirty="0" smtClean="0"/>
              <a:t>Deliverables Completed</a:t>
            </a:r>
            <a:endParaRPr lang="en-US" dirty="0"/>
          </a:p>
        </p:txBody>
      </p:sp>
      <p:sp>
        <p:nvSpPr>
          <p:cNvPr id="23" name="Text Placeholder 21"/>
          <p:cNvSpPr>
            <a:spLocks noGrp="1"/>
          </p:cNvSpPr>
          <p:nvPr>
            <p:ph type="body" sz="quarter" idx="11"/>
          </p:nvPr>
        </p:nvSpPr>
        <p:spPr>
          <a:xfrm>
            <a:off x="4612662"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Processes </a:t>
            </a:r>
            <a:r>
              <a:rPr lang="en-US" dirty="0" smtClean="0"/>
              <a:t>Optimized</a:t>
            </a:r>
            <a:endParaRPr lang="en-US" dirty="0"/>
          </a:p>
        </p:txBody>
      </p:sp>
      <p:sp>
        <p:nvSpPr>
          <p:cNvPr id="24" name="Text Placeholder 22"/>
          <p:cNvSpPr>
            <a:spLocks noGrp="1"/>
          </p:cNvSpPr>
          <p:nvPr>
            <p:ph type="body" sz="quarter" idx="10"/>
          </p:nvPr>
        </p:nvSpPr>
        <p:spPr>
          <a:xfrm>
            <a:off x="257727"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smtClean="0"/>
              <a:t>Knowledge Gained</a:t>
            </a:r>
            <a:endParaRPr lang="en-US" dirty="0"/>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dirty="0" smtClean="0"/>
              <a:t>Two small sections, </a:t>
            </a:r>
            <a:r>
              <a:rPr lang="en-US" smtClean="0"/>
              <a:t>one large</a:t>
            </a:r>
            <a:endParaRPr lang="en-US" dirty="0"/>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60808" y="3376524"/>
            <a:ext cx="215115" cy="215115"/>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81110" y="1253022"/>
            <a:ext cx="194813" cy="225573"/>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96998" y="1268794"/>
            <a:ext cx="139535" cy="197675"/>
          </a:xfrm>
          <a:prstGeom prst="rect">
            <a:avLst/>
          </a:prstGeom>
        </p:spPr>
      </p:pic>
    </p:spTree>
    <p:extLst>
      <p:ext uri="{BB962C8B-B14F-4D97-AF65-F5344CB8AC3E}">
        <p14:creationId xmlns:p14="http://schemas.microsoft.com/office/powerpoint/2010/main" val="2043599714"/>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1_Header / Body">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5" name="Straight Connector 4"/>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0832785"/>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1_Header Activity Overview">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0" name="Rectangle 9"/>
          <p:cNvSpPr/>
          <p:nvPr userDrawn="1"/>
        </p:nvSpPr>
        <p:spPr>
          <a:xfrm>
            <a:off x="616688" y="1132006"/>
            <a:ext cx="8260611" cy="364691"/>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333333"/>
              </a:solidFill>
            </a:endParaRPr>
          </a:p>
        </p:txBody>
      </p:sp>
      <p:grpSp>
        <p:nvGrpSpPr>
          <p:cNvPr id="11" name="Group 10"/>
          <p:cNvGrpSpPr/>
          <p:nvPr userDrawn="1"/>
        </p:nvGrpSpPr>
        <p:grpSpPr>
          <a:xfrm>
            <a:off x="251520" y="1132007"/>
            <a:ext cx="365168" cy="364690"/>
            <a:chOff x="6939668" y="197732"/>
            <a:chExt cx="777916" cy="785348"/>
          </a:xfrm>
          <a:solidFill>
            <a:srgbClr val="243F54"/>
          </a:solidFill>
        </p:grpSpPr>
        <p:sp>
          <p:nvSpPr>
            <p:cNvPr id="13" name="Rectangle 12"/>
            <p:cNvSpPr/>
            <p:nvPr/>
          </p:nvSpPr>
          <p:spPr>
            <a:xfrm>
              <a:off x="6939668" y="197732"/>
              <a:ext cx="777916" cy="785348"/>
            </a:xfrm>
            <a:prstGeom prst="rect">
              <a:avLst/>
            </a:prstGeom>
            <a:grpFill/>
            <a:ln>
              <a:solidFill>
                <a:srgbClr val="243F5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14" name="Picture 13" descr="on-site-workshops.png"/>
            <p:cNvPicPr>
              <a:picLocks noChangeAspect="1"/>
            </p:cNvPicPr>
            <p:nvPr/>
          </p:nvPicPr>
          <p:blipFill rotWithShape="1">
            <a:blip r:embed="rId2" cstate="print"/>
            <a:srcRect l="12204" t="22820" r="8463" b="22257"/>
            <a:stretch/>
          </p:blipFill>
          <p:spPr>
            <a:xfrm>
              <a:off x="6983446" y="336280"/>
              <a:ext cx="734136" cy="508248"/>
            </a:xfrm>
            <a:prstGeom prst="rect">
              <a:avLst/>
            </a:prstGeom>
            <a:grpFill/>
            <a:ln>
              <a:solidFill>
                <a:srgbClr val="243F54"/>
              </a:solidFill>
            </a:ln>
            <a:effectLst/>
          </p:spPr>
        </p:pic>
      </p:grpSp>
    </p:spTree>
    <p:extLst>
      <p:ext uri="{BB962C8B-B14F-4D97-AF65-F5344CB8AC3E}">
        <p14:creationId xmlns:p14="http://schemas.microsoft.com/office/powerpoint/2010/main" val="574929102"/>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1_Header Workshop Activity">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0" name="Rectangle 19"/>
          <p:cNvSpPr/>
          <p:nvPr userDrawn="1"/>
        </p:nvSpPr>
        <p:spPr>
          <a:xfrm>
            <a:off x="323528" y="1164090"/>
            <a:ext cx="8496944" cy="364691"/>
          </a:xfrm>
          <a:prstGeom prst="rect">
            <a:avLst/>
          </a:prstGeom>
          <a:solidFill>
            <a:srgbClr val="2576B7"/>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FFFFFF"/>
              </a:solidFill>
            </a:endParaRPr>
          </a:p>
        </p:txBody>
      </p:sp>
      <p:grpSp>
        <p:nvGrpSpPr>
          <p:cNvPr id="22" name="Group 21"/>
          <p:cNvGrpSpPr/>
          <p:nvPr userDrawn="1"/>
        </p:nvGrpSpPr>
        <p:grpSpPr>
          <a:xfrm>
            <a:off x="331100" y="1176588"/>
            <a:ext cx="343389" cy="339694"/>
            <a:chOff x="6986062" y="224644"/>
            <a:chExt cx="731520" cy="731520"/>
          </a:xfrm>
          <a:noFill/>
          <a:effectLst/>
        </p:grpSpPr>
        <p:sp>
          <p:nvSpPr>
            <p:cNvPr id="23" name="Rectangle 22"/>
            <p:cNvSpPr/>
            <p:nvPr/>
          </p:nvSpPr>
          <p:spPr>
            <a:xfrm>
              <a:off x="6986062" y="224644"/>
              <a:ext cx="731520" cy="73152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24" name="Picture 23"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grpFill/>
            <a:effectLst>
              <a:outerShdw blurRad="50800" dist="38100" dir="2700000" algn="tl" rotWithShape="0">
                <a:prstClr val="black">
                  <a:alpha val="40000"/>
                </a:prstClr>
              </a:outerShdw>
            </a:effectLst>
          </p:spPr>
        </p:pic>
      </p:grpSp>
      <p:sp>
        <p:nvSpPr>
          <p:cNvPr id="27" name="Text Placeholder 26"/>
          <p:cNvSpPr>
            <a:spLocks noGrp="1"/>
          </p:cNvSpPr>
          <p:nvPr>
            <p:ph type="body" sz="quarter" idx="10" hasCustomPrompt="1"/>
          </p:nvPr>
        </p:nvSpPr>
        <p:spPr>
          <a:xfrm>
            <a:off x="692947" y="1173398"/>
            <a:ext cx="691943" cy="346075"/>
          </a:xfrm>
        </p:spPr>
        <p:txBody>
          <a:bodyPr anchor="ctr"/>
          <a:lstStyle>
            <a:lvl1pPr marL="0" indent="0">
              <a:buNone/>
              <a:defRPr sz="1400" b="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a:t>
            </a:r>
          </a:p>
        </p:txBody>
      </p:sp>
      <p:sp>
        <p:nvSpPr>
          <p:cNvPr id="28" name="Text Placeholder 26"/>
          <p:cNvSpPr>
            <a:spLocks noGrp="1"/>
          </p:cNvSpPr>
          <p:nvPr>
            <p:ph type="body" sz="quarter" idx="11" hasCustomPrompt="1"/>
          </p:nvPr>
        </p:nvSpPr>
        <p:spPr>
          <a:xfrm>
            <a:off x="1403349" y="1173398"/>
            <a:ext cx="7180801" cy="346075"/>
          </a:xfrm>
        </p:spPr>
        <p:txBody>
          <a:bodyPr anchor="ctr"/>
          <a:lstStyle>
            <a:lvl1pPr marL="0" indent="0">
              <a:buNone/>
              <a:defRPr sz="140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[Provide estimated time for workshop activity or other guidelines.]</a:t>
            </a:r>
          </a:p>
        </p:txBody>
      </p:sp>
    </p:spTree>
    <p:extLst>
      <p:ext uri="{BB962C8B-B14F-4D97-AF65-F5344CB8AC3E}">
        <p14:creationId xmlns:p14="http://schemas.microsoft.com/office/powerpoint/2010/main" val="1174844880"/>
      </p:ext>
    </p:extLst>
  </p:cSld>
  <p:clrMapOvr>
    <a:masterClrMapping/>
  </p:clrMapOvr>
  <p:timing>
    <p:tnLst>
      <p:par>
        <p:cTn id="1" dur="indefinite" restart="never" nodeType="tmRoot"/>
      </p:par>
    </p:tnLst>
  </p:timing>
  <p:extLst>
    <p:ext uri="{DCECCB84-F9BA-43D5-87BE-67443E8EF086}">
      <p15:sldGuideLst xmlns:p15="http://schemas.microsoft.com/office/powerpoint/2012/main">
        <p15:guide id="1" orient="horz" pos="2160">
          <p15:clr>
            <a:srgbClr val="FBAE40"/>
          </p15:clr>
        </p15:guide>
        <p15:guide id="2" pos="884">
          <p15:clr>
            <a:srgbClr val="FBAE40"/>
          </p15:clr>
        </p15:guide>
      </p15:sldGuideLst>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1_Tool Pre-Work Header">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8" name="Rectangle 7"/>
          <p:cNvSpPr/>
          <p:nvPr userDrawn="1"/>
        </p:nvSpPr>
        <p:spPr>
          <a:xfrm>
            <a:off x="323528" y="1164849"/>
            <a:ext cx="8496944" cy="364691"/>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FFFFFF"/>
              </a:solidFill>
            </a:endParaRPr>
          </a:p>
        </p:txBody>
      </p:sp>
      <p:pic>
        <p:nvPicPr>
          <p:cNvPr id="9" name="Picture 8" descr="best-practice-blueprints.png"/>
          <p:cNvPicPr>
            <a:picLocks noChangeAspect="1"/>
          </p:cNvPicPr>
          <p:nvPr userDrawn="1"/>
        </p:nvPicPr>
        <p:blipFill>
          <a:blip r:embed="rId2" cstate="print"/>
          <a:stretch>
            <a:fillRect/>
          </a:stretch>
        </p:blipFill>
        <p:spPr>
          <a:xfrm>
            <a:off x="334250" y="1175541"/>
            <a:ext cx="343307" cy="343307"/>
          </a:xfrm>
          <a:prstGeom prst="rect">
            <a:avLst/>
          </a:prstGeom>
          <a:solidFill>
            <a:srgbClr val="243F54"/>
          </a:solidFill>
          <a:effectLst/>
        </p:spPr>
      </p:pic>
      <p:sp>
        <p:nvSpPr>
          <p:cNvPr id="16" name="Text Placeholder 26"/>
          <p:cNvSpPr>
            <a:spLocks noGrp="1"/>
          </p:cNvSpPr>
          <p:nvPr>
            <p:ph type="body" sz="quarter" idx="10" hasCustomPrompt="1"/>
          </p:nvPr>
        </p:nvSpPr>
        <p:spPr>
          <a:xfrm>
            <a:off x="1439862" y="1174157"/>
            <a:ext cx="7175691" cy="346075"/>
          </a:xfrm>
        </p:spPr>
        <p:txBody>
          <a:bodyPr anchor="ctr"/>
          <a:lstStyle>
            <a:lvl1pPr marL="0" indent="0">
              <a:buNone/>
              <a:defRPr sz="1400" b="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[Tool Context]</a:t>
            </a:r>
          </a:p>
        </p:txBody>
      </p:sp>
      <p:sp>
        <p:nvSpPr>
          <p:cNvPr id="15" name="Text Placeholder 26"/>
          <p:cNvSpPr>
            <a:spLocks noGrp="1"/>
          </p:cNvSpPr>
          <p:nvPr>
            <p:ph type="body" sz="quarter" idx="11" hasCustomPrompt="1"/>
          </p:nvPr>
        </p:nvSpPr>
        <p:spPr>
          <a:xfrm>
            <a:off x="684996" y="1174157"/>
            <a:ext cx="754865" cy="346075"/>
          </a:xfrm>
        </p:spPr>
        <p:txBody>
          <a:bodyPr anchor="ctr"/>
          <a:lstStyle>
            <a:lvl1pPr marL="0" indent="0">
              <a:buNone/>
              <a:defRPr sz="1400" b="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a:t>
            </a:r>
          </a:p>
        </p:txBody>
      </p:sp>
    </p:spTree>
    <p:extLst>
      <p:ext uri="{BB962C8B-B14F-4D97-AF65-F5344CB8AC3E}">
        <p14:creationId xmlns:p14="http://schemas.microsoft.com/office/powerpoint/2010/main" val="2959830393"/>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913">
          <p15:clr>
            <a:srgbClr val="FBAE40"/>
          </p15:clr>
        </p15:guide>
        <p15:guide id="2" pos="907">
          <p15:clr>
            <a:srgbClr val="FBAE40"/>
          </p15:clr>
        </p15:guide>
      </p15:sldGuideLst>
    </p:ext>
  </p:extLs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1_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Case study title</a:t>
            </a:r>
            <a:endParaRPr lang="en-CA" dirty="0"/>
          </a:p>
        </p:txBody>
      </p:sp>
    </p:spTree>
    <p:extLst>
      <p:ext uri="{BB962C8B-B14F-4D97-AF65-F5344CB8AC3E}">
        <p14:creationId xmlns:p14="http://schemas.microsoft.com/office/powerpoint/2010/main" val="355057254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1_Unbroken Phase Layout">
    <p:spTree>
      <p:nvGrpSpPr>
        <p:cNvPr id="1" name=""/>
        <p:cNvGrpSpPr/>
        <p:nvPr/>
      </p:nvGrpSpPr>
      <p:grpSpPr>
        <a:xfrm>
          <a:off x="0" y="0"/>
          <a:ext cx="0" cy="0"/>
          <a:chOff x="0" y="0"/>
          <a:chExt cx="0" cy="0"/>
        </a:xfrm>
      </p:grpSpPr>
      <p:sp>
        <p:nvSpPr>
          <p:cNvPr id="3" name="TextBox 2"/>
          <p:cNvSpPr txBox="1"/>
          <p:nvPr userDrawn="1"/>
        </p:nvSpPr>
        <p:spPr>
          <a:xfrm>
            <a:off x="4391566" y="4626678"/>
            <a:ext cx="2803790" cy="769441"/>
          </a:xfrm>
          <a:prstGeom prst="rect">
            <a:avLst/>
          </a:prstGeom>
          <a:noFill/>
        </p:spPr>
        <p:txBody>
          <a:bodyPr wrap="square" rtlCol="0">
            <a:spAutoFit/>
          </a:bodyPr>
          <a:lstStyle/>
          <a:p>
            <a:pPr algn="r"/>
            <a:r>
              <a:rPr lang="en-CA" sz="4400" b="1" dirty="0" smtClean="0">
                <a:solidFill>
                  <a:srgbClr val="29475F"/>
                </a:solidFill>
              </a:rPr>
              <a:t>PHASE</a:t>
            </a:r>
            <a:endParaRPr lang="en-CA" sz="4400" b="1" dirty="0">
              <a:solidFill>
                <a:srgbClr val="29475F"/>
              </a:solidFill>
            </a:endParaRPr>
          </a:p>
        </p:txBody>
      </p:sp>
      <p:cxnSp>
        <p:nvCxnSpPr>
          <p:cNvPr id="4" name="Straight Connector 3"/>
          <p:cNvCxnSpPr/>
          <p:nvPr userDrawn="1"/>
        </p:nvCxnSpPr>
        <p:spPr>
          <a:xfrm>
            <a:off x="3352800" y="57711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5" name="Oval 4"/>
          <p:cNvSpPr/>
          <p:nvPr userDrawn="1"/>
        </p:nvSpPr>
        <p:spPr>
          <a:xfrm>
            <a:off x="7215652" y="4550343"/>
            <a:ext cx="1400435" cy="1400435"/>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0000" b="1" dirty="0">
              <a:solidFill>
                <a:srgbClr val="243F54"/>
              </a:solidFill>
            </a:endParaRPr>
          </a:p>
        </p:txBody>
      </p:sp>
      <p:sp>
        <p:nvSpPr>
          <p:cNvPr id="7" name="Text Placeholder 6"/>
          <p:cNvSpPr>
            <a:spLocks noGrp="1"/>
          </p:cNvSpPr>
          <p:nvPr>
            <p:ph type="body" sz="quarter" idx="10" hasCustomPrompt="1"/>
          </p:nvPr>
        </p:nvSpPr>
        <p:spPr>
          <a:xfrm>
            <a:off x="666750" y="5395913"/>
            <a:ext cx="6418263" cy="374650"/>
          </a:xfrm>
        </p:spPr>
        <p:txBody>
          <a:bodyPr/>
          <a:lstStyle>
            <a:lvl1pPr marL="0" indent="0" algn="r">
              <a:buNone/>
              <a:defRPr sz="1800" baseline="0">
                <a:solidFill>
                  <a:schemeClr val="accent2"/>
                </a:solidFill>
              </a:defRPr>
            </a:lvl1pPr>
          </a:lstStyle>
          <a:p>
            <a:pPr lvl="0"/>
            <a:r>
              <a:rPr lang="en-CA" sz="1800" dirty="0" smtClean="0"/>
              <a:t>Replace with the title of your phase</a:t>
            </a:r>
            <a:endParaRPr lang="en-US" dirty="0"/>
          </a:p>
        </p:txBody>
      </p:sp>
      <p:sp>
        <p:nvSpPr>
          <p:cNvPr id="9" name="Text Placeholder 8"/>
          <p:cNvSpPr>
            <a:spLocks noGrp="1"/>
          </p:cNvSpPr>
          <p:nvPr>
            <p:ph type="body" sz="quarter" idx="11" hasCustomPrompt="1"/>
          </p:nvPr>
        </p:nvSpPr>
        <p:spPr>
          <a:xfrm>
            <a:off x="7196138" y="4549775"/>
            <a:ext cx="1439862" cy="1401763"/>
          </a:xfrm>
        </p:spPr>
        <p:txBody>
          <a:bodyPr anchor="ctr"/>
          <a:lstStyle>
            <a:lvl1pPr marL="0" indent="0" algn="ctr">
              <a:buNone/>
              <a:defRPr sz="8800">
                <a:solidFill>
                  <a:schemeClr val="accent1"/>
                </a:solidFill>
              </a:defRPr>
            </a:lvl1pPr>
          </a:lstStyle>
          <a:p>
            <a:pPr lvl="0"/>
            <a:r>
              <a:rPr lang="en-CA" sz="8800" dirty="0" smtClean="0"/>
              <a:t>#</a:t>
            </a:r>
            <a:endParaRPr lang="en-US" dirty="0"/>
          </a:p>
        </p:txBody>
      </p:sp>
      <p:cxnSp>
        <p:nvCxnSpPr>
          <p:cNvPr id="10" name="Straight Connector 9"/>
          <p:cNvCxnSpPr/>
          <p:nvPr userDrawn="1"/>
        </p:nvCxnSpPr>
        <p:spPr>
          <a:xfrm>
            <a:off x="3505200" y="59235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0249743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Executive Summary">
    <p:spTree>
      <p:nvGrpSpPr>
        <p:cNvPr id="1" name=""/>
        <p:cNvGrpSpPr/>
        <p:nvPr/>
      </p:nvGrpSpPr>
      <p:grpSpPr>
        <a:xfrm>
          <a:off x="0" y="0"/>
          <a:ext cx="0" cy="0"/>
          <a:chOff x="0" y="0"/>
          <a:chExt cx="0" cy="0"/>
        </a:xfrm>
      </p:grpSpPr>
      <p:sp>
        <p:nvSpPr>
          <p:cNvPr id="15" name="Rectangle 14"/>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a:t>Executive summary</a:t>
            </a:r>
          </a:p>
        </p:txBody>
      </p:sp>
      <p:sp>
        <p:nvSpPr>
          <p:cNvPr id="9" name="Rectangle 8"/>
          <p:cNvSpPr/>
          <p:nvPr userDrawn="1"/>
        </p:nvSpPr>
        <p:spPr>
          <a:xfrm>
            <a:off x="255868" y="4199835"/>
            <a:ext cx="8640578" cy="3128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CA" sz="1400" b="1" dirty="0"/>
              <a:t>Resolution</a:t>
            </a:r>
          </a:p>
        </p:txBody>
      </p:sp>
      <p:sp>
        <p:nvSpPr>
          <p:cNvPr id="13" name="Rectangle 12"/>
          <p:cNvSpPr/>
          <p:nvPr userDrawn="1"/>
        </p:nvSpPr>
        <p:spPr>
          <a:xfrm>
            <a:off x="247848" y="1210905"/>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Situation</a:t>
            </a:r>
          </a:p>
        </p:txBody>
      </p:sp>
      <p:sp>
        <p:nvSpPr>
          <p:cNvPr id="11" name="Rectangle 10"/>
          <p:cNvSpPr/>
          <p:nvPr userDrawn="1"/>
        </p:nvSpPr>
        <p:spPr>
          <a:xfrm>
            <a:off x="247848" y="2659744"/>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t>Complication</a:t>
            </a:r>
          </a:p>
        </p:txBody>
      </p:sp>
      <p:sp>
        <p:nvSpPr>
          <p:cNvPr id="20" name="Text Placeholder 19"/>
          <p:cNvSpPr>
            <a:spLocks noGrp="1"/>
          </p:cNvSpPr>
          <p:nvPr userDrawn="1">
            <p:ph type="body" sz="quarter" idx="10"/>
          </p:nvPr>
        </p:nvSpPr>
        <p:spPr>
          <a:xfrm>
            <a:off x="247848" y="1535364"/>
            <a:ext cx="5257800" cy="1078992"/>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21" name="Text Placeholder 19"/>
          <p:cNvSpPr>
            <a:spLocks noGrp="1"/>
          </p:cNvSpPr>
          <p:nvPr userDrawn="1">
            <p:ph type="body" sz="quarter" idx="11"/>
          </p:nvPr>
        </p:nvSpPr>
        <p:spPr>
          <a:xfrm>
            <a:off x="247848" y="2974004"/>
            <a:ext cx="5257800" cy="1076983"/>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22" name="Text Placeholder 19"/>
          <p:cNvSpPr>
            <a:spLocks noGrp="1"/>
          </p:cNvSpPr>
          <p:nvPr userDrawn="1">
            <p:ph type="body" sz="quarter" idx="12"/>
          </p:nvPr>
        </p:nvSpPr>
        <p:spPr>
          <a:xfrm>
            <a:off x="255868" y="4512653"/>
            <a:ext cx="8623607" cy="1808438"/>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29" name="Text Placeholder 28"/>
          <p:cNvSpPr>
            <a:spLocks noGrp="1"/>
          </p:cNvSpPr>
          <p:nvPr>
            <p:ph type="body" sz="quarter" idx="13"/>
          </p:nvPr>
        </p:nvSpPr>
        <p:spPr>
          <a:xfrm>
            <a:off x="5737241" y="1495997"/>
            <a:ext cx="3083231" cy="252324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a:p>
        </p:txBody>
      </p:sp>
      <p:pic>
        <p:nvPicPr>
          <p:cNvPr id="23" name="Picture 2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209464" y="1266251"/>
            <a:ext cx="209348" cy="209348"/>
          </a:xfrm>
          <a:prstGeom prst="rect">
            <a:avLst/>
          </a:prstGeom>
        </p:spPr>
      </p:pic>
      <p:pic>
        <p:nvPicPr>
          <p:cNvPr id="30" name="Picture 2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96225" y="4252813"/>
            <a:ext cx="206861" cy="206861"/>
          </a:xfrm>
          <a:prstGeom prst="rect">
            <a:avLst/>
          </a:prstGeom>
        </p:spPr>
      </p:pic>
      <p:pic>
        <p:nvPicPr>
          <p:cNvPr id="3" name="Picture 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209464" y="2716075"/>
            <a:ext cx="211099" cy="211099"/>
          </a:xfrm>
          <a:prstGeom prst="rect">
            <a:avLst/>
          </a:prstGeom>
        </p:spPr>
      </p:pic>
      <p:pic>
        <p:nvPicPr>
          <p:cNvPr id="19" name="Picture 18"/>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737241" y="1189086"/>
            <a:ext cx="3096774" cy="286513"/>
          </a:xfrm>
          <a:prstGeom prst="rect">
            <a:avLst/>
          </a:prstGeom>
        </p:spPr>
      </p:pic>
    </p:spTree>
    <p:extLst>
      <p:ext uri="{BB962C8B-B14F-4D97-AF65-F5344CB8AC3E}">
        <p14:creationId xmlns:p14="http://schemas.microsoft.com/office/powerpoint/2010/main" val="335530048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1_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1997-2016 </a:t>
              </a:r>
              <a:r>
                <a:rPr lang="en-CA" sz="800" dirty="0">
                  <a:solidFill>
                    <a:srgbClr val="ADB7C3"/>
                  </a:solidFill>
                </a:rPr>
                <a:t>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rgbClr val="29475F"/>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3"/>
                </a:solidFill>
              </a:defRPr>
            </a:lvl1pPr>
          </a:lstStyle>
          <a:p>
            <a:pPr lvl="0"/>
            <a:r>
              <a:rPr lang="en-CA" sz="2800" dirty="0" smtClean="0"/>
              <a:t>Replace with Phase Title</a:t>
            </a:r>
            <a:endParaRPr lang="en-US" dirty="0"/>
          </a:p>
        </p:txBody>
      </p:sp>
      <p:sp>
        <p:nvSpPr>
          <p:cNvPr id="20" name="TextBox 19"/>
          <p:cNvSpPr txBox="1"/>
          <p:nvPr userDrawn="1"/>
        </p:nvSpPr>
        <p:spPr>
          <a:xfrm>
            <a:off x="763035" y="2585841"/>
            <a:ext cx="2036776" cy="769441"/>
          </a:xfrm>
          <a:prstGeom prst="rect">
            <a:avLst/>
          </a:prstGeom>
          <a:noFill/>
        </p:spPr>
        <p:txBody>
          <a:bodyPr wrap="none" lIns="0" rtlCol="0">
            <a:spAutoFit/>
          </a:bodyPr>
          <a:lstStyle/>
          <a:p>
            <a:r>
              <a:rPr lang="en-CA" sz="4400" b="1" dirty="0" smtClean="0">
                <a:solidFill>
                  <a:srgbClr val="29475F"/>
                </a:solidFill>
              </a:rPr>
              <a:t>PHASE</a:t>
            </a:r>
            <a:endParaRPr lang="en-CA" sz="4400" b="1" dirty="0">
              <a:solidFill>
                <a:srgbClr val="29475F"/>
              </a:solidFill>
            </a:endParaRP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dirty="0" smtClean="0"/>
              <a:t>#</a:t>
            </a:r>
            <a:endParaRPr lang="en-US" dirty="0"/>
          </a:p>
        </p:txBody>
      </p:sp>
      <p:sp>
        <p:nvSpPr>
          <p:cNvPr id="22" name="Text Placeholder 4"/>
          <p:cNvSpPr>
            <a:spLocks noGrp="1"/>
          </p:cNvSpPr>
          <p:nvPr>
            <p:ph type="body" sz="quarter" idx="13" hasCustomPrompt="1"/>
          </p:nvPr>
        </p:nvSpPr>
        <p:spPr>
          <a:xfrm>
            <a:off x="1578396" y="5622172"/>
            <a:ext cx="7289719" cy="457200"/>
          </a:xfrm>
        </p:spPr>
        <p:txBody>
          <a:bodyPr/>
          <a:lstStyle>
            <a:lvl1pPr marL="0" indent="0" algn="r">
              <a:buNone/>
              <a:defRPr sz="2000" baseline="0">
                <a:solidFill>
                  <a:schemeClr val="accent1"/>
                </a:solidFill>
              </a:defRPr>
            </a:lvl1pPr>
          </a:lstStyle>
          <a:p>
            <a:pPr lvl="0"/>
            <a:r>
              <a:rPr lang="en-CA" dirty="0" smtClean="0"/>
              <a:t>Blueprint Title</a:t>
            </a:r>
            <a:endParaRPr lang="en-CA" dirty="0"/>
          </a:p>
        </p:txBody>
      </p:sp>
    </p:spTree>
    <p:extLst>
      <p:ext uri="{BB962C8B-B14F-4D97-AF65-F5344CB8AC3E}">
        <p14:creationId xmlns:p14="http://schemas.microsoft.com/office/powerpoint/2010/main" val="821398110"/>
      </p:ext>
    </p:extLst>
  </p:cSld>
  <p:clrMapOvr>
    <a:masterClrMapping/>
  </p:clrMapOvr>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1_Blue slide intro">
    <p:bg>
      <p:bgPr>
        <a:solidFill>
          <a:srgbClr val="CBDBE7"/>
        </a:solidFill>
        <a:effectLst/>
      </p:bgPr>
    </p:bg>
    <p:spTree>
      <p:nvGrpSpPr>
        <p:cNvPr id="1" name=""/>
        <p:cNvGrpSpPr/>
        <p:nvPr/>
      </p:nvGrpSpPr>
      <p:grpSpPr>
        <a:xfrm>
          <a:off x="0" y="0"/>
          <a:ext cx="0" cy="0"/>
          <a:chOff x="0" y="0"/>
          <a:chExt cx="0" cy="0"/>
        </a:xfrm>
      </p:grpSpPr>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Rectangle 8"/>
          <p:cNvSpPr/>
          <p:nvPr userDrawn="1"/>
        </p:nvSpPr>
        <p:spPr>
          <a:xfrm>
            <a:off x="257182" y="3086541"/>
            <a:ext cx="8676000" cy="307777"/>
          </a:xfrm>
          <a:prstGeom prst="rect">
            <a:avLst/>
          </a:prstGeom>
          <a:solidFill>
            <a:srgbClr val="243F54"/>
          </a:solidFill>
        </p:spPr>
        <p:txBody>
          <a:bodyPr wrap="square">
            <a:spAutoFit/>
          </a:bodyPr>
          <a:lstStyle/>
          <a:p>
            <a:r>
              <a:rPr lang="en-US" sz="1400" b="1" dirty="0" smtClean="0">
                <a:solidFill>
                  <a:srgbClr val="FFFFFF"/>
                </a:solidFill>
              </a:rPr>
              <a:t>The following are sample activities that will be conducted by Info-Tech analysts with your team:</a:t>
            </a:r>
            <a:endParaRPr lang="en-US" sz="1400" b="1" dirty="0">
              <a:solidFill>
                <a:srgbClr val="FFFFFF"/>
              </a:solidFill>
            </a:endParaRPr>
          </a:p>
        </p:txBody>
      </p:sp>
      <p:sp>
        <p:nvSpPr>
          <p:cNvPr id="15" name="TextBox 14"/>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smtClean="0">
                <a:solidFill>
                  <a:srgbClr val="FFFFFF"/>
                </a:solidFill>
              </a:rPr>
              <a:t>Book a workshop with our Info-Tech analysts:</a:t>
            </a:r>
            <a:endParaRPr lang="en-US" sz="1400" b="1" dirty="0">
              <a:solidFill>
                <a:srgbClr val="FFFFFF"/>
              </a:solidFill>
            </a:endParaRPr>
          </a:p>
        </p:txBody>
      </p:sp>
      <p:sp>
        <p:nvSpPr>
          <p:cNvPr id="16"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t>
            </a:r>
            <a:r>
              <a:rPr lang="en-US" dirty="0" smtClean="0">
                <a:solidFill>
                  <a:srgbClr val="333333"/>
                </a:solidFill>
              </a:rPr>
              <a:t>as part of an </a:t>
            </a:r>
            <a:r>
              <a:rPr lang="en-US" dirty="0">
                <a:solidFill>
                  <a:srgbClr val="333333"/>
                </a:solidFill>
              </a:rPr>
              <a:t>Info-Tech workshop</a:t>
            </a:r>
            <a:endParaRPr lang="en-CA" dirty="0">
              <a:solidFill>
                <a:srgbClr val="333333"/>
              </a:solidFill>
            </a:endParaRPr>
          </a:p>
        </p:txBody>
      </p:sp>
    </p:spTree>
    <p:extLst>
      <p:ext uri="{BB962C8B-B14F-4D97-AF65-F5344CB8AC3E}">
        <p14:creationId xmlns:p14="http://schemas.microsoft.com/office/powerpoint/2010/main" val="1438261747"/>
      </p:ext>
    </p:extLst>
  </p:cSld>
  <p:clrMapOvr>
    <a:masterClrMapping/>
  </p:clrMapOvr>
  <p:timing>
    <p:tnLst>
      <p:par>
        <p:cTn id="1" dur="indefinite" restart="never" nodeType="tmRoot"/>
      </p:par>
    </p:tnLst>
  </p:timing>
  <p:hf hdr="0" ftr="0" dt="0"/>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1_Blue slide extra">
    <p:bg>
      <p:bgPr>
        <a:solidFill>
          <a:srgbClr val="CBDBE7"/>
        </a:solidFill>
        <a:effectLst/>
      </p:bgPr>
    </p:bg>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t>
            </a:r>
            <a:r>
              <a:rPr lang="en-US" dirty="0" smtClean="0">
                <a:solidFill>
                  <a:srgbClr val="333333"/>
                </a:solidFill>
              </a:rPr>
              <a:t>as part of an </a:t>
            </a:r>
            <a:r>
              <a:rPr lang="en-US" dirty="0">
                <a:solidFill>
                  <a:srgbClr val="333333"/>
                </a:solidFill>
              </a:rPr>
              <a:t>Info-Tech workshop</a:t>
            </a:r>
            <a:endParaRPr lang="en-CA" dirty="0">
              <a:solidFill>
                <a:srgbClr val="333333"/>
              </a:solidFill>
            </a:endParaRPr>
          </a:p>
        </p:txBody>
      </p:sp>
      <p:sp>
        <p:nvSpPr>
          <p:cNvPr id="10" name="TextBox 9"/>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smtClean="0">
                <a:solidFill>
                  <a:srgbClr val="FFFFFF"/>
                </a:solidFill>
              </a:rPr>
              <a:t>Book a workshop with our Info-Tech analysts:</a:t>
            </a:r>
            <a:endParaRPr lang="en-US" sz="1400" b="1" dirty="0">
              <a:solidFill>
                <a:srgbClr val="FFFFFF"/>
              </a:solidFill>
            </a:endParaRPr>
          </a:p>
        </p:txBody>
      </p:sp>
    </p:spTree>
    <p:extLst>
      <p:ext uri="{BB962C8B-B14F-4D97-AF65-F5344CB8AC3E}">
        <p14:creationId xmlns:p14="http://schemas.microsoft.com/office/powerpoint/2010/main" val="3163631392"/>
      </p:ext>
    </p:extLst>
  </p:cSld>
  <p:clrMapOvr>
    <a:masterClrMapping/>
  </p:clrMapOvr>
  <p:timing>
    <p:tnLst>
      <p:par>
        <p:cTn id="1" dur="indefinite" restart="never" nodeType="tmRoot"/>
      </p:par>
    </p:tnLst>
  </p:timing>
  <p:hf hdr="0" ftr="0" dt="0"/>
</p:sldLayout>
</file>

<file path=ppt/slideLayouts/slideLayout43.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00235068"/>
      </p:ext>
    </p:extLst>
  </p:cSld>
  <p:clrMapOvr>
    <a:masterClrMapping/>
  </p:clrMapOvr>
  <p:timing>
    <p:tnLst>
      <p:par>
        <p:cTn id="1" dur="indefinite" restart="never" nodeType="tmRoot"/>
      </p:par>
    </p:tnLst>
  </p:timing>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hree Sections">
    <p:spTree>
      <p:nvGrpSpPr>
        <p:cNvPr id="1" name=""/>
        <p:cNvGrpSpPr/>
        <p:nvPr/>
      </p:nvGrpSpPr>
      <p:grpSpPr>
        <a:xfrm>
          <a:off x="0" y="0"/>
          <a:ext cx="0" cy="0"/>
          <a:chOff x="0" y="0"/>
          <a:chExt cx="0" cy="0"/>
        </a:xfrm>
      </p:grpSpPr>
      <p:sp>
        <p:nvSpPr>
          <p:cNvPr id="17" name="Rectangle 16"/>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2" name="Text Placeholder 13"/>
          <p:cNvSpPr>
            <a:spLocks noGrp="1"/>
          </p:cNvSpPr>
          <p:nvPr>
            <p:ph type="body" sz="quarter" idx="12" hasCustomPrompt="1"/>
          </p:nvPr>
        </p:nvSpPr>
        <p:spPr>
          <a:xfrm>
            <a:off x="266219" y="4642215"/>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lvl1pPr>
          </a:lstStyle>
          <a:p>
            <a:pPr marL="0" lvl="0" defTabSz="914400" eaLnBrk="1" latinLnBrk="0" hangingPunct="1"/>
            <a:r>
              <a:rPr lang="en-US"/>
              <a:t>Click to replace text (Arial, 14pt)</a:t>
            </a:r>
          </a:p>
        </p:txBody>
      </p:sp>
      <p:sp>
        <p:nvSpPr>
          <p:cNvPr id="11" name="Text Placeholder 13"/>
          <p:cNvSpPr>
            <a:spLocks noGrp="1"/>
          </p:cNvSpPr>
          <p:nvPr>
            <p:ph type="body" sz="quarter" idx="11" hasCustomPrompt="1"/>
          </p:nvPr>
        </p:nvSpPr>
        <p:spPr>
          <a:xfrm>
            <a:off x="266219" y="2931098"/>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latinLnBrk="0"/>
            <a:r>
              <a:rPr lang="en-US"/>
              <a:t>Click to replace text (Arial, 14pt)</a:t>
            </a:r>
          </a:p>
        </p:txBody>
      </p:sp>
      <p:sp>
        <p:nvSpPr>
          <p:cNvPr id="14" name="Text Placeholder 13"/>
          <p:cNvSpPr>
            <a:spLocks noGrp="1"/>
          </p:cNvSpPr>
          <p:nvPr>
            <p:ph type="body" sz="quarter" idx="10" hasCustomPrompt="1"/>
          </p:nvPr>
        </p:nvSpPr>
        <p:spPr>
          <a:xfrm>
            <a:off x="266219" y="1226948"/>
            <a:ext cx="8611080" cy="320040"/>
          </a:xfrm>
          <a:solidFill>
            <a:schemeClr val="accent1"/>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defRPr lang="en-US" sz="1400" b="1" dirty="0" smtClean="0">
                <a:solidFill>
                  <a:schemeClr val="lt1"/>
                </a:solidFill>
              </a:defRPr>
            </a:lvl1pPr>
          </a:lstStyle>
          <a:p>
            <a:pPr marL="0" lvl="0" indent="0" defTabSz="914400" latinLnBrk="0">
              <a:buNone/>
            </a:pPr>
            <a:r>
              <a:rPr lang="en-US"/>
              <a:t>Click to replace text (Arial, 14pt)</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a:t>Three sections</a:t>
            </a:r>
          </a:p>
        </p:txBody>
      </p:sp>
      <p:sp>
        <p:nvSpPr>
          <p:cNvPr id="13" name="Text Placeholder 12"/>
          <p:cNvSpPr>
            <a:spLocks noGrp="1"/>
          </p:cNvSpPr>
          <p:nvPr>
            <p:ph type="body" sz="quarter" idx="13"/>
          </p:nvPr>
        </p:nvSpPr>
        <p:spPr>
          <a:xfrm>
            <a:off x="266219" y="1546727"/>
            <a:ext cx="8595360" cy="13843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16" name="Text Placeholder 12"/>
          <p:cNvSpPr>
            <a:spLocks noGrp="1"/>
          </p:cNvSpPr>
          <p:nvPr>
            <p:ph type="body" sz="quarter" idx="15"/>
          </p:nvPr>
        </p:nvSpPr>
        <p:spPr>
          <a:xfrm>
            <a:off x="266219" y="4969032"/>
            <a:ext cx="8595360" cy="1377523"/>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11562192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 Small 1 Large">
    <p:spTree>
      <p:nvGrpSpPr>
        <p:cNvPr id="1" name=""/>
        <p:cNvGrpSpPr/>
        <p:nvPr/>
      </p:nvGrpSpPr>
      <p:grpSpPr>
        <a:xfrm>
          <a:off x="0" y="0"/>
          <a:ext cx="0" cy="0"/>
          <a:chOff x="0" y="0"/>
          <a:chExt cx="0" cy="0"/>
        </a:xfrm>
      </p:grpSpPr>
      <p:sp>
        <p:nvSpPr>
          <p:cNvPr id="16" name="Rectangle 15"/>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2" name="Text Placeholder 20"/>
          <p:cNvSpPr>
            <a:spLocks noGrp="1"/>
          </p:cNvSpPr>
          <p:nvPr>
            <p:ph type="body" sz="quarter" idx="12"/>
          </p:nvPr>
        </p:nvSpPr>
        <p:spPr>
          <a:xfrm>
            <a:off x="261455" y="3323354"/>
            <a:ext cx="8615844" cy="320040"/>
          </a:xfrm>
          <a:solidFill>
            <a:srgbClr val="243F54"/>
          </a:solidFill>
        </p:spPr>
        <p:txBody>
          <a:bodyPr/>
          <a:lstStyle>
            <a:lvl1pPr marL="0" indent="0">
              <a:defRPr sz="1400" b="1">
                <a:solidFill>
                  <a:schemeClr val="bg1"/>
                </a:solidFill>
              </a:defRPr>
            </a:lvl1pPr>
          </a:lstStyle>
          <a:p>
            <a:pPr marL="0" indent="0">
              <a:buNone/>
            </a:pPr>
            <a:r>
              <a:rPr lang="en-US"/>
              <a:t>Deliverables Completed</a:t>
            </a:r>
          </a:p>
        </p:txBody>
      </p:sp>
      <p:sp>
        <p:nvSpPr>
          <p:cNvPr id="23" name="Text Placeholder 21"/>
          <p:cNvSpPr>
            <a:spLocks noGrp="1"/>
          </p:cNvSpPr>
          <p:nvPr>
            <p:ph type="body" sz="quarter" idx="11"/>
          </p:nvPr>
        </p:nvSpPr>
        <p:spPr>
          <a:xfrm>
            <a:off x="4612662" y="1210647"/>
            <a:ext cx="4267532" cy="320040"/>
          </a:xfrm>
          <a:solidFill>
            <a:srgbClr val="243F54"/>
          </a:solidFill>
        </p:spPr>
        <p:txBody>
          <a:bodyPr/>
          <a:lstStyle>
            <a:lvl1pPr marL="0" indent="0">
              <a:defRPr sz="1400" b="1">
                <a:solidFill>
                  <a:schemeClr val="bg1"/>
                </a:solidFill>
              </a:defRPr>
            </a:lvl1pPr>
          </a:lstStyle>
          <a:p>
            <a:pPr marL="0" indent="0">
              <a:buNone/>
            </a:pPr>
            <a:r>
              <a:rPr lang="en-US"/>
              <a:t>Processes Optimized</a:t>
            </a:r>
          </a:p>
        </p:txBody>
      </p:sp>
      <p:sp>
        <p:nvSpPr>
          <p:cNvPr id="24" name="Text Placeholder 22"/>
          <p:cNvSpPr>
            <a:spLocks noGrp="1"/>
          </p:cNvSpPr>
          <p:nvPr>
            <p:ph type="body" sz="quarter" idx="10"/>
          </p:nvPr>
        </p:nvSpPr>
        <p:spPr>
          <a:xfrm>
            <a:off x="257727" y="1210647"/>
            <a:ext cx="4267532" cy="320040"/>
          </a:xfrm>
          <a:solidFill>
            <a:srgbClr val="243F54"/>
          </a:solidFill>
        </p:spPr>
        <p:txBody>
          <a:bodyPr/>
          <a:lstStyle>
            <a:lvl1pPr marL="0" indent="0">
              <a:defRPr sz="1400" b="1">
                <a:solidFill>
                  <a:schemeClr val="bg1"/>
                </a:solidFill>
              </a:defRPr>
            </a:lvl1pPr>
          </a:lstStyle>
          <a:p>
            <a:pPr marL="0" indent="0">
              <a:buNone/>
            </a:pPr>
            <a:r>
              <a:rPr lang="en-US"/>
              <a:t>Knowledge Gained</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a:t>Two small sections, one large</a:t>
            </a:r>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a:t>Click to edit Master text styles</a:t>
            </a:r>
          </a:p>
          <a:p>
            <a:pPr lvl="1"/>
            <a:r>
              <a:rPr lang="en-US"/>
              <a:t>Second level</a:t>
            </a:r>
          </a:p>
          <a:p>
            <a:pPr lvl="2"/>
            <a:r>
              <a:rPr lang="en-US"/>
              <a:t>Third level</a:t>
            </a:r>
          </a:p>
          <a:p>
            <a:pPr lvl="3"/>
            <a:r>
              <a:rPr lang="en-US"/>
              <a:t>Fourth level</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60808" y="3376524"/>
            <a:ext cx="215115" cy="215115"/>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81110" y="1253022"/>
            <a:ext cx="194813" cy="225573"/>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96998" y="1268794"/>
            <a:ext cx="139535" cy="197675"/>
          </a:xfrm>
          <a:prstGeom prst="rect">
            <a:avLst/>
          </a:prstGeom>
        </p:spPr>
      </p:pic>
    </p:spTree>
    <p:extLst>
      <p:ext uri="{BB962C8B-B14F-4D97-AF65-F5344CB8AC3E}">
        <p14:creationId xmlns:p14="http://schemas.microsoft.com/office/powerpoint/2010/main" val="35250638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Header Onl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a:t>Page Header (Georgia, 24pt) </a:t>
            </a:r>
            <a:endParaRPr lang="en-CA"/>
          </a:p>
        </p:txBody>
      </p:sp>
    </p:spTree>
    <p:extLst>
      <p:ext uri="{BB962C8B-B14F-4D97-AF65-F5344CB8AC3E}">
        <p14:creationId xmlns:p14="http://schemas.microsoft.com/office/powerpoint/2010/main" val="477908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Activity Title Page">
    <p:spTree>
      <p:nvGrpSpPr>
        <p:cNvPr id="1" name=""/>
        <p:cNvGrpSpPr/>
        <p:nvPr/>
      </p:nvGrpSpPr>
      <p:grpSpPr>
        <a:xfrm>
          <a:off x="0" y="0"/>
          <a:ext cx="0" cy="0"/>
          <a:chOff x="0" y="0"/>
          <a:chExt cx="0" cy="0"/>
        </a:xfrm>
      </p:grpSpPr>
      <p:sp>
        <p:nvSpPr>
          <p:cNvPr id="23" name="Pentagon 22"/>
          <p:cNvSpPr/>
          <p:nvPr/>
        </p:nvSpPr>
        <p:spPr>
          <a:xfrm>
            <a:off x="0" y="411616"/>
            <a:ext cx="863588" cy="538410"/>
          </a:xfrm>
          <a:prstGeom prst="homePlate">
            <a:avLst>
              <a:gd name="adj" fmla="val 3763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Title 1"/>
          <p:cNvSpPr>
            <a:spLocks noGrp="1"/>
          </p:cNvSpPr>
          <p:nvPr>
            <p:ph type="title" hasCustomPrompt="1"/>
          </p:nvPr>
        </p:nvSpPr>
        <p:spPr>
          <a:xfrm>
            <a:off x="863588" y="260648"/>
            <a:ext cx="8013712" cy="864096"/>
          </a:xfrm>
          <a:noFill/>
        </p:spPr>
        <p:txBody>
          <a:bodyPr/>
          <a:lstStyle>
            <a:lvl1pPr algn="l">
              <a:lnSpc>
                <a:spcPts val="2600"/>
              </a:lnSpc>
              <a:defRPr sz="2400" b="0" baseline="0">
                <a:solidFill>
                  <a:schemeClr val="tx1"/>
                </a:solidFill>
              </a:defRPr>
            </a:lvl1pPr>
          </a:lstStyle>
          <a:p>
            <a:r>
              <a:rPr lang="en-US"/>
              <a:t>Page Header (Georgia, 24pt) </a:t>
            </a:r>
            <a:endParaRPr lang="en-CA"/>
          </a:p>
        </p:txBody>
      </p:sp>
      <p:sp>
        <p:nvSpPr>
          <p:cNvPr id="21" name="Text Placeholder 20"/>
          <p:cNvSpPr>
            <a:spLocks noGrp="1"/>
          </p:cNvSpPr>
          <p:nvPr>
            <p:ph type="body" sz="quarter" idx="10" hasCustomPrompt="1"/>
          </p:nvPr>
        </p:nvSpPr>
        <p:spPr>
          <a:xfrm>
            <a:off x="0" y="245442"/>
            <a:ext cx="641268" cy="891556"/>
          </a:xfrm>
        </p:spPr>
        <p:txBody>
          <a:bodyPr anchor="ctr"/>
          <a:lstStyle>
            <a:lvl1pPr algn="ctr">
              <a:buNone/>
              <a:defRPr sz="2000" b="1">
                <a:solidFill>
                  <a:schemeClr val="bg1"/>
                </a:solidFill>
              </a:defRPr>
            </a:lvl1pPr>
          </a:lstStyle>
          <a:p>
            <a:pPr lvl="0"/>
            <a:r>
              <a:rPr lang="en-US"/>
              <a:t>#</a:t>
            </a:r>
          </a:p>
        </p:txBody>
      </p:sp>
    </p:spTree>
    <p:extLst>
      <p:ext uri="{BB962C8B-B14F-4D97-AF65-F5344CB8AC3E}">
        <p14:creationId xmlns:p14="http://schemas.microsoft.com/office/powerpoint/2010/main" val="2841109890"/>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a:t>Case study title</a:t>
            </a:r>
            <a:endParaRPr lang="en-CA"/>
          </a:p>
        </p:txBody>
      </p:sp>
    </p:spTree>
    <p:extLst>
      <p:ext uri="{BB962C8B-B14F-4D97-AF65-F5344CB8AC3E}">
        <p14:creationId xmlns:p14="http://schemas.microsoft.com/office/powerpoint/2010/main" val="1924518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18" Type="http://schemas.openxmlformats.org/officeDocument/2006/relationships/slideLayout" Target="../slideLayouts/slideLayout30.xml"/><Relationship Id="rId26" Type="http://schemas.openxmlformats.org/officeDocument/2006/relationships/slideLayout" Target="../slideLayouts/slideLayout38.xml"/><Relationship Id="rId3" Type="http://schemas.openxmlformats.org/officeDocument/2006/relationships/slideLayout" Target="../slideLayouts/slideLayout15.xml"/><Relationship Id="rId21" Type="http://schemas.openxmlformats.org/officeDocument/2006/relationships/slideLayout" Target="../slideLayouts/slideLayout33.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slideLayout" Target="../slideLayouts/slideLayout29.xml"/><Relationship Id="rId25" Type="http://schemas.openxmlformats.org/officeDocument/2006/relationships/slideLayout" Target="../slideLayouts/slideLayout37.xml"/><Relationship Id="rId2" Type="http://schemas.openxmlformats.org/officeDocument/2006/relationships/slideLayout" Target="../slideLayouts/slideLayout14.xml"/><Relationship Id="rId16" Type="http://schemas.openxmlformats.org/officeDocument/2006/relationships/slideLayout" Target="../slideLayouts/slideLayout28.xml"/><Relationship Id="rId20" Type="http://schemas.openxmlformats.org/officeDocument/2006/relationships/slideLayout" Target="../slideLayouts/slideLayout32.xml"/><Relationship Id="rId29" Type="http://schemas.openxmlformats.org/officeDocument/2006/relationships/slideLayout" Target="../slideLayouts/slideLayout41.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24" Type="http://schemas.openxmlformats.org/officeDocument/2006/relationships/slideLayout" Target="../slideLayouts/slideLayout36.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23" Type="http://schemas.openxmlformats.org/officeDocument/2006/relationships/slideLayout" Target="../slideLayouts/slideLayout35.xml"/><Relationship Id="rId28" Type="http://schemas.openxmlformats.org/officeDocument/2006/relationships/slideLayout" Target="../slideLayouts/slideLayout40.xml"/><Relationship Id="rId10" Type="http://schemas.openxmlformats.org/officeDocument/2006/relationships/slideLayout" Target="../slideLayouts/slideLayout22.xml"/><Relationship Id="rId19" Type="http://schemas.openxmlformats.org/officeDocument/2006/relationships/slideLayout" Target="../slideLayouts/slideLayout31.xml"/><Relationship Id="rId31" Type="http://schemas.openxmlformats.org/officeDocument/2006/relationships/theme" Target="../theme/theme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 Id="rId22" Type="http://schemas.openxmlformats.org/officeDocument/2006/relationships/slideLayout" Target="../slideLayouts/slideLayout34.xml"/><Relationship Id="rId27" Type="http://schemas.openxmlformats.org/officeDocument/2006/relationships/slideLayout" Target="../slideLayouts/slideLayout39.xml"/><Relationship Id="rId30" Type="http://schemas.openxmlformats.org/officeDocument/2006/relationships/slideLayout" Target="../slideLayouts/slideLayout4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4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First Level</a:t>
            </a:r>
          </a:p>
          <a:p>
            <a:pPr lvl="1"/>
            <a:r>
              <a:rPr lang="en-US"/>
              <a:t>Second Level</a:t>
            </a:r>
          </a:p>
          <a:p>
            <a:pPr lvl="2"/>
            <a:r>
              <a:rPr lang="en-US"/>
              <a:t>Third Level</a:t>
            </a:r>
          </a:p>
          <a:p>
            <a:pPr lvl="3"/>
            <a:r>
              <a:rPr lang="en-US"/>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a:solidFill>
                  <a:srgbClr val="FFFFFF"/>
                </a:solidFill>
              </a:rPr>
              <a:t>Info-Tech Research Group</a:t>
            </a: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1795235125"/>
      </p:ext>
    </p:extLst>
  </p:cSld>
  <p:clrMap bg1="lt1" tx1="dk1" bg2="lt2" tx2="dk2" accent1="accent1" accent2="accent2" accent3="accent3" accent4="accent4" accent5="accent5" accent6="accent6" hlink="hlink" folHlink="folHlink"/>
  <p:sldLayoutIdLst>
    <p:sldLayoutId id="2147483704" r:id="rId1"/>
    <p:sldLayoutId id="2147483765" r:id="rId2"/>
    <p:sldLayoutId id="2147483706" r:id="rId3"/>
    <p:sldLayoutId id="2147483721" r:id="rId4"/>
    <p:sldLayoutId id="2147483710" r:id="rId5"/>
    <p:sldLayoutId id="2147483711" r:id="rId6"/>
    <p:sldLayoutId id="2147483699" r:id="rId7"/>
    <p:sldLayoutId id="2147483702" r:id="rId8"/>
    <p:sldLayoutId id="2147483764" r:id="rId9"/>
    <p:sldLayoutId id="2147483761" r:id="rId10"/>
    <p:sldLayoutId id="2147483763" r:id="rId11"/>
    <p:sldLayoutId id="2147483767" r:id="rId12"/>
  </p:sldLayoutIdLst>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pPr>
            <a:r>
              <a:rPr lang="en-CA" sz="1000" kern="0" dirty="0">
                <a:solidFill>
                  <a:srgbClr val="FFFFFF"/>
                </a:solidFil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601043696"/>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780" r:id="rId12"/>
    <p:sldLayoutId id="2147483781" r:id="rId13"/>
    <p:sldLayoutId id="2147483782" r:id="rId14"/>
    <p:sldLayoutId id="2147483783" r:id="rId15"/>
    <p:sldLayoutId id="2147483784" r:id="rId16"/>
    <p:sldLayoutId id="2147483785" r:id="rId17"/>
    <p:sldLayoutId id="2147483786" r:id="rId18"/>
    <p:sldLayoutId id="2147483788" r:id="rId19"/>
    <p:sldLayoutId id="2147483789" r:id="rId20"/>
    <p:sldLayoutId id="2147483790" r:id="rId21"/>
    <p:sldLayoutId id="2147483791" r:id="rId22"/>
    <p:sldLayoutId id="2147483792" r:id="rId23"/>
    <p:sldLayoutId id="2147483793" r:id="rId24"/>
    <p:sldLayoutId id="2147483794" r:id="rId25"/>
    <p:sldLayoutId id="2147483795" r:id="rId26"/>
    <p:sldLayoutId id="2147483796" r:id="rId27"/>
    <p:sldLayoutId id="2147483797" r:id="rId28"/>
    <p:sldLayoutId id="2147483798" r:id="rId29"/>
    <p:sldLayoutId id="2147483799" r:id="rId30"/>
  </p:sldLayoutIdLst>
  <p:timing>
    <p:tnLst>
      <p:par>
        <p:cTn id="1" dur="indefinite" restart="never" nodeType="tmRoot"/>
      </p:par>
    </p:tnLst>
  </p:timing>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13" name="Rectangle 12"/>
          <p:cNvSpPr/>
          <p:nvPr userDrawn="1"/>
        </p:nvSpPr>
        <p:spPr>
          <a:xfrm>
            <a:off x="-10926" y="6519972"/>
            <a:ext cx="9154925"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pPr>
            <a:r>
              <a:rPr lang="en-CA" sz="1000" kern="0" dirty="0">
                <a:solidFill>
                  <a:srgbClr val="FFFFFF"/>
                </a:solidFill>
              </a:rPr>
              <a:t>Info-Tech Research </a:t>
            </a:r>
            <a:r>
              <a:rPr lang="en-CA" sz="1000" kern="0" dirty="0" smtClean="0">
                <a:solidFill>
                  <a:srgbClr val="FFFFFF"/>
                </a:solidFill>
              </a:rPr>
              <a:t>Group	</a:t>
            </a:r>
            <a:endParaRPr lang="en-CA" sz="1000" kern="0" dirty="0">
              <a:solidFill>
                <a:srgbClr val="FFFFFF"/>
              </a:solidFill>
            </a:endParaRPr>
          </a:p>
        </p:txBody>
      </p:sp>
      <p:sp>
        <p:nvSpPr>
          <p:cNvPr id="12" name="Rectangle 11"/>
          <p:cNvSpPr/>
          <p:nvPr userDrawn="1"/>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cs typeface="Arial" panose="020B0604020202020204" pitchFamily="34" charset="0"/>
              </a:rPr>
              <a:t>SAMPLE</a:t>
            </a:r>
            <a:endParaRPr lang="en-CA" b="1" dirty="0">
              <a:solidFill>
                <a:srgbClr val="FFFFFF">
                  <a:lumMod val="85000"/>
                </a:srgbClr>
              </a:solidFill>
              <a:cs typeface="Arial" panose="020B0604020202020204" pitchFamily="34" charset="0"/>
            </a:endParaRPr>
          </a:p>
        </p:txBody>
      </p:sp>
    </p:spTree>
    <p:extLst>
      <p:ext uri="{BB962C8B-B14F-4D97-AF65-F5344CB8AC3E}">
        <p14:creationId xmlns:p14="http://schemas.microsoft.com/office/powerpoint/2010/main" val="2094326593"/>
      </p:ext>
    </p:extLst>
  </p:cSld>
  <p:clrMap bg1="lt1" tx1="dk1" bg2="lt2" tx2="dk2" accent1="accent1" accent2="accent2" accent3="accent3" accent4="accent4" accent5="accent5" accent6="accent6" hlink="hlink" folHlink="folHlink"/>
  <p:sldLayoutIdLst>
    <p:sldLayoutId id="2147483801" r:id="rId1"/>
  </p:sldLayoutIdLst>
  <p:timing>
    <p:tnLst>
      <p:par>
        <p:cTn id="1" dur="indefinite" restart="never" nodeType="tmRoot"/>
      </p:par>
    </p:tnLst>
  </p:timing>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infotech.com/research/develop-a-plan-to-pilot-enterprise-service-management-phases-1-3"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3.png"/><Relationship Id="rId4" Type="http://schemas.openxmlformats.org/officeDocument/2006/relationships/image" Target="../media/image12.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www.infotech.com/research/ss/establish-the-benefits-realization-process" TargetMode="External"/><Relationship Id="rId13" Type="http://schemas.openxmlformats.org/officeDocument/2006/relationships/hyperlink" Target="https://www.infotech.com/research/ss/build-a-strategic-workforce-plan" TargetMode="External"/><Relationship Id="rId18" Type="http://schemas.openxmlformats.org/officeDocument/2006/relationships/hyperlink" Target="https://www.infotech.com/research/ss/create-a-service-management-roadmap" TargetMode="External"/><Relationship Id="rId26" Type="http://schemas.openxmlformats.org/officeDocument/2006/relationships/hyperlink" Target="https://www.infotech.com/research/ss/build-a-business-driven-it-risk-management-program" TargetMode="External"/><Relationship Id="rId39" Type="http://schemas.openxmlformats.org/officeDocument/2006/relationships/hyperlink" Target="https://www.infotech.com/research/ss/optimize-your-sqa-practice-using-a-full-lifecycle-approach" TargetMode="External"/><Relationship Id="rId3" Type="http://schemas.openxmlformats.org/officeDocument/2006/relationships/hyperlink" Target="https://www.infotech.com/research/ss/redesign-it-governance-to-drive-optimal-business-results" TargetMode="External"/><Relationship Id="rId21" Type="http://schemas.openxmlformats.org/officeDocument/2006/relationships/hyperlink" Target="https://www.infotech.com/research/ss/implement-it-asset-management" TargetMode="External"/><Relationship Id="rId34" Type="http://schemas.openxmlformats.org/officeDocument/2006/relationships/hyperlink" Target="https://www.infotech.com/research/ss/it-develop-a-business-continuity-plan" TargetMode="External"/><Relationship Id="rId42" Type="http://schemas.openxmlformats.org/officeDocument/2006/relationships/hyperlink" Target="https://www.infotech.com/research/ss/build-a-next-generation-bi-with-a-game-changing-bi-strategy" TargetMode="External"/><Relationship Id="rId47" Type="http://schemas.openxmlformats.org/officeDocument/2006/relationships/hyperlink" Target="https://www.infotech.com/research/ss/build-a-strong-approach-to-business-requirements-gathering" TargetMode="External"/><Relationship Id="rId7" Type="http://schemas.openxmlformats.org/officeDocument/2006/relationships/hyperlink" Target="https://www.infotech.com/research/ss/take-the-pain-out-of-it-policies" TargetMode="External"/><Relationship Id="rId12" Type="http://schemas.openxmlformats.org/officeDocument/2006/relationships/hyperlink" Target="https://www.infotech.com/research/ss/minimize-the-damage-of-it-cost-cuts" TargetMode="External"/><Relationship Id="rId17" Type="http://schemas.openxmlformats.org/officeDocument/2006/relationships/hyperlink" Target="https://www.infotech.com/research/ss/assess-and-optimize-ea-capability" TargetMode="External"/><Relationship Id="rId25" Type="http://schemas.openxmlformats.org/officeDocument/2006/relationships/hyperlink" Target="https://www.infotech.com/research/ss/standardize-the-service-desk" TargetMode="External"/><Relationship Id="rId33" Type="http://schemas.openxmlformats.org/officeDocument/2006/relationships/hyperlink" Target="https://www.infotech.com/research/ss/take-control-of-compliance-improvement-to-conquer-every-audit" TargetMode="External"/><Relationship Id="rId38" Type="http://schemas.openxmlformats.org/officeDocument/2006/relationships/hyperlink" Target="https://www.infotech.com/research/ss/create-a-horizontally-optimized-sdlc-to-better-meet-business-demands" TargetMode="External"/><Relationship Id="rId46" Type="http://schemas.openxmlformats.org/officeDocument/2006/relationships/hyperlink" Target="https://www.infotech.com/research/ss/tailor-project-management-processes-to-fit-your-projects" TargetMode="External"/><Relationship Id="rId2" Type="http://schemas.openxmlformats.org/officeDocument/2006/relationships/image" Target="../media/image19.png"/><Relationship Id="rId16" Type="http://schemas.openxmlformats.org/officeDocument/2006/relationships/hyperlink" Target="https://www.infotech.com/research/ss/design-build-a-user-facing-service-catalog" TargetMode="External"/><Relationship Id="rId20" Type="http://schemas.openxmlformats.org/officeDocument/2006/relationships/hyperlink" Target="https://www.infotech.com/research/ss/establish-a-program-to-enable-effective-performance-monitoring" TargetMode="External"/><Relationship Id="rId29" Type="http://schemas.openxmlformats.org/officeDocument/2006/relationships/hyperlink" Target="https://www.infotech.com/research/ss/establish-a-right-sized-release-and-deployment-management-process" TargetMode="External"/><Relationship Id="rId41" Type="http://schemas.openxmlformats.org/officeDocument/2006/relationships/hyperlink" Target="https://www.infotech.com/research/ss/drive-organizational-change-from-the-pmo" TargetMode="External"/><Relationship Id="rId1" Type="http://schemas.openxmlformats.org/officeDocument/2006/relationships/slideLayout" Target="../slideLayouts/slideLayout43.xml"/><Relationship Id="rId6" Type="http://schemas.openxmlformats.org/officeDocument/2006/relationships/hyperlink" Target="https://www.infotech.com/research/ss/kick-start-it-led-business-innovation" TargetMode="External"/><Relationship Id="rId11" Type="http://schemas.openxmlformats.org/officeDocument/2006/relationships/hyperlink" Target="https://www.infotech.com/research/ss/transfer-it-knowledge-before-it-s-gone" TargetMode="External"/><Relationship Id="rId24" Type="http://schemas.openxmlformats.org/officeDocument/2006/relationships/hyperlink" Target="https://www.infotech.com/research/ss/create-a-configuration-management-roadmap" TargetMode="External"/><Relationship Id="rId32" Type="http://schemas.openxmlformats.org/officeDocument/2006/relationships/hyperlink" Target="https://www.infotech.com/research/ss/establish-an-effective-system-of-internal-it-controls-to-mitigate-risks" TargetMode="External"/><Relationship Id="rId37" Type="http://schemas.openxmlformats.org/officeDocument/2006/relationships/hyperlink" Target="https://www.infotech.com/research/ss/govern-and-manage-an-enterprise-software-implementation" TargetMode="External"/><Relationship Id="rId40" Type="http://schemas.openxmlformats.org/officeDocument/2006/relationships/hyperlink" Target="https://www.infotech.com/research/ss/develop-an-annual-maintenance-program-for-critical-applications" TargetMode="External"/><Relationship Id="rId45" Type="http://schemas.openxmlformats.org/officeDocument/2006/relationships/hyperlink" Target="https://www.infotech.com/research/ss/develop-a-project-portfolio-management-strategy" TargetMode="External"/><Relationship Id="rId5" Type="http://schemas.openxmlformats.org/officeDocument/2006/relationships/hyperlink" Target="https://www.infotech.com/research/ss/develop-meaningful-service-metrics-to-ensure-business-and-user-satisfaction" TargetMode="External"/><Relationship Id="rId15" Type="http://schemas.openxmlformats.org/officeDocument/2006/relationships/hyperlink" Target="https://www.infotech.com/research/ss/increase-it-productivity-by-25-by-actively-focusing-on-employee-engagement" TargetMode="External"/><Relationship Id="rId23" Type="http://schemas.openxmlformats.org/officeDocument/2006/relationships/hyperlink" Target="https://www.infotech.com/research/ss/optimize-change-management" TargetMode="External"/><Relationship Id="rId28" Type="http://schemas.openxmlformats.org/officeDocument/2006/relationships/hyperlink" Target="https://www.infotech.com/research/ss/build-a-security-governance-and-management-plan" TargetMode="External"/><Relationship Id="rId36" Type="http://schemas.openxmlformats.org/officeDocument/2006/relationships/hyperlink" Target="https://www.infotech.com/research/ss/build-a-business-driven-application-roadmap-using-an-agile-approach" TargetMode="External"/><Relationship Id="rId10" Type="http://schemas.openxmlformats.org/officeDocument/2006/relationships/hyperlink" Target="https://www.infotech.com/research/ss/manage-your-vendors-before-they-manage-you" TargetMode="External"/><Relationship Id="rId19" Type="http://schemas.openxmlformats.org/officeDocument/2006/relationships/hyperlink" Target="https://www.infotech.com/research/ss/drive-efficiency-and-agility-with-a-fit-for-purpose-quality-management-program" TargetMode="External"/><Relationship Id="rId31" Type="http://schemas.openxmlformats.org/officeDocument/2006/relationships/hyperlink" Target="https://www.infotech.com/research/ss/build-an-information-security-strategy" TargetMode="External"/><Relationship Id="rId44" Type="http://schemas.openxmlformats.org/officeDocument/2006/relationships/hyperlink" Target="https://www.infotech.com/research/ss/conquer-data-quality-challenges-in-4-steps" TargetMode="External"/><Relationship Id="rId4" Type="http://schemas.openxmlformats.org/officeDocument/2006/relationships/hyperlink" Target="https://www.infotech.com/research/ss/define-an-it-strategy-and-roadmap" TargetMode="External"/><Relationship Id="rId9" Type="http://schemas.openxmlformats.org/officeDocument/2006/relationships/hyperlink" Target="https://www.infotech.com/research/ss/build-an-it-budget-that-demonstrates-value-delivery" TargetMode="External"/><Relationship Id="rId14" Type="http://schemas.openxmlformats.org/officeDocument/2006/relationships/hyperlink" Target="https://www.infotech.com/research/ss/transform-it-through-strategic-organizational-design" TargetMode="External"/><Relationship Id="rId22" Type="http://schemas.openxmlformats.org/officeDocument/2006/relationships/hyperlink" Target="https://www.infotech.com/research/ss/improve-it-operations-management" TargetMode="External"/><Relationship Id="rId27" Type="http://schemas.openxmlformats.org/officeDocument/2006/relationships/hyperlink" Target="https://www.infotech.com/research/ss/manage-stakeholder-relations" TargetMode="External"/><Relationship Id="rId30" Type="http://schemas.openxmlformats.org/officeDocument/2006/relationships/hyperlink" Target="https://www.infotech.com/research/ss/manage-scarce-resources-with-effective-incident-and-problem-management" TargetMode="External"/><Relationship Id="rId35" Type="http://schemas.openxmlformats.org/officeDocument/2006/relationships/hyperlink" Target="https://www.infotech.com/research/ss/create-a-right-sized-disaster-recovery-plan" TargetMode="External"/><Relationship Id="rId43" Type="http://schemas.openxmlformats.org/officeDocument/2006/relationships/hyperlink" Target="https://www.infotech.com/research/ss/modernize-data-architecture-for-measurable-business-results"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lueprint Title"/>
          <p:cNvSpPr>
            <a:spLocks noGrp="1"/>
          </p:cNvSpPr>
          <p:nvPr>
            <p:ph type="body" sz="quarter" idx="15"/>
          </p:nvPr>
        </p:nvSpPr>
        <p:spPr>
          <a:xfrm>
            <a:off x="774700" y="2917823"/>
            <a:ext cx="7454900" cy="806249"/>
          </a:xfrm>
        </p:spPr>
        <p:txBody>
          <a:bodyPr/>
          <a:lstStyle/>
          <a:p>
            <a:r>
              <a:rPr lang="en-US" dirty="0"/>
              <a:t>Develop a Plan to Pilot Enterprise Service Management</a:t>
            </a:r>
          </a:p>
        </p:txBody>
      </p:sp>
      <p:sp>
        <p:nvSpPr>
          <p:cNvPr id="5" name="Tagline"/>
          <p:cNvSpPr>
            <a:spLocks noGrp="1"/>
          </p:cNvSpPr>
          <p:nvPr>
            <p:ph type="body" sz="quarter" idx="16"/>
          </p:nvPr>
        </p:nvSpPr>
        <p:spPr>
          <a:xfrm>
            <a:off x="774700" y="3794408"/>
            <a:ext cx="7467600" cy="508000"/>
          </a:xfrm>
        </p:spPr>
        <p:txBody>
          <a:bodyPr/>
          <a:lstStyle/>
          <a:p>
            <a:r>
              <a:rPr lang="en-US" dirty="0"/>
              <a:t>Deliver </a:t>
            </a:r>
            <a:r>
              <a:rPr lang="en-US" dirty="0" smtClean="0"/>
              <a:t>exceptional </a:t>
            </a:r>
            <a:r>
              <a:rPr lang="en-US" dirty="0"/>
              <a:t>s</a:t>
            </a:r>
            <a:r>
              <a:rPr lang="en-US" dirty="0" smtClean="0"/>
              <a:t>ervices </a:t>
            </a:r>
            <a:r>
              <a:rPr lang="en-US" dirty="0"/>
              <a:t>to the </a:t>
            </a:r>
            <a:r>
              <a:rPr lang="en-US" dirty="0" smtClean="0"/>
              <a:t>customer </a:t>
            </a:r>
            <a:r>
              <a:rPr lang="en-US" dirty="0"/>
              <a:t>by </a:t>
            </a:r>
            <a:r>
              <a:rPr lang="en-US" dirty="0" smtClean="0"/>
              <a:t>managing </a:t>
            </a:r>
            <a:r>
              <a:rPr lang="en-US" dirty="0"/>
              <a:t>s</a:t>
            </a:r>
            <a:r>
              <a:rPr lang="en-US" dirty="0" smtClean="0"/>
              <a:t>ervices </a:t>
            </a:r>
            <a:r>
              <a:rPr lang="en-US" dirty="0"/>
              <a:t>a</a:t>
            </a:r>
            <a:r>
              <a:rPr lang="en-US" dirty="0" smtClean="0"/>
              <a:t>cross </a:t>
            </a:r>
            <a:r>
              <a:rPr lang="en-US" dirty="0"/>
              <a:t>the </a:t>
            </a:r>
            <a:r>
              <a:rPr lang="en-US" dirty="0" smtClean="0"/>
              <a:t>enterprise.</a:t>
            </a:r>
            <a:endParaRPr lang="en-US" dirty="0"/>
          </a:p>
        </p:txBody>
      </p:sp>
      <p:grpSp>
        <p:nvGrpSpPr>
          <p:cNvPr id="6" name="Group 5"/>
          <p:cNvGrpSpPr/>
          <p:nvPr/>
        </p:nvGrpSpPr>
        <p:grpSpPr>
          <a:xfrm>
            <a:off x="0" y="5402461"/>
            <a:ext cx="9144000" cy="1455539"/>
            <a:chOff x="0" y="5402461"/>
            <a:chExt cx="9144000" cy="1455539"/>
          </a:xfrm>
        </p:grpSpPr>
        <p:sp>
          <p:nvSpPr>
            <p:cNvPr id="7" name="Rectangle 6"/>
            <p:cNvSpPr/>
            <p:nvPr/>
          </p:nvSpPr>
          <p:spPr>
            <a:xfrm>
              <a:off x="0" y="5402461"/>
              <a:ext cx="9144000" cy="1455539"/>
            </a:xfrm>
            <a:prstGeom prst="rect">
              <a:avLst/>
            </a:prstGeom>
            <a:solidFill>
              <a:srgbClr val="FFFFFF"/>
            </a:solid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srgbClr val="FFFFFF"/>
                </a:solidFill>
                <a:effectLst/>
                <a:uLnTx/>
                <a:uFillTx/>
                <a:latin typeface="Arial"/>
                <a:ea typeface="+mn-ea"/>
                <a:cs typeface="+mn-cs"/>
              </a:endParaRPr>
            </a:p>
          </p:txBody>
        </p:sp>
        <p:grpSp>
          <p:nvGrpSpPr>
            <p:cNvPr id="8" name="Group 7"/>
            <p:cNvGrpSpPr/>
            <p:nvPr/>
          </p:nvGrpSpPr>
          <p:grpSpPr>
            <a:xfrm>
              <a:off x="0" y="5402461"/>
              <a:ext cx="9144000" cy="1455539"/>
              <a:chOff x="0" y="5402461"/>
              <a:chExt cx="9144000" cy="1455539"/>
            </a:xfrm>
          </p:grpSpPr>
          <p:pic>
            <p:nvPicPr>
              <p:cNvPr id="9" name="Picture 8" descr="sample-titlebar-itrgNEW.gif">
                <a:hlinkClick r:id="rId3"/>
              </p:cNvPr>
              <p:cNvPicPr>
                <a:picLocks noChangeAspect="1"/>
              </p:cNvPicPr>
              <p:nvPr/>
            </p:nvPicPr>
            <p:blipFill>
              <a:blip r:embed="rId4" cstate="print"/>
              <a:srcRect b="40634"/>
              <a:stretch>
                <a:fillRect/>
              </a:stretch>
            </p:blipFill>
            <p:spPr>
              <a:xfrm>
                <a:off x="0" y="5402461"/>
                <a:ext cx="9144000" cy="864096"/>
              </a:xfrm>
              <a:prstGeom prst="rect">
                <a:avLst/>
              </a:prstGeom>
            </p:spPr>
          </p:pic>
          <p:grpSp>
            <p:nvGrpSpPr>
              <p:cNvPr id="10" name="Group 9"/>
              <p:cNvGrpSpPr/>
              <p:nvPr/>
            </p:nvGrpSpPr>
            <p:grpSpPr>
              <a:xfrm>
                <a:off x="0" y="6266557"/>
                <a:ext cx="9144000" cy="591443"/>
                <a:chOff x="0" y="6266557"/>
                <a:chExt cx="9144000" cy="591443"/>
              </a:xfrm>
            </p:grpSpPr>
            <p:sp>
              <p:nvSpPr>
                <p:cNvPr id="11" name="Rectangle 10"/>
                <p:cNvSpPr/>
                <p:nvPr/>
              </p:nvSpPr>
              <p:spPr>
                <a:xfrm>
                  <a:off x="0" y="6266557"/>
                  <a:ext cx="7308304" cy="591443"/>
                </a:xfrm>
                <a:prstGeom prst="rect">
                  <a:avLst/>
                </a:prstGeom>
                <a:solidFill>
                  <a:srgbClr val="FFFFFF"/>
                </a:solidFill>
                <a:ln w="25400" cap="flat" cmpd="sng" algn="ctr">
                  <a:noFill/>
                  <a:prstDash val="solid"/>
                </a:ln>
                <a:effectLst/>
              </p:spPr>
              <p:txBody>
                <a:bodyPr rtlCol="0" anchor="ctr"/>
                <a:lstStyle/>
                <a:p>
                  <a:pPr marL="174625" marR="0" lvl="0" indent="0" algn="r" defTabSz="914400" eaLnBrk="1" fontAlgn="base" latinLnBrk="0" hangingPunct="1">
                    <a:lnSpc>
                      <a:spcPct val="100000"/>
                    </a:lnSpc>
                    <a:spcBef>
                      <a:spcPct val="0"/>
                    </a:spcBef>
                    <a:spcAft>
                      <a:spcPct val="0"/>
                    </a:spcAft>
                    <a:buClrTx/>
                    <a:buSzTx/>
                    <a:buFontTx/>
                    <a:buNone/>
                    <a:tabLst/>
                    <a:defRPr/>
                  </a:pPr>
                  <a:r>
                    <a:rPr kumimoji="0" lang="en-CA" sz="800" b="0" i="0" u="none" strike="noStrike" kern="0" cap="none" spc="0" normalizeH="0" baseline="0" noProof="0" dirty="0" smtClean="0">
                      <a:ln>
                        <a:noFill/>
                      </a:ln>
                      <a:solidFill>
                        <a:srgbClr val="FFFFFF">
                          <a:lumMod val="65000"/>
                        </a:srgbClr>
                      </a:solidFill>
                      <a:effectLst/>
                      <a:uLnTx/>
                      <a:uFillTx/>
                      <a:latin typeface="Arial"/>
                      <a:ea typeface="+mn-ea"/>
                      <a:cs typeface="+mn-cs"/>
                    </a:rPr>
                    <a:t>Info-Tech's products and services combine actionable insight and relevant advice with ready-to-use tools</a:t>
                  </a:r>
                  <a:br>
                    <a:rPr kumimoji="0" lang="en-CA" sz="800" b="0" i="0" u="none" strike="noStrike" kern="0" cap="none" spc="0" normalizeH="0" baseline="0" noProof="0" dirty="0" smtClean="0">
                      <a:ln>
                        <a:noFill/>
                      </a:ln>
                      <a:solidFill>
                        <a:srgbClr val="FFFFFF">
                          <a:lumMod val="65000"/>
                        </a:srgbClr>
                      </a:solidFill>
                      <a:effectLst/>
                      <a:uLnTx/>
                      <a:uFillTx/>
                      <a:latin typeface="Arial"/>
                      <a:ea typeface="+mn-ea"/>
                      <a:cs typeface="+mn-cs"/>
                    </a:rPr>
                  </a:br>
                  <a:r>
                    <a:rPr kumimoji="0" lang="en-CA" sz="800" b="0" i="0" u="none" strike="noStrike" kern="0" cap="none" spc="0" normalizeH="0" baseline="0" noProof="0" dirty="0" smtClean="0">
                      <a:ln>
                        <a:noFill/>
                      </a:ln>
                      <a:solidFill>
                        <a:srgbClr val="FFFFFF">
                          <a:lumMod val="65000"/>
                        </a:srgbClr>
                      </a:solidFill>
                      <a:effectLst/>
                      <a:uLnTx/>
                      <a:uFillTx/>
                      <a:latin typeface="Arial"/>
                      <a:ea typeface="+mn-ea"/>
                      <a:cs typeface="+mn-cs"/>
                    </a:rPr>
                    <a:t>and templates that cover the full spectrum of IT concerns.© 1997-2019 Info-Tech Research Group</a:t>
                  </a:r>
                </a:p>
              </p:txBody>
            </p:sp>
            <p:sp>
              <p:nvSpPr>
                <p:cNvPr id="12" name="Rectangle 11"/>
                <p:cNvSpPr/>
                <p:nvPr/>
              </p:nvSpPr>
              <p:spPr>
                <a:xfrm>
                  <a:off x="7308304" y="6266557"/>
                  <a:ext cx="1835696" cy="591443"/>
                </a:xfrm>
                <a:prstGeom prst="rect">
                  <a:avLst/>
                </a:prstGeom>
                <a:solidFill>
                  <a:srgbClr val="FFFFFF"/>
                </a:solid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latin typeface="Arial"/>
                    <a:ea typeface="+mn-ea"/>
                    <a:cs typeface="+mn-cs"/>
                  </a:endParaRPr>
                </a:p>
              </p:txBody>
            </p:sp>
            <p:pic>
              <p:nvPicPr>
                <p:cNvPr id="13" name="Picture 12" descr="itrg-logo-blue.png"/>
                <p:cNvPicPr>
                  <a:picLocks noChangeAspect="1"/>
                </p:cNvPicPr>
                <p:nvPr/>
              </p:nvPicPr>
              <p:blipFill>
                <a:blip r:embed="rId5" cstate="print"/>
                <a:stretch>
                  <a:fillRect/>
                </a:stretch>
              </p:blipFill>
              <p:spPr>
                <a:xfrm>
                  <a:off x="7529512" y="6360368"/>
                  <a:ext cx="1400175" cy="381000"/>
                </a:xfrm>
                <a:prstGeom prst="rect">
                  <a:avLst/>
                </a:prstGeom>
              </p:spPr>
            </p:pic>
          </p:grpSp>
        </p:grpSp>
      </p:grpSp>
    </p:spTree>
    <p:extLst>
      <p:ext uri="{BB962C8B-B14F-4D97-AF65-F5344CB8AC3E}">
        <p14:creationId xmlns:p14="http://schemas.microsoft.com/office/powerpoint/2010/main" val="13836946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3587613" y="1287667"/>
            <a:ext cx="1969202" cy="950670"/>
          </a:xfrm>
          <a:prstGeom prst="roundRect">
            <a:avLst/>
          </a:prstGeom>
          <a:solidFill>
            <a:schemeClr val="accent3">
              <a:lumMod val="20000"/>
              <a:lumOff val="80000"/>
            </a:schemeClr>
          </a:solidFill>
          <a:ln w="31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87553"/>
            <a:r>
              <a:rPr lang="en-CA" sz="1250" dirty="0">
                <a:solidFill>
                  <a:srgbClr val="333333"/>
                </a:solidFill>
              </a:rPr>
              <a:t>Service ownership culture</a:t>
            </a:r>
          </a:p>
        </p:txBody>
      </p:sp>
      <p:sp>
        <p:nvSpPr>
          <p:cNvPr id="8" name="Rounded Rectangle 7"/>
          <p:cNvSpPr/>
          <p:nvPr/>
        </p:nvSpPr>
        <p:spPr>
          <a:xfrm>
            <a:off x="6471438" y="3467634"/>
            <a:ext cx="2345035" cy="926612"/>
          </a:xfrm>
          <a:prstGeom prst="roundRect">
            <a:avLst/>
          </a:prstGeom>
          <a:solidFill>
            <a:schemeClr val="accent3">
              <a:lumMod val="20000"/>
              <a:lumOff val="80000"/>
            </a:schemeClr>
          </a:solidFill>
          <a:ln w="31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87553"/>
            <a:r>
              <a:rPr lang="en-CA" sz="1250" dirty="0">
                <a:solidFill>
                  <a:srgbClr val="333333"/>
                </a:solidFill>
              </a:rPr>
              <a:t>Better ROI on tools through rationalization and consolidation</a:t>
            </a:r>
          </a:p>
        </p:txBody>
      </p:sp>
      <p:sp>
        <p:nvSpPr>
          <p:cNvPr id="9" name="Rounded Rectangle 8"/>
          <p:cNvSpPr/>
          <p:nvPr/>
        </p:nvSpPr>
        <p:spPr>
          <a:xfrm>
            <a:off x="6841350" y="5166827"/>
            <a:ext cx="1740590" cy="762050"/>
          </a:xfrm>
          <a:prstGeom prst="roundRect">
            <a:avLst/>
          </a:prstGeom>
          <a:solidFill>
            <a:schemeClr val="accent3">
              <a:lumMod val="20000"/>
              <a:lumOff val="80000"/>
            </a:schemeClr>
          </a:solidFill>
          <a:ln w="31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87553"/>
            <a:r>
              <a:rPr lang="en-CA" sz="1250" dirty="0">
                <a:solidFill>
                  <a:srgbClr val="333333"/>
                </a:solidFill>
              </a:rPr>
              <a:t>Cost </a:t>
            </a:r>
            <a:r>
              <a:rPr lang="en-CA" sz="1250" dirty="0" smtClean="0">
                <a:solidFill>
                  <a:srgbClr val="333333"/>
                </a:solidFill>
              </a:rPr>
              <a:t>reduction/ </a:t>
            </a:r>
            <a:r>
              <a:rPr lang="en-CA" sz="1250" dirty="0">
                <a:solidFill>
                  <a:srgbClr val="333333"/>
                </a:solidFill>
              </a:rPr>
              <a:t>optimization</a:t>
            </a:r>
          </a:p>
        </p:txBody>
      </p:sp>
      <p:sp>
        <p:nvSpPr>
          <p:cNvPr id="11" name="Rounded Rectangle 10"/>
          <p:cNvSpPr/>
          <p:nvPr/>
        </p:nvSpPr>
        <p:spPr>
          <a:xfrm>
            <a:off x="659027" y="1287667"/>
            <a:ext cx="2098691" cy="950670"/>
          </a:xfrm>
          <a:prstGeom prst="roundRect">
            <a:avLst/>
          </a:prstGeom>
          <a:solidFill>
            <a:schemeClr val="accent3">
              <a:lumMod val="20000"/>
              <a:lumOff val="80000"/>
            </a:schemeClr>
          </a:solidFill>
          <a:ln w="31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87553"/>
            <a:r>
              <a:rPr lang="en-CA" sz="1250" dirty="0">
                <a:solidFill>
                  <a:srgbClr val="333333"/>
                </a:solidFill>
              </a:rPr>
              <a:t>Service monitoring and reporting</a:t>
            </a:r>
          </a:p>
        </p:txBody>
      </p:sp>
      <p:sp>
        <p:nvSpPr>
          <p:cNvPr id="12" name="Rounded Rectangle 11"/>
          <p:cNvSpPr/>
          <p:nvPr/>
        </p:nvSpPr>
        <p:spPr>
          <a:xfrm>
            <a:off x="3587613" y="5596207"/>
            <a:ext cx="1986749" cy="748196"/>
          </a:xfrm>
          <a:prstGeom prst="roundRect">
            <a:avLst/>
          </a:prstGeom>
          <a:solidFill>
            <a:schemeClr val="accent3">
              <a:lumMod val="20000"/>
              <a:lumOff val="80000"/>
            </a:schemeClr>
          </a:solidFill>
          <a:ln w="31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87553"/>
            <a:r>
              <a:rPr lang="en-CA" sz="1250" dirty="0">
                <a:solidFill>
                  <a:srgbClr val="333333"/>
                </a:solidFill>
              </a:rPr>
              <a:t>Increased collaboration and accountability across business functions</a:t>
            </a:r>
          </a:p>
        </p:txBody>
      </p:sp>
      <p:sp>
        <p:nvSpPr>
          <p:cNvPr id="13" name="Rounded Rectangle 12"/>
          <p:cNvSpPr/>
          <p:nvPr/>
        </p:nvSpPr>
        <p:spPr>
          <a:xfrm>
            <a:off x="368211" y="3429000"/>
            <a:ext cx="2334265" cy="917222"/>
          </a:xfrm>
          <a:prstGeom prst="roundRect">
            <a:avLst/>
          </a:prstGeom>
          <a:solidFill>
            <a:schemeClr val="accent3">
              <a:lumMod val="20000"/>
              <a:lumOff val="80000"/>
            </a:schemeClr>
          </a:solidFill>
          <a:ln w="31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87553"/>
            <a:r>
              <a:rPr lang="en-CA" sz="1250" dirty="0">
                <a:solidFill>
                  <a:srgbClr val="333333"/>
                </a:solidFill>
              </a:rPr>
              <a:t>Improved effectiveness of services workflows and continuous improvement</a:t>
            </a:r>
          </a:p>
        </p:txBody>
      </p:sp>
      <p:sp>
        <p:nvSpPr>
          <p:cNvPr id="16" name="Rounded Rectangle 15"/>
          <p:cNvSpPr/>
          <p:nvPr/>
        </p:nvSpPr>
        <p:spPr>
          <a:xfrm>
            <a:off x="6426714" y="1287667"/>
            <a:ext cx="2334265" cy="950669"/>
          </a:xfrm>
          <a:prstGeom prst="roundRect">
            <a:avLst/>
          </a:prstGeom>
          <a:solidFill>
            <a:schemeClr val="accent3">
              <a:lumMod val="20000"/>
              <a:lumOff val="80000"/>
            </a:schemeClr>
          </a:solidFill>
          <a:ln w="31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87553"/>
            <a:r>
              <a:rPr lang="en-CA" sz="1250" dirty="0">
                <a:solidFill>
                  <a:srgbClr val="333333"/>
                </a:solidFill>
              </a:rPr>
              <a:t>Standardized approaches with a common look and feel across the business</a:t>
            </a:r>
          </a:p>
        </p:txBody>
      </p:sp>
      <p:cxnSp>
        <p:nvCxnSpPr>
          <p:cNvPr id="19" name="Straight Connector 18"/>
          <p:cNvCxnSpPr>
            <a:stCxn id="4" idx="1"/>
          </p:cNvCxnSpPr>
          <p:nvPr/>
        </p:nvCxnSpPr>
        <p:spPr>
          <a:xfrm flipH="1" flipV="1">
            <a:off x="2710309" y="2200068"/>
            <a:ext cx="899326" cy="763695"/>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a:stCxn id="13" idx="3"/>
            <a:endCxn id="4" idx="2"/>
          </p:cNvCxnSpPr>
          <p:nvPr/>
        </p:nvCxnSpPr>
        <p:spPr>
          <a:xfrm>
            <a:off x="2702476" y="3887611"/>
            <a:ext cx="502340" cy="5484"/>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a:stCxn id="5" idx="2"/>
            <a:endCxn id="4" idx="0"/>
          </p:cNvCxnSpPr>
          <p:nvPr/>
        </p:nvCxnSpPr>
        <p:spPr>
          <a:xfrm>
            <a:off x="4572215" y="2238338"/>
            <a:ext cx="14742" cy="340483"/>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flipH="1">
            <a:off x="5574363" y="2189983"/>
            <a:ext cx="879156" cy="763695"/>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a:stCxn id="8" idx="1"/>
          </p:cNvCxnSpPr>
          <p:nvPr/>
        </p:nvCxnSpPr>
        <p:spPr>
          <a:xfrm flipH="1">
            <a:off x="5968754" y="3930940"/>
            <a:ext cx="502684" cy="7742"/>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9" idx="1"/>
            <a:endCxn id="4" idx="5"/>
          </p:cNvCxnSpPr>
          <p:nvPr/>
        </p:nvCxnSpPr>
        <p:spPr>
          <a:xfrm flipH="1" flipV="1">
            <a:off x="5564277" y="4822427"/>
            <a:ext cx="1277072" cy="72542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a:stCxn id="12" idx="0"/>
            <a:endCxn id="4" idx="4"/>
          </p:cNvCxnSpPr>
          <p:nvPr/>
        </p:nvCxnSpPr>
        <p:spPr>
          <a:xfrm flipV="1">
            <a:off x="4580988" y="5207370"/>
            <a:ext cx="5969" cy="388838"/>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4" name="Oval 3"/>
          <p:cNvSpPr/>
          <p:nvPr/>
        </p:nvSpPr>
        <p:spPr>
          <a:xfrm>
            <a:off x="3204816" y="2578820"/>
            <a:ext cx="2764281" cy="2628549"/>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87553"/>
            <a:r>
              <a:rPr lang="en-CA" sz="1941" dirty="0">
                <a:solidFill>
                  <a:srgbClr val="FFFFFF"/>
                </a:solidFill>
              </a:rPr>
              <a:t>Organizational Benefits of </a:t>
            </a:r>
            <a:r>
              <a:rPr lang="en-CA" sz="1941" dirty="0" smtClean="0">
                <a:solidFill>
                  <a:srgbClr val="FFFFFF"/>
                </a:solidFill>
              </a:rPr>
              <a:t>ESM</a:t>
            </a:r>
            <a:endParaRPr lang="en-CA" sz="1941" dirty="0">
              <a:solidFill>
                <a:srgbClr val="FFFFFF"/>
              </a:solidFill>
            </a:endParaRPr>
          </a:p>
        </p:txBody>
      </p:sp>
      <p:sp>
        <p:nvSpPr>
          <p:cNvPr id="49" name="Rounded Rectangle 48"/>
          <p:cNvSpPr/>
          <p:nvPr/>
        </p:nvSpPr>
        <p:spPr>
          <a:xfrm>
            <a:off x="550817" y="5149662"/>
            <a:ext cx="1965914" cy="748196"/>
          </a:xfrm>
          <a:prstGeom prst="roundRect">
            <a:avLst/>
          </a:prstGeom>
          <a:solidFill>
            <a:schemeClr val="accent3">
              <a:lumMod val="20000"/>
              <a:lumOff val="80000"/>
            </a:schemeClr>
          </a:solidFill>
          <a:ln w="31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87553"/>
            <a:r>
              <a:rPr lang="en-CA" sz="1250" dirty="0">
                <a:solidFill>
                  <a:srgbClr val="333333"/>
                </a:solidFill>
              </a:rPr>
              <a:t>Effective use of skills </a:t>
            </a:r>
            <a:r>
              <a:rPr lang="en-CA" sz="1250" dirty="0" smtClean="0">
                <a:solidFill>
                  <a:srgbClr val="333333"/>
                </a:solidFill>
              </a:rPr>
              <a:t>and knowledge </a:t>
            </a:r>
            <a:r>
              <a:rPr lang="en-CA" sz="1250" dirty="0">
                <a:solidFill>
                  <a:srgbClr val="333333"/>
                </a:solidFill>
              </a:rPr>
              <a:t>across the organization</a:t>
            </a:r>
          </a:p>
        </p:txBody>
      </p:sp>
      <p:cxnSp>
        <p:nvCxnSpPr>
          <p:cNvPr id="51" name="Straight Connector 50"/>
          <p:cNvCxnSpPr>
            <a:stCxn id="49" idx="3"/>
            <a:endCxn id="4" idx="3"/>
          </p:cNvCxnSpPr>
          <p:nvPr/>
        </p:nvCxnSpPr>
        <p:spPr>
          <a:xfrm flipV="1">
            <a:off x="2516731" y="4822427"/>
            <a:ext cx="1092905" cy="701333"/>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2" name="Title 1"/>
          <p:cNvSpPr txBox="1">
            <a:spLocks/>
          </p:cNvSpPr>
          <p:nvPr/>
        </p:nvSpPr>
        <p:spPr bwMode="auto">
          <a:xfrm>
            <a:off x="368211" y="246162"/>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2400" kern="1200" baseline="0">
                <a:solidFill>
                  <a:schemeClr val="bg1"/>
                </a:solidFill>
                <a:latin typeface="+mn-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CA" dirty="0" smtClean="0"/>
              <a:t>ESM </a:t>
            </a:r>
            <a:r>
              <a:rPr lang="en-CA" dirty="0"/>
              <a:t>leads to improved service workflows and collaboration</a:t>
            </a:r>
          </a:p>
        </p:txBody>
      </p:sp>
      <p:grpSp>
        <p:nvGrpSpPr>
          <p:cNvPr id="20" name="Group 19"/>
          <p:cNvGrpSpPr/>
          <p:nvPr/>
        </p:nvGrpSpPr>
        <p:grpSpPr>
          <a:xfrm>
            <a:off x="-10926" y="6519972"/>
            <a:ext cx="9154925" cy="338028"/>
            <a:chOff x="-10926" y="6519972"/>
            <a:chExt cx="9154925" cy="338028"/>
          </a:xfrm>
        </p:grpSpPr>
        <p:sp>
          <p:nvSpPr>
            <p:cNvPr id="21" name="Rectangle 20"/>
            <p:cNvSpPr/>
            <p:nvPr/>
          </p:nvSpPr>
          <p:spPr>
            <a:xfrm>
              <a:off x="-10926" y="6519972"/>
              <a:ext cx="9154925"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pPr>
              <a:r>
                <a:rPr lang="en-CA" sz="1000" kern="0" dirty="0">
                  <a:solidFill>
                    <a:srgbClr val="FFFFFF"/>
                  </a:solidFill>
                </a:rPr>
                <a:t>Info-Tech Research </a:t>
              </a:r>
              <a:r>
                <a:rPr lang="en-CA" sz="1000" kern="0" dirty="0" smtClean="0">
                  <a:solidFill>
                    <a:srgbClr val="FFFFFF"/>
                  </a:solidFill>
                </a:rPr>
                <a:t>Group	</a:t>
              </a:r>
              <a:endParaRPr lang="en-CA" sz="1000" kern="0" dirty="0">
                <a:solidFill>
                  <a:srgbClr val="FFFFFF"/>
                </a:solidFill>
              </a:endParaRPr>
            </a:p>
          </p:txBody>
        </p:sp>
        <p:sp>
          <p:nvSpPr>
            <p:cNvPr id="23" name="Rectangle 22"/>
            <p:cNvSpPr/>
            <p:nvPr/>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cs typeface="Arial" panose="020B0604020202020204" pitchFamily="34" charset="0"/>
                </a:rPr>
                <a:t>SAMPLE</a:t>
              </a:r>
              <a:endParaRPr lang="en-CA" b="1" dirty="0">
                <a:solidFill>
                  <a:srgbClr val="FFFFFF">
                    <a:lumMod val="85000"/>
                  </a:srgbClr>
                </a:solidFill>
                <a:cs typeface="Arial" panose="020B0604020202020204" pitchFamily="34" charset="0"/>
              </a:endParaRPr>
            </a:p>
          </p:txBody>
        </p:sp>
      </p:grpSp>
    </p:spTree>
    <p:extLst>
      <p:ext uri="{BB962C8B-B14F-4D97-AF65-F5344CB8AC3E}">
        <p14:creationId xmlns:p14="http://schemas.microsoft.com/office/powerpoint/2010/main" val="8270542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Use Info-Tech’s methodology to start your </a:t>
            </a:r>
            <a:r>
              <a:rPr lang="en-CA" dirty="0" smtClean="0"/>
              <a:t>ESM </a:t>
            </a:r>
            <a:r>
              <a:rPr lang="en-CA" dirty="0"/>
              <a:t>journey</a:t>
            </a:r>
          </a:p>
        </p:txBody>
      </p:sp>
      <p:grpSp>
        <p:nvGrpSpPr>
          <p:cNvPr id="3" name="Group 2"/>
          <p:cNvGrpSpPr/>
          <p:nvPr/>
        </p:nvGrpSpPr>
        <p:grpSpPr>
          <a:xfrm>
            <a:off x="289073" y="2407508"/>
            <a:ext cx="2568405" cy="2042984"/>
            <a:chOff x="411892" y="856735"/>
            <a:chExt cx="2710249" cy="2042984"/>
          </a:xfrm>
        </p:grpSpPr>
        <p:sp>
          <p:nvSpPr>
            <p:cNvPr id="4" name="Rectangle 3"/>
            <p:cNvSpPr/>
            <p:nvPr/>
          </p:nvSpPr>
          <p:spPr>
            <a:xfrm>
              <a:off x="411892" y="856735"/>
              <a:ext cx="2710249" cy="2042984"/>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5" name="Rounded Rectangle 4"/>
            <p:cNvSpPr/>
            <p:nvPr/>
          </p:nvSpPr>
          <p:spPr>
            <a:xfrm>
              <a:off x="444844" y="889687"/>
              <a:ext cx="1296000" cy="972065"/>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a:t>Culture</a:t>
              </a:r>
            </a:p>
          </p:txBody>
        </p:sp>
        <p:sp>
          <p:nvSpPr>
            <p:cNvPr id="6" name="Rounded Rectangle 5"/>
            <p:cNvSpPr/>
            <p:nvPr/>
          </p:nvSpPr>
          <p:spPr>
            <a:xfrm>
              <a:off x="1783492" y="889686"/>
              <a:ext cx="1296000" cy="972065"/>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300" dirty="0"/>
                <a:t>Governance</a:t>
              </a:r>
            </a:p>
          </p:txBody>
        </p:sp>
        <p:sp>
          <p:nvSpPr>
            <p:cNvPr id="7" name="Rounded Rectangle 6"/>
            <p:cNvSpPr/>
            <p:nvPr/>
          </p:nvSpPr>
          <p:spPr>
            <a:xfrm>
              <a:off x="1783492" y="1890588"/>
              <a:ext cx="1296000" cy="972065"/>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a:t>Tools</a:t>
              </a:r>
            </a:p>
          </p:txBody>
        </p:sp>
        <p:sp>
          <p:nvSpPr>
            <p:cNvPr id="8" name="Rounded Rectangle 7"/>
            <p:cNvSpPr/>
            <p:nvPr/>
          </p:nvSpPr>
          <p:spPr>
            <a:xfrm>
              <a:off x="444844" y="1890588"/>
              <a:ext cx="1296000" cy="972065"/>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a:t>Skills</a:t>
              </a:r>
            </a:p>
          </p:txBody>
        </p:sp>
      </p:grpSp>
      <p:grpSp>
        <p:nvGrpSpPr>
          <p:cNvPr id="9" name="Group 8"/>
          <p:cNvGrpSpPr/>
          <p:nvPr/>
        </p:nvGrpSpPr>
        <p:grpSpPr>
          <a:xfrm>
            <a:off x="3021826" y="2985186"/>
            <a:ext cx="3963275" cy="854676"/>
            <a:chOff x="2997112" y="2985186"/>
            <a:chExt cx="3963275" cy="854676"/>
          </a:xfrm>
        </p:grpSpPr>
        <p:grpSp>
          <p:nvGrpSpPr>
            <p:cNvPr id="10" name="Group 9"/>
            <p:cNvGrpSpPr/>
            <p:nvPr/>
          </p:nvGrpSpPr>
          <p:grpSpPr>
            <a:xfrm>
              <a:off x="2997112" y="2985186"/>
              <a:ext cx="1440000" cy="854676"/>
              <a:chOff x="3054778" y="2985186"/>
              <a:chExt cx="1440000" cy="854676"/>
            </a:xfrm>
          </p:grpSpPr>
          <p:sp>
            <p:nvSpPr>
              <p:cNvPr id="17" name="Chevron 16"/>
              <p:cNvSpPr/>
              <p:nvPr/>
            </p:nvSpPr>
            <p:spPr>
              <a:xfrm>
                <a:off x="3054778" y="2985186"/>
                <a:ext cx="1440000" cy="854676"/>
              </a:xfrm>
              <a:prstGeom prst="chevron">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000" dirty="0">
                  <a:solidFill>
                    <a:schemeClr val="tx1"/>
                  </a:solidFill>
                </a:endParaRPr>
              </a:p>
            </p:txBody>
          </p:sp>
          <p:sp>
            <p:nvSpPr>
              <p:cNvPr id="18" name="TextBox 17"/>
              <p:cNvSpPr txBox="1"/>
              <p:nvPr/>
            </p:nvSpPr>
            <p:spPr>
              <a:xfrm>
                <a:off x="3429215" y="3105834"/>
                <a:ext cx="921909" cy="646331"/>
              </a:xfrm>
              <a:prstGeom prst="rect">
                <a:avLst/>
              </a:prstGeom>
            </p:spPr>
            <p:txBody>
              <a:bodyPr wrap="square" rtlCol="0">
                <a:spAutoFit/>
              </a:bodyPr>
              <a:lstStyle/>
              <a:p>
                <a:r>
                  <a:rPr lang="en-CA" sz="1200" dirty="0"/>
                  <a:t>Identify &amp;</a:t>
                </a:r>
                <a:r>
                  <a:rPr lang="en-CA" sz="1200" dirty="0" smtClean="0"/>
                  <a:t> Prioritize</a:t>
                </a:r>
                <a:endParaRPr lang="en-CA" sz="1200" dirty="0"/>
              </a:p>
              <a:p>
                <a:r>
                  <a:rPr lang="en-CA" sz="1200" dirty="0"/>
                  <a:t>S</a:t>
                </a:r>
                <a:r>
                  <a:rPr lang="en-CA" sz="1200" dirty="0" smtClean="0"/>
                  <a:t>ervices</a:t>
                </a:r>
                <a:endParaRPr lang="en-CA" sz="1200" dirty="0"/>
              </a:p>
            </p:txBody>
          </p:sp>
        </p:grpSp>
        <p:grpSp>
          <p:nvGrpSpPr>
            <p:cNvPr id="11" name="Group 10"/>
            <p:cNvGrpSpPr/>
            <p:nvPr/>
          </p:nvGrpSpPr>
          <p:grpSpPr>
            <a:xfrm>
              <a:off x="4159275" y="2985186"/>
              <a:ext cx="1639329" cy="854676"/>
              <a:chOff x="4216941" y="2985186"/>
              <a:chExt cx="1639329" cy="854676"/>
            </a:xfrm>
          </p:grpSpPr>
          <p:sp>
            <p:nvSpPr>
              <p:cNvPr id="15" name="Chevron 14"/>
              <p:cNvSpPr/>
              <p:nvPr/>
            </p:nvSpPr>
            <p:spPr>
              <a:xfrm>
                <a:off x="4216941" y="2985186"/>
                <a:ext cx="1639329" cy="854676"/>
              </a:xfrm>
              <a:prstGeom prst="chevron">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200" dirty="0">
                  <a:solidFill>
                    <a:schemeClr val="tx1"/>
                  </a:solidFill>
                </a:endParaRPr>
              </a:p>
            </p:txBody>
          </p:sp>
          <p:sp>
            <p:nvSpPr>
              <p:cNvPr id="16" name="TextBox 15"/>
              <p:cNvSpPr txBox="1"/>
              <p:nvPr/>
            </p:nvSpPr>
            <p:spPr>
              <a:xfrm>
                <a:off x="4700954" y="3181690"/>
                <a:ext cx="1019565" cy="461665"/>
              </a:xfrm>
              <a:prstGeom prst="rect">
                <a:avLst/>
              </a:prstGeom>
            </p:spPr>
            <p:txBody>
              <a:bodyPr wrap="square" rtlCol="0">
                <a:spAutoFit/>
              </a:bodyPr>
              <a:lstStyle/>
              <a:p>
                <a:r>
                  <a:rPr lang="en-CA" sz="1200" dirty="0"/>
                  <a:t>Select a </a:t>
                </a:r>
                <a:r>
                  <a:rPr lang="en-CA" sz="1200" dirty="0" smtClean="0"/>
                  <a:t>Service</a:t>
                </a:r>
                <a:endParaRPr lang="en-CA" sz="1200" dirty="0"/>
              </a:p>
            </p:txBody>
          </p:sp>
        </p:grpSp>
        <p:grpSp>
          <p:nvGrpSpPr>
            <p:cNvPr id="12" name="Group 11"/>
            <p:cNvGrpSpPr/>
            <p:nvPr/>
          </p:nvGrpSpPr>
          <p:grpSpPr>
            <a:xfrm>
              <a:off x="5520387" y="2985186"/>
              <a:ext cx="1440000" cy="854676"/>
              <a:chOff x="5578053" y="2985186"/>
              <a:chExt cx="1440000" cy="854676"/>
            </a:xfrm>
          </p:grpSpPr>
          <p:sp>
            <p:nvSpPr>
              <p:cNvPr id="13" name="Chevron 12"/>
              <p:cNvSpPr/>
              <p:nvPr/>
            </p:nvSpPr>
            <p:spPr>
              <a:xfrm>
                <a:off x="5578053" y="2985186"/>
                <a:ext cx="1440000" cy="854676"/>
              </a:xfrm>
              <a:prstGeom prst="chevron">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000" dirty="0">
                  <a:solidFill>
                    <a:schemeClr val="tx1"/>
                  </a:solidFill>
                </a:endParaRPr>
              </a:p>
            </p:txBody>
          </p:sp>
          <p:sp>
            <p:nvSpPr>
              <p:cNvPr id="14" name="TextBox 13"/>
              <p:cNvSpPr txBox="1"/>
              <p:nvPr/>
            </p:nvSpPr>
            <p:spPr>
              <a:xfrm>
                <a:off x="5924408" y="3274022"/>
                <a:ext cx="993317" cy="276999"/>
              </a:xfrm>
              <a:prstGeom prst="rect">
                <a:avLst/>
              </a:prstGeom>
            </p:spPr>
            <p:txBody>
              <a:bodyPr wrap="square" rtlCol="0">
                <a:spAutoFit/>
              </a:bodyPr>
              <a:lstStyle/>
              <a:p>
                <a:r>
                  <a:rPr lang="en-CA" sz="1200" dirty="0"/>
                  <a:t>Implement</a:t>
                </a:r>
              </a:p>
            </p:txBody>
          </p:sp>
        </p:grpSp>
      </p:grpSp>
      <p:sp>
        <p:nvSpPr>
          <p:cNvPr id="19" name="Oval 18"/>
          <p:cNvSpPr/>
          <p:nvPr/>
        </p:nvSpPr>
        <p:spPr>
          <a:xfrm>
            <a:off x="7224583" y="2679356"/>
            <a:ext cx="1573427" cy="1466335"/>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a:solidFill>
                  <a:schemeClr val="accent1">
                    <a:lumMod val="60000"/>
                    <a:lumOff val="40000"/>
                  </a:schemeClr>
                </a:solidFill>
              </a:rPr>
              <a:t>ESM</a:t>
            </a:r>
          </a:p>
        </p:txBody>
      </p:sp>
      <p:sp>
        <p:nvSpPr>
          <p:cNvPr id="20" name="Rectangle 19"/>
          <p:cNvSpPr/>
          <p:nvPr/>
        </p:nvSpPr>
        <p:spPr>
          <a:xfrm>
            <a:off x="543698" y="4833622"/>
            <a:ext cx="1886464" cy="312535"/>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300" dirty="0">
                <a:solidFill>
                  <a:schemeClr val="accent1">
                    <a:lumMod val="60000"/>
                    <a:lumOff val="40000"/>
                  </a:schemeClr>
                </a:solidFill>
              </a:rPr>
              <a:t>Foundational</a:t>
            </a:r>
          </a:p>
        </p:txBody>
      </p:sp>
      <p:cxnSp>
        <p:nvCxnSpPr>
          <p:cNvPr id="21" name="Straight Connector 20"/>
          <p:cNvCxnSpPr/>
          <p:nvPr/>
        </p:nvCxnSpPr>
        <p:spPr>
          <a:xfrm>
            <a:off x="2916197" y="1306716"/>
            <a:ext cx="0" cy="4680000"/>
          </a:xfrm>
          <a:prstGeom prst="line">
            <a:avLst/>
          </a:prstGeom>
          <a:ln w="28575">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7088663" y="1263176"/>
            <a:ext cx="0" cy="4680000"/>
          </a:xfrm>
          <a:prstGeom prst="line">
            <a:avLst/>
          </a:prstGeom>
          <a:ln w="28575">
            <a:prstDash val="sysDot"/>
          </a:ln>
        </p:spPr>
        <p:style>
          <a:lnRef idx="1">
            <a:schemeClr val="accent1"/>
          </a:lnRef>
          <a:fillRef idx="0">
            <a:schemeClr val="accent1"/>
          </a:fillRef>
          <a:effectRef idx="0">
            <a:schemeClr val="accent1"/>
          </a:effectRef>
          <a:fontRef idx="minor">
            <a:schemeClr val="tx1"/>
          </a:fontRef>
        </p:style>
      </p:cxnSp>
      <p:grpSp>
        <p:nvGrpSpPr>
          <p:cNvPr id="24" name="Group 23"/>
          <p:cNvGrpSpPr/>
          <p:nvPr/>
        </p:nvGrpSpPr>
        <p:grpSpPr>
          <a:xfrm>
            <a:off x="4498033" y="4085845"/>
            <a:ext cx="880083" cy="683027"/>
            <a:chOff x="4498033" y="4085845"/>
            <a:chExt cx="880083" cy="683027"/>
          </a:xfrm>
        </p:grpSpPr>
        <p:sp>
          <p:nvSpPr>
            <p:cNvPr id="26" name="Curved Down Arrow 25"/>
            <p:cNvSpPr>
              <a:spLocks noChangeAspect="1"/>
            </p:cNvSpPr>
            <p:nvPr/>
          </p:nvSpPr>
          <p:spPr>
            <a:xfrm>
              <a:off x="4550560" y="4085845"/>
              <a:ext cx="827556" cy="327581"/>
            </a:xfrm>
            <a:prstGeom prst="curvedDownArrow">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sp>
          <p:nvSpPr>
            <p:cNvPr id="27" name="Curved Down Arrow 26"/>
            <p:cNvSpPr>
              <a:spLocks noChangeAspect="1"/>
            </p:cNvSpPr>
            <p:nvPr/>
          </p:nvSpPr>
          <p:spPr>
            <a:xfrm flipH="1" flipV="1">
              <a:off x="4498033" y="4441291"/>
              <a:ext cx="827556" cy="327581"/>
            </a:xfrm>
            <a:prstGeom prst="curvedDownArrow">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grpSp>
      <p:sp>
        <p:nvSpPr>
          <p:cNvPr id="25" name="Rectangle 24"/>
          <p:cNvSpPr/>
          <p:nvPr/>
        </p:nvSpPr>
        <p:spPr>
          <a:xfrm>
            <a:off x="4004992" y="4833623"/>
            <a:ext cx="1886464" cy="3132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300" dirty="0">
                <a:solidFill>
                  <a:schemeClr val="accent1">
                    <a:lumMod val="60000"/>
                    <a:lumOff val="40000"/>
                  </a:schemeClr>
                </a:solidFill>
              </a:rPr>
              <a:t>Repeat </a:t>
            </a:r>
            <a:r>
              <a:rPr lang="en-CA" sz="1300" dirty="0" smtClean="0">
                <a:solidFill>
                  <a:schemeClr val="accent1">
                    <a:lumMod val="60000"/>
                    <a:lumOff val="40000"/>
                  </a:schemeClr>
                </a:solidFill>
              </a:rPr>
              <a:t>As Necessary</a:t>
            </a:r>
            <a:endParaRPr lang="en-CA" sz="1300" dirty="0">
              <a:solidFill>
                <a:schemeClr val="accent1">
                  <a:lumMod val="60000"/>
                  <a:lumOff val="40000"/>
                </a:schemeClr>
              </a:solidFill>
            </a:endParaRPr>
          </a:p>
        </p:txBody>
      </p:sp>
      <p:sp>
        <p:nvSpPr>
          <p:cNvPr id="28" name="Rectangle 27"/>
          <p:cNvSpPr/>
          <p:nvPr/>
        </p:nvSpPr>
        <p:spPr>
          <a:xfrm>
            <a:off x="7195738" y="4833623"/>
            <a:ext cx="1656000" cy="3132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300" dirty="0">
                <a:solidFill>
                  <a:schemeClr val="accent1">
                    <a:lumMod val="60000"/>
                    <a:lumOff val="40000"/>
                  </a:schemeClr>
                </a:solidFill>
              </a:rPr>
              <a:t>Target</a:t>
            </a:r>
          </a:p>
        </p:txBody>
      </p:sp>
      <p:sp>
        <p:nvSpPr>
          <p:cNvPr id="32" name="Rectangle 31"/>
          <p:cNvSpPr/>
          <p:nvPr/>
        </p:nvSpPr>
        <p:spPr>
          <a:xfrm>
            <a:off x="512585" y="1332147"/>
            <a:ext cx="2154859" cy="656956"/>
          </a:xfrm>
          <a:prstGeom prst="rect">
            <a:avLst/>
          </a:prstGeom>
          <a:solidFill>
            <a:schemeClr val="accent3"/>
          </a:solidFill>
          <a:ln w="38100">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b="1" dirty="0"/>
              <a:t>Phases 1 </a:t>
            </a:r>
            <a:r>
              <a:rPr lang="en-US" sz="1300" b="1" dirty="0" smtClean="0"/>
              <a:t>and </a:t>
            </a:r>
            <a:r>
              <a:rPr lang="en-US" sz="1300" b="1" dirty="0"/>
              <a:t>2: </a:t>
            </a:r>
            <a:r>
              <a:rPr lang="en-US" sz="1300" b="1" dirty="0" smtClean="0"/>
              <a:t>Address </a:t>
            </a:r>
            <a:r>
              <a:rPr lang="en-US" sz="1300" b="1" dirty="0"/>
              <a:t>F</a:t>
            </a:r>
            <a:r>
              <a:rPr lang="en-US" sz="1300" b="1" dirty="0" smtClean="0"/>
              <a:t>oundational </a:t>
            </a:r>
            <a:r>
              <a:rPr lang="en-US" sz="1300" b="1" dirty="0"/>
              <a:t>E</a:t>
            </a:r>
            <a:r>
              <a:rPr lang="en-US" sz="1300" b="1" dirty="0" smtClean="0"/>
              <a:t>lements</a:t>
            </a:r>
            <a:endParaRPr lang="en-US" sz="1300" b="1" dirty="0">
              <a:cs typeface="Arial"/>
            </a:endParaRPr>
          </a:p>
        </p:txBody>
      </p:sp>
      <p:sp>
        <p:nvSpPr>
          <p:cNvPr id="33" name="Rectangle 32"/>
          <p:cNvSpPr/>
          <p:nvPr/>
        </p:nvSpPr>
        <p:spPr>
          <a:xfrm>
            <a:off x="3719356" y="1329979"/>
            <a:ext cx="2240943" cy="656957"/>
          </a:xfrm>
          <a:prstGeom prst="rect">
            <a:avLst/>
          </a:prstGeom>
          <a:solidFill>
            <a:schemeClr val="accent3"/>
          </a:solidFill>
          <a:ln w="38100">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b="1" dirty="0"/>
              <a:t>Phase 3: </a:t>
            </a:r>
            <a:r>
              <a:rPr lang="en-US" sz="1300" b="1" dirty="0" smtClean="0"/>
              <a:t>Select </a:t>
            </a:r>
            <a:r>
              <a:rPr lang="en-US" sz="1300" b="1" dirty="0"/>
              <a:t>S</a:t>
            </a:r>
            <a:r>
              <a:rPr lang="en-US" sz="1300" b="1" dirty="0" smtClean="0"/>
              <a:t>ervice </a:t>
            </a:r>
            <a:r>
              <a:rPr lang="en-US" sz="1300" b="1" dirty="0"/>
              <a:t>and </a:t>
            </a:r>
            <a:r>
              <a:rPr lang="en-US" sz="1300" b="1" dirty="0" smtClean="0"/>
              <a:t>Develop </a:t>
            </a:r>
            <a:r>
              <a:rPr lang="en-US" sz="1300" b="1" dirty="0"/>
              <a:t>P</a:t>
            </a:r>
            <a:r>
              <a:rPr lang="en-US" sz="1300" b="1" dirty="0" smtClean="0"/>
              <a:t>lan</a:t>
            </a:r>
            <a:endParaRPr lang="en-US" sz="1300" b="1" dirty="0">
              <a:cs typeface="Arial"/>
            </a:endParaRPr>
          </a:p>
        </p:txBody>
      </p:sp>
      <p:grpSp>
        <p:nvGrpSpPr>
          <p:cNvPr id="30" name="Group 29"/>
          <p:cNvGrpSpPr/>
          <p:nvPr/>
        </p:nvGrpSpPr>
        <p:grpSpPr>
          <a:xfrm>
            <a:off x="-10926" y="6519972"/>
            <a:ext cx="9154925" cy="338028"/>
            <a:chOff x="-10926" y="6519972"/>
            <a:chExt cx="9154925" cy="338028"/>
          </a:xfrm>
        </p:grpSpPr>
        <p:sp>
          <p:nvSpPr>
            <p:cNvPr id="31" name="Rectangle 30"/>
            <p:cNvSpPr/>
            <p:nvPr/>
          </p:nvSpPr>
          <p:spPr>
            <a:xfrm>
              <a:off x="-10926" y="6519972"/>
              <a:ext cx="9154925"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pPr>
              <a:r>
                <a:rPr lang="en-CA" sz="1000" kern="0" dirty="0">
                  <a:solidFill>
                    <a:srgbClr val="FFFFFF"/>
                  </a:solidFill>
                </a:rPr>
                <a:t>Info-Tech Research </a:t>
              </a:r>
              <a:r>
                <a:rPr lang="en-CA" sz="1000" kern="0" dirty="0" smtClean="0">
                  <a:solidFill>
                    <a:srgbClr val="FFFFFF"/>
                  </a:solidFill>
                </a:rPr>
                <a:t>Group	</a:t>
              </a:r>
              <a:endParaRPr lang="en-CA" sz="1000" kern="0" dirty="0">
                <a:solidFill>
                  <a:srgbClr val="FFFFFF"/>
                </a:solidFill>
              </a:endParaRPr>
            </a:p>
          </p:txBody>
        </p:sp>
        <p:sp>
          <p:nvSpPr>
            <p:cNvPr id="34" name="Rectangle 33"/>
            <p:cNvSpPr/>
            <p:nvPr/>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cs typeface="Arial" panose="020B0604020202020204" pitchFamily="34" charset="0"/>
                </a:rPr>
                <a:t>SAMPLE</a:t>
              </a:r>
              <a:endParaRPr lang="en-CA" b="1" dirty="0">
                <a:solidFill>
                  <a:srgbClr val="FFFFFF">
                    <a:lumMod val="85000"/>
                  </a:srgbClr>
                </a:solidFill>
                <a:cs typeface="Arial" panose="020B0604020202020204" pitchFamily="34" charset="0"/>
              </a:endParaRPr>
            </a:p>
          </p:txBody>
        </p:sp>
      </p:grpSp>
    </p:spTree>
    <p:extLst>
      <p:ext uri="{BB962C8B-B14F-4D97-AF65-F5344CB8AC3E}">
        <p14:creationId xmlns:p14="http://schemas.microsoft.com/office/powerpoint/2010/main" val="42932173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8" name="Picture 67"/>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30043" y="1421029"/>
            <a:ext cx="7705505" cy="4370700"/>
          </a:xfrm>
          <a:prstGeom prst="rect">
            <a:avLst/>
          </a:prstGeom>
        </p:spPr>
      </p:pic>
      <p:sp>
        <p:nvSpPr>
          <p:cNvPr id="69" name="Rectangle 68">
            <a:hlinkClick r:id="rId3"/>
          </p:cNvPr>
          <p:cNvSpPr/>
          <p:nvPr/>
        </p:nvSpPr>
        <p:spPr>
          <a:xfrm>
            <a:off x="743961" y="1723340"/>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70" name="Rectangle 69">
            <a:hlinkClick r:id="rId4"/>
          </p:cNvPr>
          <p:cNvSpPr/>
          <p:nvPr/>
        </p:nvSpPr>
        <p:spPr>
          <a:xfrm>
            <a:off x="743961" y="2389848"/>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71" name="Rectangle 70">
            <a:hlinkClick r:id="rId5"/>
          </p:cNvPr>
          <p:cNvSpPr/>
          <p:nvPr/>
        </p:nvSpPr>
        <p:spPr>
          <a:xfrm>
            <a:off x="761305" y="2988114"/>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72" name="Rectangle 71">
            <a:hlinkClick r:id="rId6"/>
          </p:cNvPr>
          <p:cNvSpPr/>
          <p:nvPr/>
        </p:nvSpPr>
        <p:spPr>
          <a:xfrm>
            <a:off x="1542490" y="3040538"/>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73" name="Rectangle 72">
            <a:hlinkClick r:id="rId7"/>
          </p:cNvPr>
          <p:cNvSpPr/>
          <p:nvPr/>
        </p:nvSpPr>
        <p:spPr>
          <a:xfrm>
            <a:off x="1527650" y="2373801"/>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74" name="Rectangle 73">
            <a:hlinkClick r:id="rId8"/>
          </p:cNvPr>
          <p:cNvSpPr/>
          <p:nvPr/>
        </p:nvSpPr>
        <p:spPr>
          <a:xfrm>
            <a:off x="751761" y="3625957"/>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75" name="Rectangle 74">
            <a:hlinkClick r:id="rId9"/>
          </p:cNvPr>
          <p:cNvSpPr/>
          <p:nvPr/>
        </p:nvSpPr>
        <p:spPr>
          <a:xfrm>
            <a:off x="743961" y="4472511"/>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76" name="Rectangle 75">
            <a:hlinkClick r:id="rId9"/>
          </p:cNvPr>
          <p:cNvSpPr/>
          <p:nvPr/>
        </p:nvSpPr>
        <p:spPr>
          <a:xfrm>
            <a:off x="756226" y="4268945"/>
            <a:ext cx="690773" cy="5582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77" name="Rectangle 76">
            <a:hlinkClick r:id="rId10"/>
          </p:cNvPr>
          <p:cNvSpPr/>
          <p:nvPr/>
        </p:nvSpPr>
        <p:spPr>
          <a:xfrm>
            <a:off x="753192" y="4917586"/>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78" name="Rectangle 77">
            <a:hlinkClick r:id="rId11"/>
          </p:cNvPr>
          <p:cNvSpPr/>
          <p:nvPr/>
        </p:nvSpPr>
        <p:spPr>
          <a:xfrm>
            <a:off x="1528664" y="4267523"/>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79" name="Rectangle 78">
            <a:hlinkClick r:id="rId12"/>
          </p:cNvPr>
          <p:cNvSpPr/>
          <p:nvPr/>
        </p:nvSpPr>
        <p:spPr>
          <a:xfrm>
            <a:off x="1526014" y="4891281"/>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80" name="Rectangle 79">
            <a:hlinkClick r:id="rId13"/>
          </p:cNvPr>
          <p:cNvSpPr/>
          <p:nvPr/>
        </p:nvSpPr>
        <p:spPr>
          <a:xfrm>
            <a:off x="2286489" y="298072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81" name="Rectangle 80">
            <a:hlinkClick r:id="rId14"/>
          </p:cNvPr>
          <p:cNvSpPr/>
          <p:nvPr/>
        </p:nvSpPr>
        <p:spPr>
          <a:xfrm>
            <a:off x="2292982" y="3626906"/>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82" name="Rectangle 81">
            <a:hlinkClick r:id="rId15"/>
          </p:cNvPr>
          <p:cNvSpPr/>
          <p:nvPr/>
        </p:nvSpPr>
        <p:spPr>
          <a:xfrm>
            <a:off x="2303272" y="424715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83" name="Rectangle 82">
            <a:hlinkClick r:id="rId16"/>
          </p:cNvPr>
          <p:cNvSpPr/>
          <p:nvPr/>
        </p:nvSpPr>
        <p:spPr>
          <a:xfrm>
            <a:off x="2286706" y="4891058"/>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84" name="Rectangle 83">
            <a:hlinkClick r:id="rId17"/>
          </p:cNvPr>
          <p:cNvSpPr/>
          <p:nvPr/>
        </p:nvSpPr>
        <p:spPr>
          <a:xfrm>
            <a:off x="3060303" y="363375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85" name="Rectangle 84">
            <a:hlinkClick r:id="rId18"/>
          </p:cNvPr>
          <p:cNvSpPr/>
          <p:nvPr/>
        </p:nvSpPr>
        <p:spPr>
          <a:xfrm>
            <a:off x="3052260" y="4256088"/>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86" name="Rectangle 85">
            <a:hlinkClick r:id="rId19"/>
          </p:cNvPr>
          <p:cNvSpPr/>
          <p:nvPr/>
        </p:nvSpPr>
        <p:spPr>
          <a:xfrm>
            <a:off x="3046490" y="4879103"/>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87" name="Rectangle 86">
            <a:hlinkClick r:id="rId20"/>
          </p:cNvPr>
          <p:cNvSpPr/>
          <p:nvPr/>
        </p:nvSpPr>
        <p:spPr>
          <a:xfrm>
            <a:off x="3839732" y="3612344"/>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88" name="Rectangle 87">
            <a:hlinkClick r:id="rId21"/>
          </p:cNvPr>
          <p:cNvSpPr/>
          <p:nvPr/>
        </p:nvSpPr>
        <p:spPr>
          <a:xfrm>
            <a:off x="3825906" y="4242133"/>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89" name="Rectangle 88">
            <a:hlinkClick r:id="rId22"/>
          </p:cNvPr>
          <p:cNvSpPr/>
          <p:nvPr/>
        </p:nvSpPr>
        <p:spPr>
          <a:xfrm>
            <a:off x="3846849" y="4880883"/>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90" name="Rectangle 89">
            <a:hlinkClick r:id="rId23"/>
          </p:cNvPr>
          <p:cNvSpPr/>
          <p:nvPr/>
        </p:nvSpPr>
        <p:spPr>
          <a:xfrm>
            <a:off x="4611083" y="3626870"/>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91" name="Rectangle 90">
            <a:hlinkClick r:id="rId24"/>
          </p:cNvPr>
          <p:cNvSpPr/>
          <p:nvPr/>
        </p:nvSpPr>
        <p:spPr>
          <a:xfrm>
            <a:off x="4619005" y="4307080"/>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92" name="Rectangle 91">
            <a:hlinkClick r:id="rId25"/>
          </p:cNvPr>
          <p:cNvSpPr/>
          <p:nvPr/>
        </p:nvSpPr>
        <p:spPr>
          <a:xfrm>
            <a:off x="4619970" y="4865314"/>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93" name="Rectangle 92">
            <a:hlinkClick r:id="rId26"/>
          </p:cNvPr>
          <p:cNvSpPr/>
          <p:nvPr/>
        </p:nvSpPr>
        <p:spPr>
          <a:xfrm>
            <a:off x="5409496" y="361264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94" name="Rectangle 93">
            <a:hlinkClick r:id="rId27"/>
          </p:cNvPr>
          <p:cNvSpPr/>
          <p:nvPr/>
        </p:nvSpPr>
        <p:spPr>
          <a:xfrm>
            <a:off x="1535924" y="3643102"/>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95" name="Rectangle 94">
            <a:hlinkClick r:id="rId28"/>
          </p:cNvPr>
          <p:cNvSpPr/>
          <p:nvPr/>
        </p:nvSpPr>
        <p:spPr>
          <a:xfrm>
            <a:off x="5385179" y="2989286"/>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96" name="Rectangle 95">
            <a:hlinkClick r:id="rId29"/>
          </p:cNvPr>
          <p:cNvSpPr/>
          <p:nvPr/>
        </p:nvSpPr>
        <p:spPr>
          <a:xfrm>
            <a:off x="5371121" y="4242133"/>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97" name="Rectangle 96">
            <a:hlinkClick r:id="rId30"/>
          </p:cNvPr>
          <p:cNvSpPr/>
          <p:nvPr/>
        </p:nvSpPr>
        <p:spPr>
          <a:xfrm>
            <a:off x="5385179" y="4878044"/>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98" name="Rectangle 97">
            <a:hlinkClick r:id="rId31"/>
          </p:cNvPr>
          <p:cNvSpPr/>
          <p:nvPr/>
        </p:nvSpPr>
        <p:spPr>
          <a:xfrm>
            <a:off x="6156533" y="2364890"/>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99" name="Rectangle 98">
            <a:hlinkClick r:id="rId32"/>
          </p:cNvPr>
          <p:cNvSpPr/>
          <p:nvPr/>
        </p:nvSpPr>
        <p:spPr>
          <a:xfrm>
            <a:off x="6155131" y="299372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00" name="Rectangle 99">
            <a:hlinkClick r:id="rId33"/>
          </p:cNvPr>
          <p:cNvSpPr/>
          <p:nvPr/>
        </p:nvSpPr>
        <p:spPr>
          <a:xfrm>
            <a:off x="6152304" y="362375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01" name="Rectangle 100">
            <a:hlinkClick r:id="rId34"/>
          </p:cNvPr>
          <p:cNvSpPr/>
          <p:nvPr/>
        </p:nvSpPr>
        <p:spPr>
          <a:xfrm>
            <a:off x="6166663" y="4271817"/>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02" name="Rectangle 101">
            <a:hlinkClick r:id="rId35"/>
          </p:cNvPr>
          <p:cNvSpPr/>
          <p:nvPr/>
        </p:nvSpPr>
        <p:spPr>
          <a:xfrm>
            <a:off x="6159324" y="4890737"/>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03" name="Rectangle 102">
            <a:hlinkClick r:id="rId36"/>
          </p:cNvPr>
          <p:cNvSpPr/>
          <p:nvPr/>
        </p:nvSpPr>
        <p:spPr>
          <a:xfrm>
            <a:off x="6936485" y="1731810"/>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04" name="Rectangle 103">
            <a:hlinkClick r:id="rId37"/>
          </p:cNvPr>
          <p:cNvSpPr/>
          <p:nvPr/>
        </p:nvSpPr>
        <p:spPr>
          <a:xfrm>
            <a:off x="6944302" y="234838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05" name="Rectangle 104">
            <a:hlinkClick r:id="rId38"/>
          </p:cNvPr>
          <p:cNvSpPr/>
          <p:nvPr/>
        </p:nvSpPr>
        <p:spPr>
          <a:xfrm>
            <a:off x="6911773" y="3001061"/>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06" name="Rectangle 105">
            <a:hlinkClick r:id="rId39"/>
          </p:cNvPr>
          <p:cNvSpPr/>
          <p:nvPr/>
        </p:nvSpPr>
        <p:spPr>
          <a:xfrm>
            <a:off x="6933487" y="363375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07" name="Rectangle 106">
            <a:hlinkClick r:id="rId40"/>
          </p:cNvPr>
          <p:cNvSpPr/>
          <p:nvPr/>
        </p:nvSpPr>
        <p:spPr>
          <a:xfrm>
            <a:off x="6928773" y="4259490"/>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08" name="Rectangle 107">
            <a:hlinkClick r:id="rId41"/>
          </p:cNvPr>
          <p:cNvSpPr/>
          <p:nvPr/>
        </p:nvSpPr>
        <p:spPr>
          <a:xfrm>
            <a:off x="6929671" y="4883657"/>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09" name="Rectangle 108">
            <a:hlinkClick r:id="rId42"/>
          </p:cNvPr>
          <p:cNvSpPr/>
          <p:nvPr/>
        </p:nvSpPr>
        <p:spPr>
          <a:xfrm>
            <a:off x="7707357" y="1740160"/>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10" name="Rectangle 109">
            <a:hlinkClick r:id="rId43"/>
          </p:cNvPr>
          <p:cNvSpPr/>
          <p:nvPr/>
        </p:nvSpPr>
        <p:spPr>
          <a:xfrm>
            <a:off x="7706286" y="2358126"/>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11" name="Rectangle 110">
            <a:hlinkClick r:id="rId44"/>
          </p:cNvPr>
          <p:cNvSpPr/>
          <p:nvPr/>
        </p:nvSpPr>
        <p:spPr>
          <a:xfrm>
            <a:off x="7717843" y="3008553"/>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12" name="Rectangle 111">
            <a:hlinkClick r:id="rId45"/>
          </p:cNvPr>
          <p:cNvSpPr/>
          <p:nvPr/>
        </p:nvSpPr>
        <p:spPr>
          <a:xfrm>
            <a:off x="7717305" y="362375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13" name="Rectangle 112">
            <a:hlinkClick r:id="rId46"/>
          </p:cNvPr>
          <p:cNvSpPr/>
          <p:nvPr/>
        </p:nvSpPr>
        <p:spPr>
          <a:xfrm>
            <a:off x="7690883" y="4279266"/>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14" name="Rectangle 113">
            <a:hlinkClick r:id="rId47"/>
          </p:cNvPr>
          <p:cNvSpPr/>
          <p:nvPr/>
        </p:nvSpPr>
        <p:spPr>
          <a:xfrm>
            <a:off x="7654620" y="4898266"/>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4" name="TextBox 3"/>
          <p:cNvSpPr txBox="1"/>
          <p:nvPr/>
        </p:nvSpPr>
        <p:spPr>
          <a:xfrm>
            <a:off x="0" y="178006"/>
            <a:ext cx="9143999" cy="830997"/>
          </a:xfrm>
          <a:prstGeom prst="rect">
            <a:avLst/>
          </a:prstGeom>
        </p:spPr>
        <p:txBody>
          <a:bodyPr wrap="square" rtlCol="0">
            <a:spAutoFit/>
          </a:bodyPr>
          <a:lstStyle/>
          <a:p>
            <a:pPr algn="ctr"/>
            <a:r>
              <a:rPr lang="en-CA" sz="2400" b="1" dirty="0">
                <a:solidFill>
                  <a:srgbClr val="333333"/>
                </a:solidFill>
              </a:rPr>
              <a:t>Dive </a:t>
            </a:r>
            <a:r>
              <a:rPr lang="en-CA" sz="2400" b="1" dirty="0" smtClean="0">
                <a:solidFill>
                  <a:srgbClr val="333333"/>
                </a:solidFill>
              </a:rPr>
              <a:t>Deeper </a:t>
            </a:r>
            <a:r>
              <a:rPr lang="en-CA" sz="2400" b="1" dirty="0">
                <a:solidFill>
                  <a:srgbClr val="333333"/>
                </a:solidFill>
              </a:rPr>
              <a:t>I</a:t>
            </a:r>
            <a:r>
              <a:rPr lang="en-CA" sz="2400" b="1" dirty="0" smtClean="0">
                <a:solidFill>
                  <a:srgbClr val="333333"/>
                </a:solidFill>
              </a:rPr>
              <a:t>nto </a:t>
            </a:r>
            <a:r>
              <a:rPr lang="en-CA" sz="2400" b="1" dirty="0">
                <a:solidFill>
                  <a:srgbClr val="333333"/>
                </a:solidFill>
              </a:rPr>
              <a:t>O</a:t>
            </a:r>
            <a:r>
              <a:rPr lang="en-CA" sz="2400" b="1" dirty="0" smtClean="0">
                <a:solidFill>
                  <a:srgbClr val="333333"/>
                </a:solidFill>
              </a:rPr>
              <a:t>ur Research </a:t>
            </a:r>
          </a:p>
          <a:p>
            <a:pPr algn="ctr"/>
            <a:r>
              <a:rPr lang="en-CA" sz="2400" b="1" dirty="0" smtClean="0">
                <a:solidFill>
                  <a:srgbClr val="333333"/>
                </a:solidFill>
              </a:rPr>
              <a:t>by Clicking </a:t>
            </a:r>
            <a:r>
              <a:rPr lang="en-CA" sz="2400" b="1" dirty="0">
                <a:solidFill>
                  <a:srgbClr val="333333"/>
                </a:solidFill>
              </a:rPr>
              <a:t>O</a:t>
            </a:r>
            <a:r>
              <a:rPr lang="en-CA" sz="2400" b="1" dirty="0" smtClean="0">
                <a:solidFill>
                  <a:srgbClr val="333333"/>
                </a:solidFill>
              </a:rPr>
              <a:t>ne </a:t>
            </a:r>
            <a:r>
              <a:rPr lang="en-CA" sz="2400" b="1" dirty="0">
                <a:solidFill>
                  <a:srgbClr val="333333"/>
                </a:solidFill>
              </a:rPr>
              <a:t>of the </a:t>
            </a:r>
            <a:r>
              <a:rPr lang="en-CA" sz="2400" b="1" dirty="0" smtClean="0">
                <a:solidFill>
                  <a:srgbClr val="333333"/>
                </a:solidFill>
              </a:rPr>
              <a:t>Elements Below</a:t>
            </a:r>
            <a:endParaRPr lang="en-CA" sz="1200" dirty="0" smtClean="0">
              <a:solidFill>
                <a:srgbClr val="333333"/>
              </a:solidFill>
            </a:endParaRPr>
          </a:p>
        </p:txBody>
      </p:sp>
      <p:sp>
        <p:nvSpPr>
          <p:cNvPr id="120" name="TextBox 119"/>
          <p:cNvSpPr txBox="1"/>
          <p:nvPr/>
        </p:nvSpPr>
        <p:spPr>
          <a:xfrm>
            <a:off x="656476" y="6097277"/>
            <a:ext cx="7840920" cy="446276"/>
          </a:xfrm>
          <a:prstGeom prst="rect">
            <a:avLst/>
          </a:prstGeom>
        </p:spPr>
        <p:txBody>
          <a:bodyPr wrap="square" rtlCol="0">
            <a:spAutoFit/>
          </a:bodyPr>
          <a:lstStyle/>
          <a:p>
            <a:r>
              <a:rPr lang="en-CA" sz="1100" dirty="0" smtClean="0">
                <a:solidFill>
                  <a:srgbClr val="333333"/>
                </a:solidFill>
                <a:ea typeface="Roboto" panose="02000000000000000000" pitchFamily="2" charset="0"/>
              </a:rPr>
              <a:t>Find out how Info-Tech makes your job easier.  	  </a:t>
            </a:r>
            <a:r>
              <a:rPr lang="en-CA" sz="1100" b="1" dirty="0" smtClean="0">
                <a:solidFill>
                  <a:srgbClr val="96B8D2">
                    <a:lumMod val="50000"/>
                  </a:srgbClr>
                </a:solidFill>
                <a:ea typeface="Roboto" panose="02000000000000000000" pitchFamily="2" charset="0"/>
              </a:rPr>
              <a:t>Contact Us Today:</a:t>
            </a:r>
            <a:r>
              <a:rPr lang="en-CA" sz="1100" b="1" dirty="0" smtClean="0">
                <a:solidFill>
                  <a:srgbClr val="333333"/>
                </a:solidFill>
                <a:ea typeface="Roboto" panose="02000000000000000000" pitchFamily="2" charset="0"/>
              </a:rPr>
              <a:t> </a:t>
            </a:r>
            <a:r>
              <a:rPr lang="en-CA" sz="1100" dirty="0" smtClean="0">
                <a:solidFill>
                  <a:srgbClr val="333333"/>
                </a:solidFill>
              </a:rPr>
              <a:t>Toll-Free </a:t>
            </a:r>
            <a:r>
              <a:rPr lang="en-CA" sz="1100" dirty="0">
                <a:solidFill>
                  <a:srgbClr val="333333"/>
                </a:solidFill>
              </a:rPr>
              <a:t>(US &amp; Canada</a:t>
            </a:r>
            <a:r>
              <a:rPr lang="en-CA" sz="1100" dirty="0" smtClean="0">
                <a:solidFill>
                  <a:srgbClr val="333333"/>
                </a:solidFill>
              </a:rPr>
              <a:t>): </a:t>
            </a:r>
            <a:r>
              <a:rPr lang="en-CA" sz="1100" b="1" dirty="0" smtClean="0">
                <a:solidFill>
                  <a:srgbClr val="333333"/>
                </a:solidFill>
              </a:rPr>
              <a:t>1-888-670-8889</a:t>
            </a:r>
            <a:endParaRPr lang="en-CA" sz="1100" b="1" dirty="0">
              <a:solidFill>
                <a:srgbClr val="333333"/>
              </a:solidFill>
            </a:endParaRPr>
          </a:p>
          <a:p>
            <a:r>
              <a:rPr lang="en-CA" sz="1200" dirty="0" smtClean="0">
                <a:solidFill>
                  <a:srgbClr val="333333"/>
                </a:solidFill>
                <a:ea typeface="Roboto" panose="02000000000000000000" pitchFamily="2" charset="0"/>
              </a:rPr>
              <a:t>					 </a:t>
            </a:r>
          </a:p>
        </p:txBody>
      </p:sp>
      <p:sp>
        <p:nvSpPr>
          <p:cNvPr id="123" name="Rectangle 122"/>
          <p:cNvSpPr/>
          <p:nvPr/>
        </p:nvSpPr>
        <p:spPr>
          <a:xfrm>
            <a:off x="2100649" y="1631093"/>
            <a:ext cx="4390767" cy="1090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grpSp>
        <p:nvGrpSpPr>
          <p:cNvPr id="2" name="Group 1"/>
          <p:cNvGrpSpPr/>
          <p:nvPr/>
        </p:nvGrpSpPr>
        <p:grpSpPr>
          <a:xfrm>
            <a:off x="-10926" y="6519972"/>
            <a:ext cx="9154925" cy="338028"/>
            <a:chOff x="-10926" y="6519972"/>
            <a:chExt cx="9154925" cy="338028"/>
          </a:xfrm>
        </p:grpSpPr>
        <p:sp>
          <p:nvSpPr>
            <p:cNvPr id="56" name="Rectangle 55"/>
            <p:cNvSpPr/>
            <p:nvPr/>
          </p:nvSpPr>
          <p:spPr>
            <a:xfrm>
              <a:off x="-10926" y="6519972"/>
              <a:ext cx="9154925"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pPr>
              <a:r>
                <a:rPr lang="en-CA" sz="1000" kern="0" dirty="0">
                  <a:solidFill>
                    <a:srgbClr val="FFFFFF"/>
                  </a:solidFill>
                </a:rPr>
                <a:t>Info-Tech Research </a:t>
              </a:r>
              <a:r>
                <a:rPr lang="en-CA" sz="1000" kern="0" dirty="0" smtClean="0">
                  <a:solidFill>
                    <a:srgbClr val="FFFFFF"/>
                  </a:solidFill>
                </a:rPr>
                <a:t>Group	</a:t>
              </a:r>
              <a:endParaRPr lang="en-CA" sz="1000" kern="0" dirty="0">
                <a:solidFill>
                  <a:srgbClr val="FFFFFF"/>
                </a:solidFill>
              </a:endParaRPr>
            </a:p>
          </p:txBody>
        </p:sp>
        <p:sp>
          <p:nvSpPr>
            <p:cNvPr id="57" name="Rectangle 56"/>
            <p:cNvSpPr/>
            <p:nvPr/>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cs typeface="Arial" panose="020B0604020202020204" pitchFamily="34" charset="0"/>
                </a:rPr>
                <a:t>SAMPLE</a:t>
              </a:r>
              <a:endParaRPr lang="en-CA" b="1" dirty="0">
                <a:solidFill>
                  <a:srgbClr val="FFFFFF">
                    <a:lumMod val="85000"/>
                  </a:srgbClr>
                </a:solidFill>
                <a:cs typeface="Arial" panose="020B0604020202020204" pitchFamily="34" charset="0"/>
              </a:endParaRPr>
            </a:p>
          </p:txBody>
        </p:sp>
      </p:grpSp>
    </p:spTree>
    <p:extLst>
      <p:ext uri="{BB962C8B-B14F-4D97-AF65-F5344CB8AC3E}">
        <p14:creationId xmlns:p14="http://schemas.microsoft.com/office/powerpoint/2010/main" val="7725091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43F54"/>
        </a:solidFill>
        <a:effectLst/>
      </p:bgPr>
    </p:bg>
    <p:spTree>
      <p:nvGrpSpPr>
        <p:cNvPr id="1" name=""/>
        <p:cNvGrpSpPr/>
        <p:nvPr/>
      </p:nvGrpSpPr>
      <p:grpSpPr>
        <a:xfrm>
          <a:off x="0" y="0"/>
          <a:ext cx="0" cy="0"/>
          <a:chOff x="0" y="0"/>
          <a:chExt cx="0" cy="0"/>
        </a:xfrm>
      </p:grpSpPr>
      <p:sp>
        <p:nvSpPr>
          <p:cNvPr id="8" name="TextBox 7"/>
          <p:cNvSpPr txBox="1"/>
          <p:nvPr/>
        </p:nvSpPr>
        <p:spPr>
          <a:xfrm>
            <a:off x="1277317" y="1785010"/>
            <a:ext cx="6589368" cy="4716676"/>
          </a:xfrm>
          <a:prstGeom prst="rect">
            <a:avLst/>
          </a:prstGeom>
        </p:spPr>
        <p:txBody>
          <a:bodyPr wrap="square" rtlCol="0">
            <a:spAutoFit/>
          </a:bodyPr>
          <a:lstStyle/>
          <a:p>
            <a:pPr>
              <a:lnSpc>
                <a:spcPts val="2100"/>
              </a:lnSpc>
              <a:spcAft>
                <a:spcPts val="1000"/>
              </a:spcAft>
            </a:pPr>
            <a:r>
              <a:rPr lang="en-CA" sz="1600" i="1" dirty="0">
                <a:solidFill>
                  <a:schemeClr val="bg1"/>
                </a:solidFill>
                <a:latin typeface="+mj-lt"/>
              </a:rPr>
              <a:t>As organizations move toward </a:t>
            </a:r>
            <a:r>
              <a:rPr lang="en-CA" sz="1600" i="1" dirty="0" smtClean="0">
                <a:solidFill>
                  <a:schemeClr val="bg1"/>
                </a:solidFill>
                <a:latin typeface="+mj-lt"/>
              </a:rPr>
              <a:t>digital </a:t>
            </a:r>
            <a:r>
              <a:rPr lang="en-CA" sz="1600" i="1" dirty="0">
                <a:solidFill>
                  <a:schemeClr val="bg1"/>
                </a:solidFill>
                <a:latin typeface="+mj-lt"/>
              </a:rPr>
              <a:t>t</a:t>
            </a:r>
            <a:r>
              <a:rPr lang="en-CA" sz="1600" i="1" dirty="0" smtClean="0">
                <a:solidFill>
                  <a:schemeClr val="bg1"/>
                </a:solidFill>
                <a:latin typeface="+mj-lt"/>
              </a:rPr>
              <a:t>ransformation </a:t>
            </a:r>
            <a:r>
              <a:rPr lang="en-CA" sz="1600" i="1" dirty="0">
                <a:solidFill>
                  <a:schemeClr val="bg1"/>
                </a:solidFill>
                <a:latin typeface="+mj-lt"/>
              </a:rPr>
              <a:t>and the digital literacy of the workforce increases, the disconnect between traditional service delivery, IT </a:t>
            </a:r>
            <a:r>
              <a:rPr lang="en-CA" sz="1600" i="1" dirty="0" smtClean="0">
                <a:solidFill>
                  <a:schemeClr val="bg1"/>
                </a:solidFill>
                <a:latin typeface="+mj-lt"/>
              </a:rPr>
              <a:t>service </a:t>
            </a:r>
            <a:r>
              <a:rPr lang="en-CA" sz="1600" i="1" dirty="0">
                <a:solidFill>
                  <a:schemeClr val="bg1"/>
                </a:solidFill>
                <a:latin typeface="+mj-lt"/>
              </a:rPr>
              <a:t>m</a:t>
            </a:r>
            <a:r>
              <a:rPr lang="en-CA" sz="1600" i="1" dirty="0" smtClean="0">
                <a:solidFill>
                  <a:schemeClr val="bg1"/>
                </a:solidFill>
                <a:latin typeface="+mj-lt"/>
              </a:rPr>
              <a:t>anagement</a:t>
            </a:r>
            <a:r>
              <a:rPr lang="en-CA" sz="1600" i="1" dirty="0">
                <a:solidFill>
                  <a:schemeClr val="bg1"/>
                </a:solidFill>
                <a:latin typeface="+mj-lt"/>
              </a:rPr>
              <a:t>, and what is valued by the end consumer of services is widening by the day.</a:t>
            </a:r>
            <a:endParaRPr lang="en-CA" sz="1600" b="1" i="1" dirty="0">
              <a:solidFill>
                <a:schemeClr val="bg1"/>
              </a:solidFill>
              <a:latin typeface="+mj-lt"/>
            </a:endParaRPr>
          </a:p>
          <a:p>
            <a:pPr>
              <a:lnSpc>
                <a:spcPts val="2100"/>
              </a:lnSpc>
              <a:spcAft>
                <a:spcPts val="1000"/>
              </a:spcAft>
            </a:pPr>
            <a:r>
              <a:rPr lang="en-CA" sz="1600" i="1" dirty="0">
                <a:solidFill>
                  <a:schemeClr val="bg1"/>
                </a:solidFill>
                <a:latin typeface="+mj-lt"/>
              </a:rPr>
              <a:t>Many organizations are starting to feel the pain of this shift and recognizing the need to better align the way they deliver services to the things that the consumer values. They can no longer tolerate the legacy of disjointed processes and organizational silos.</a:t>
            </a:r>
            <a:endParaRPr lang="en-CA" sz="1600" b="1" i="1" dirty="0">
              <a:solidFill>
                <a:schemeClr val="bg1"/>
              </a:solidFill>
              <a:latin typeface="+mj-lt"/>
            </a:endParaRPr>
          </a:p>
          <a:p>
            <a:pPr>
              <a:lnSpc>
                <a:spcPts val="2100"/>
              </a:lnSpc>
              <a:spcAft>
                <a:spcPts val="1000"/>
              </a:spcAft>
            </a:pPr>
            <a:r>
              <a:rPr lang="en-CA" sz="1600" i="1" dirty="0">
                <a:solidFill>
                  <a:schemeClr val="bg1"/>
                </a:solidFill>
                <a:latin typeface="+mj-lt"/>
              </a:rPr>
              <a:t>With the differentiation between products shrinking, organizations are looking towards improved customer experiences to separate themselves from their competition and spreading good service management principles throughout the enterprise is the next step in that journey.</a:t>
            </a:r>
            <a:endParaRPr lang="en-CA" sz="1600" b="1" i="1" dirty="0">
              <a:solidFill>
                <a:schemeClr val="bg1"/>
              </a:solidFill>
              <a:latin typeface="+mj-lt"/>
            </a:endParaRPr>
          </a:p>
          <a:p>
            <a:pPr>
              <a:spcAft>
                <a:spcPts val="500"/>
              </a:spcAft>
            </a:pPr>
            <a:r>
              <a:rPr lang="en-CA" sz="1600" i="1" dirty="0">
                <a:solidFill>
                  <a:srgbClr val="FFFFFF"/>
                </a:solidFill>
                <a:latin typeface="Georgia"/>
              </a:rPr>
              <a:t/>
            </a:r>
            <a:br>
              <a:rPr lang="en-CA" sz="1600" i="1" dirty="0">
                <a:solidFill>
                  <a:srgbClr val="FFFFFF"/>
                </a:solidFill>
                <a:latin typeface="Georgia"/>
              </a:rPr>
            </a:br>
            <a:r>
              <a:rPr lang="en-CA" sz="1600" b="1" i="1" dirty="0">
                <a:solidFill>
                  <a:srgbClr val="FFFFFF"/>
                </a:solidFill>
                <a:latin typeface="Georgia"/>
              </a:rPr>
              <a:t/>
            </a:r>
            <a:br>
              <a:rPr lang="en-CA" sz="1600" b="1" i="1" dirty="0">
                <a:solidFill>
                  <a:srgbClr val="FFFFFF"/>
                </a:solidFill>
                <a:latin typeface="Georgia"/>
              </a:rPr>
            </a:br>
            <a:endParaRPr lang="en-CA" sz="1600" b="1" i="1" dirty="0" smtClean="0">
              <a:solidFill>
                <a:srgbClr val="FFFFFF"/>
              </a:solidFill>
              <a:latin typeface="Georgia"/>
            </a:endParaRPr>
          </a:p>
        </p:txBody>
      </p:sp>
      <p:sp>
        <p:nvSpPr>
          <p:cNvPr id="9" name="TextBox 8"/>
          <p:cNvSpPr txBox="1"/>
          <p:nvPr/>
        </p:nvSpPr>
        <p:spPr>
          <a:xfrm>
            <a:off x="3213673" y="5449576"/>
            <a:ext cx="4460917" cy="738664"/>
          </a:xfrm>
          <a:prstGeom prst="rect">
            <a:avLst/>
          </a:prstGeom>
        </p:spPr>
        <p:txBody>
          <a:bodyPr wrap="square" rtlCol="0">
            <a:spAutoFit/>
          </a:bodyPr>
          <a:lstStyle/>
          <a:p>
            <a:pPr algn="r"/>
            <a:r>
              <a:rPr lang="en-CA" sz="1400" b="1" dirty="0">
                <a:solidFill>
                  <a:schemeClr val="bg1"/>
                </a:solidFill>
              </a:rPr>
              <a:t>Tony Denford, </a:t>
            </a:r>
            <a:endParaRPr lang="en-US" sz="1400" dirty="0">
              <a:solidFill>
                <a:schemeClr val="bg1"/>
              </a:solidFill>
            </a:endParaRPr>
          </a:p>
          <a:p>
            <a:pPr algn="r"/>
            <a:r>
              <a:rPr lang="en-CA" sz="1400" dirty="0">
                <a:solidFill>
                  <a:schemeClr val="bg1"/>
                </a:solidFill>
              </a:rPr>
              <a:t>Director Research, CIO practice </a:t>
            </a:r>
            <a:br>
              <a:rPr lang="en-CA" sz="1400" dirty="0">
                <a:solidFill>
                  <a:schemeClr val="bg1"/>
                </a:solidFill>
              </a:rPr>
            </a:br>
            <a:r>
              <a:rPr lang="en-CA" sz="1400" dirty="0">
                <a:solidFill>
                  <a:schemeClr val="bg1"/>
                </a:solidFill>
              </a:rPr>
              <a:t>Info-Tech Research </a:t>
            </a:r>
            <a:r>
              <a:rPr lang="en-CA" sz="1400" dirty="0" smtClean="0">
                <a:solidFill>
                  <a:schemeClr val="bg1"/>
                </a:solidFill>
              </a:rPr>
              <a:t>Group</a:t>
            </a:r>
            <a:endParaRPr lang="en-CA" sz="1400" dirty="0">
              <a:solidFill>
                <a:schemeClr val="bg1"/>
              </a:solidFill>
              <a:cs typeface="Arial"/>
            </a:endParaRPr>
          </a:p>
        </p:txBody>
      </p:sp>
      <p:sp>
        <p:nvSpPr>
          <p:cNvPr id="11" name="Rectangle 10"/>
          <p:cNvSpPr/>
          <p:nvPr/>
        </p:nvSpPr>
        <p:spPr>
          <a:xfrm>
            <a:off x="1" y="356594"/>
            <a:ext cx="9144000" cy="1097009"/>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33400"/>
            <a:r>
              <a:rPr lang="en-CA" sz="4000" b="1" dirty="0">
                <a:solidFill>
                  <a:srgbClr val="FFFFFF"/>
                </a:solidFill>
              </a:rPr>
              <a:t>ANALYST PERSPECTIVE </a:t>
            </a:r>
          </a:p>
        </p:txBody>
      </p:sp>
      <p:pic>
        <p:nvPicPr>
          <p:cNvPr id="14" name="Picture 108"/>
          <p:cNvPicPr>
            <a:picLocks noChangeAspect="1"/>
          </p:cNvPicPr>
          <p:nvPr/>
        </p:nvPicPr>
        <p:blipFill>
          <a:blip r:embed="rId2"/>
          <a:stretch>
            <a:fillRect/>
          </a:stretch>
        </p:blipFill>
        <p:spPr>
          <a:xfrm>
            <a:off x="685895" y="1665654"/>
            <a:ext cx="693419" cy="501622"/>
          </a:xfrm>
          <a:prstGeom prst="rect">
            <a:avLst/>
          </a:prstGeom>
        </p:spPr>
      </p:pic>
      <p:pic>
        <p:nvPicPr>
          <p:cNvPr id="15" name="Picture 109"/>
          <p:cNvPicPr>
            <a:picLocks noChangeAspect="1"/>
          </p:cNvPicPr>
          <p:nvPr/>
        </p:nvPicPr>
        <p:blipFill>
          <a:blip r:embed="rId3"/>
          <a:stretch>
            <a:fillRect/>
          </a:stretch>
        </p:blipFill>
        <p:spPr>
          <a:xfrm>
            <a:off x="7674590" y="4948076"/>
            <a:ext cx="674751" cy="615711"/>
          </a:xfrm>
          <a:prstGeom prst="rect">
            <a:avLst/>
          </a:prstGeom>
        </p:spPr>
      </p:pic>
      <p:grpSp>
        <p:nvGrpSpPr>
          <p:cNvPr id="7" name="Group 6"/>
          <p:cNvGrpSpPr/>
          <p:nvPr/>
        </p:nvGrpSpPr>
        <p:grpSpPr>
          <a:xfrm>
            <a:off x="-10926" y="6519972"/>
            <a:ext cx="9154925" cy="338028"/>
            <a:chOff x="-10926" y="6519972"/>
            <a:chExt cx="9154925" cy="338028"/>
          </a:xfrm>
        </p:grpSpPr>
        <p:sp>
          <p:nvSpPr>
            <p:cNvPr id="10" name="Rectangle 9"/>
            <p:cNvSpPr/>
            <p:nvPr/>
          </p:nvSpPr>
          <p:spPr>
            <a:xfrm>
              <a:off x="-10926" y="6519972"/>
              <a:ext cx="9154925"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pPr>
              <a:r>
                <a:rPr lang="en-CA" sz="1000" kern="0" dirty="0">
                  <a:solidFill>
                    <a:srgbClr val="FFFFFF"/>
                  </a:solidFill>
                </a:rPr>
                <a:t>Info-Tech Research </a:t>
              </a:r>
              <a:r>
                <a:rPr lang="en-CA" sz="1000" kern="0" dirty="0" smtClean="0">
                  <a:solidFill>
                    <a:srgbClr val="FFFFFF"/>
                  </a:solidFill>
                </a:rPr>
                <a:t>Group	</a:t>
              </a:r>
              <a:endParaRPr lang="en-CA" sz="1000" kern="0" dirty="0">
                <a:solidFill>
                  <a:srgbClr val="FFFFFF"/>
                </a:solidFill>
              </a:endParaRPr>
            </a:p>
          </p:txBody>
        </p:sp>
        <p:sp>
          <p:nvSpPr>
            <p:cNvPr id="12" name="Rectangle 11"/>
            <p:cNvSpPr/>
            <p:nvPr/>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cs typeface="Arial" panose="020B0604020202020204" pitchFamily="34" charset="0"/>
                </a:rPr>
                <a:t>SAMPLE</a:t>
              </a:r>
              <a:endParaRPr lang="en-CA" b="1" dirty="0">
                <a:solidFill>
                  <a:srgbClr val="FFFFFF">
                    <a:lumMod val="85000"/>
                  </a:srgbClr>
                </a:solidFill>
                <a:cs typeface="Arial" panose="020B0604020202020204" pitchFamily="34" charset="0"/>
              </a:endParaRPr>
            </a:p>
          </p:txBody>
        </p:sp>
      </p:grpSp>
    </p:spTree>
    <p:extLst>
      <p:ext uri="{BB962C8B-B14F-4D97-AF65-F5344CB8AC3E}">
        <p14:creationId xmlns:p14="http://schemas.microsoft.com/office/powerpoint/2010/main" val="24274238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a:t>Our </a:t>
            </a:r>
            <a:r>
              <a:rPr lang="en-US" dirty="0" smtClean="0"/>
              <a:t>understanding </a:t>
            </a:r>
            <a:r>
              <a:rPr lang="en-US" dirty="0"/>
              <a:t>of the </a:t>
            </a:r>
            <a:r>
              <a:rPr lang="en-US" dirty="0" smtClean="0"/>
              <a:t>problem</a:t>
            </a:r>
            <a:endParaRPr lang="en-US" dirty="0"/>
          </a:p>
        </p:txBody>
      </p:sp>
      <p:sp>
        <p:nvSpPr>
          <p:cNvPr id="13" name="Text Placeholder 12"/>
          <p:cNvSpPr>
            <a:spLocks noGrp="1"/>
          </p:cNvSpPr>
          <p:nvPr>
            <p:ph type="body" sz="quarter" idx="16"/>
          </p:nvPr>
        </p:nvSpPr>
        <p:spPr/>
        <p:txBody>
          <a:bodyPr/>
          <a:lstStyle/>
          <a:p>
            <a:pPr lvl="0"/>
            <a:r>
              <a:rPr lang="en-CA" dirty="0" smtClean="0"/>
              <a:t>CEOs, CIOs, CXOs</a:t>
            </a:r>
            <a:endParaRPr lang="en-CA" dirty="0"/>
          </a:p>
          <a:p>
            <a:pPr lvl="0"/>
            <a:r>
              <a:rPr lang="en-CA" dirty="0"/>
              <a:t>Business stakeholders</a:t>
            </a:r>
          </a:p>
          <a:p>
            <a:pPr lvl="0"/>
            <a:r>
              <a:rPr lang="en-CA" dirty="0"/>
              <a:t>Technology leaders</a:t>
            </a:r>
          </a:p>
          <a:p>
            <a:pPr lvl="0"/>
            <a:r>
              <a:rPr lang="en-CA" dirty="0"/>
              <a:t>Service and product owners</a:t>
            </a:r>
          </a:p>
          <a:p>
            <a:endParaRPr lang="en-US" dirty="0"/>
          </a:p>
        </p:txBody>
      </p:sp>
      <p:sp>
        <p:nvSpPr>
          <p:cNvPr id="14" name="Text Placeholder 13"/>
          <p:cNvSpPr>
            <a:spLocks noGrp="1"/>
          </p:cNvSpPr>
          <p:nvPr>
            <p:ph type="body" sz="quarter" idx="26"/>
          </p:nvPr>
        </p:nvSpPr>
        <p:spPr>
          <a:xfrm>
            <a:off x="4835436" y="1607231"/>
            <a:ext cx="4041648" cy="2017712"/>
          </a:xfrm>
        </p:spPr>
        <p:txBody>
          <a:bodyPr/>
          <a:lstStyle/>
          <a:p>
            <a:pPr lvl="0"/>
            <a:r>
              <a:rPr lang="en-CA" sz="1350" dirty="0" smtClean="0"/>
              <a:t>Align services throughout </a:t>
            </a:r>
            <a:r>
              <a:rPr lang="en-CA" sz="1350" dirty="0"/>
              <a:t>the business and </a:t>
            </a:r>
            <a:r>
              <a:rPr lang="en-CA" sz="1350" dirty="0" smtClean="0"/>
              <a:t>provide </a:t>
            </a:r>
            <a:r>
              <a:rPr lang="en-CA" sz="1350" dirty="0"/>
              <a:t>improved customer experience and </a:t>
            </a:r>
            <a:r>
              <a:rPr lang="en-CA" sz="1350" dirty="0" smtClean="0"/>
              <a:t>outcomes.</a:t>
            </a:r>
            <a:endParaRPr lang="en-CA" sz="1350" dirty="0"/>
          </a:p>
          <a:p>
            <a:pPr lvl="0"/>
            <a:r>
              <a:rPr lang="en-CA" sz="1350" dirty="0"/>
              <a:t>Reduce friction between business </a:t>
            </a:r>
            <a:r>
              <a:rPr lang="en-CA" sz="1350" dirty="0" smtClean="0"/>
              <a:t>silos, </a:t>
            </a:r>
            <a:r>
              <a:rPr lang="en-CA" sz="1350" dirty="0"/>
              <a:t>including </a:t>
            </a:r>
            <a:r>
              <a:rPr lang="en-CA" sz="1350" dirty="0" smtClean="0"/>
              <a:t>IT.</a:t>
            </a:r>
            <a:endParaRPr lang="en-CA" sz="1350" dirty="0"/>
          </a:p>
          <a:p>
            <a:pPr lvl="0"/>
            <a:r>
              <a:rPr lang="en-CA" sz="1350" dirty="0"/>
              <a:t>Realize potential savings and productivity gains via optimized service </a:t>
            </a:r>
            <a:r>
              <a:rPr lang="en-CA" sz="1350" dirty="0" smtClean="0"/>
              <a:t>delivery.</a:t>
            </a:r>
            <a:endParaRPr lang="en-CA" sz="1350" dirty="0"/>
          </a:p>
          <a:p>
            <a:pPr lvl="0"/>
            <a:r>
              <a:rPr lang="en-CA" sz="1350" dirty="0"/>
              <a:t>Identify opportunities for standardization, </a:t>
            </a:r>
            <a:r>
              <a:rPr lang="en-CA" sz="1350" dirty="0" smtClean="0"/>
              <a:t>optimization, </a:t>
            </a:r>
            <a:r>
              <a:rPr lang="en-CA" sz="1350" dirty="0"/>
              <a:t>and </a:t>
            </a:r>
            <a:r>
              <a:rPr lang="en-CA" sz="1350" dirty="0" smtClean="0"/>
              <a:t>automation.</a:t>
            </a:r>
            <a:endParaRPr lang="en-CA" sz="1350" dirty="0"/>
          </a:p>
          <a:p>
            <a:endParaRPr lang="en-US" sz="1350" dirty="0"/>
          </a:p>
        </p:txBody>
      </p:sp>
      <p:sp>
        <p:nvSpPr>
          <p:cNvPr id="15" name="Text Placeholder 14"/>
          <p:cNvSpPr>
            <a:spLocks noGrp="1"/>
          </p:cNvSpPr>
          <p:nvPr>
            <p:ph type="body" sz="quarter" idx="27"/>
          </p:nvPr>
        </p:nvSpPr>
        <p:spPr/>
        <p:txBody>
          <a:bodyPr/>
          <a:lstStyle/>
          <a:p>
            <a:pPr lvl="0"/>
            <a:r>
              <a:rPr lang="en-CA" dirty="0"/>
              <a:t>Product managers</a:t>
            </a:r>
          </a:p>
          <a:p>
            <a:pPr lvl="0"/>
            <a:r>
              <a:rPr lang="en-CA" dirty="0"/>
              <a:t>Service delivery managers</a:t>
            </a:r>
          </a:p>
          <a:p>
            <a:endParaRPr lang="en-US" dirty="0"/>
          </a:p>
        </p:txBody>
      </p:sp>
      <p:sp>
        <p:nvSpPr>
          <p:cNvPr id="16" name="Text Placeholder 15"/>
          <p:cNvSpPr>
            <a:spLocks noGrp="1"/>
          </p:cNvSpPr>
          <p:nvPr>
            <p:ph type="body" sz="quarter" idx="28"/>
          </p:nvPr>
        </p:nvSpPr>
        <p:spPr/>
        <p:txBody>
          <a:bodyPr/>
          <a:lstStyle/>
          <a:p>
            <a:pPr lvl="0"/>
            <a:r>
              <a:rPr lang="en-CA" dirty="0"/>
              <a:t>Understand </a:t>
            </a:r>
            <a:r>
              <a:rPr lang="en-CA" dirty="0" smtClean="0"/>
              <a:t>enterprise </a:t>
            </a:r>
            <a:r>
              <a:rPr lang="en-CA" dirty="0"/>
              <a:t>s</a:t>
            </a:r>
            <a:r>
              <a:rPr lang="en-CA" dirty="0" smtClean="0"/>
              <a:t>ervice </a:t>
            </a:r>
            <a:r>
              <a:rPr lang="en-CA" dirty="0"/>
              <a:t>m</a:t>
            </a:r>
            <a:r>
              <a:rPr lang="en-CA" dirty="0" smtClean="0"/>
              <a:t>anagement (ESM) principles </a:t>
            </a:r>
            <a:r>
              <a:rPr lang="en-CA" dirty="0"/>
              <a:t>and how </a:t>
            </a:r>
            <a:r>
              <a:rPr lang="en-CA" dirty="0" smtClean="0"/>
              <a:t>they can </a:t>
            </a:r>
            <a:r>
              <a:rPr lang="en-CA" dirty="0"/>
              <a:t>help in product and service </a:t>
            </a:r>
            <a:r>
              <a:rPr lang="en-CA" dirty="0" smtClean="0"/>
              <a:t>delivery.</a:t>
            </a:r>
            <a:endParaRPr lang="en-CA" dirty="0"/>
          </a:p>
          <a:p>
            <a:r>
              <a:rPr lang="en-CA" dirty="0"/>
              <a:t>Identify and reduce inefficiencies in how teams </a:t>
            </a:r>
            <a:r>
              <a:rPr lang="en-CA" dirty="0" smtClean="0"/>
              <a:t>interact.</a:t>
            </a:r>
            <a:endParaRPr lang="en-US" dirty="0"/>
          </a:p>
        </p:txBody>
      </p:sp>
      <p:grpSp>
        <p:nvGrpSpPr>
          <p:cNvPr id="7" name="Group 6"/>
          <p:cNvGrpSpPr/>
          <p:nvPr/>
        </p:nvGrpSpPr>
        <p:grpSpPr>
          <a:xfrm>
            <a:off x="-10926" y="6519972"/>
            <a:ext cx="9154925" cy="338028"/>
            <a:chOff x="-10926" y="6519972"/>
            <a:chExt cx="9154925" cy="338028"/>
          </a:xfrm>
        </p:grpSpPr>
        <p:sp>
          <p:nvSpPr>
            <p:cNvPr id="8" name="Rectangle 7"/>
            <p:cNvSpPr/>
            <p:nvPr/>
          </p:nvSpPr>
          <p:spPr>
            <a:xfrm>
              <a:off x="-10926" y="6519972"/>
              <a:ext cx="9154925"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pPr>
              <a:r>
                <a:rPr lang="en-CA" sz="1000" kern="0" dirty="0">
                  <a:solidFill>
                    <a:srgbClr val="FFFFFF"/>
                  </a:solidFill>
                </a:rPr>
                <a:t>Info-Tech Research </a:t>
              </a:r>
              <a:r>
                <a:rPr lang="en-CA" sz="1000" kern="0" dirty="0" smtClean="0">
                  <a:solidFill>
                    <a:srgbClr val="FFFFFF"/>
                  </a:solidFill>
                </a:rPr>
                <a:t>Group	</a:t>
              </a:r>
              <a:endParaRPr lang="en-CA" sz="1000" kern="0" dirty="0">
                <a:solidFill>
                  <a:srgbClr val="FFFFFF"/>
                </a:solidFill>
              </a:endParaRPr>
            </a:p>
          </p:txBody>
        </p:sp>
        <p:sp>
          <p:nvSpPr>
            <p:cNvPr id="9" name="Rectangle 8"/>
            <p:cNvSpPr/>
            <p:nvPr/>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cs typeface="Arial" panose="020B0604020202020204" pitchFamily="34" charset="0"/>
                </a:rPr>
                <a:t>SAMPLE</a:t>
              </a:r>
              <a:endParaRPr lang="en-CA" b="1" dirty="0">
                <a:solidFill>
                  <a:srgbClr val="FFFFFF">
                    <a:lumMod val="85000"/>
                  </a:srgbClr>
                </a:solidFill>
                <a:cs typeface="Arial" panose="020B0604020202020204" pitchFamily="34" charset="0"/>
              </a:endParaRPr>
            </a:p>
          </p:txBody>
        </p:sp>
      </p:grpSp>
    </p:spTree>
    <p:extLst>
      <p:ext uri="{BB962C8B-B14F-4D97-AF65-F5344CB8AC3E}">
        <p14:creationId xmlns:p14="http://schemas.microsoft.com/office/powerpoint/2010/main" val="4252715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Executive </a:t>
            </a:r>
            <a:r>
              <a:rPr lang="en-US" dirty="0" smtClean="0"/>
              <a:t>summary</a:t>
            </a:r>
            <a:endParaRPr lang="en-US" dirty="0"/>
          </a:p>
        </p:txBody>
      </p:sp>
      <p:sp>
        <p:nvSpPr>
          <p:cNvPr id="3" name="Text Placeholder 2"/>
          <p:cNvSpPr>
            <a:spLocks noGrp="1"/>
          </p:cNvSpPr>
          <p:nvPr>
            <p:ph type="body" sz="quarter" idx="10"/>
          </p:nvPr>
        </p:nvSpPr>
        <p:spPr/>
        <p:txBody>
          <a:bodyPr/>
          <a:lstStyle/>
          <a:p>
            <a:r>
              <a:rPr lang="en-CA" sz="1100" dirty="0"/>
              <a:t>Customer and employee expectations are greater than ever before and they expect a seamless </a:t>
            </a:r>
            <a:r>
              <a:rPr lang="en-CA" sz="1100" dirty="0" smtClean="0"/>
              <a:t>experience.</a:t>
            </a:r>
            <a:endParaRPr lang="en-CA" sz="1100" dirty="0"/>
          </a:p>
          <a:p>
            <a:pPr lvl="0"/>
            <a:r>
              <a:rPr lang="en-CA" sz="1100" dirty="0"/>
              <a:t>Technology is no longer just a </a:t>
            </a:r>
            <a:r>
              <a:rPr lang="en-CA" sz="1100" dirty="0" smtClean="0"/>
              <a:t>tool; it is also an </a:t>
            </a:r>
            <a:r>
              <a:rPr lang="en-CA" sz="1100" dirty="0"/>
              <a:t>integral part of the product the business </a:t>
            </a:r>
            <a:r>
              <a:rPr lang="en-CA" sz="1100" dirty="0" smtClean="0"/>
              <a:t>sells.</a:t>
            </a:r>
            <a:endParaRPr lang="en-CA" sz="1100" dirty="0"/>
          </a:p>
          <a:p>
            <a:pPr lvl="0"/>
            <a:r>
              <a:rPr lang="en-CA" sz="1100" dirty="0"/>
              <a:t>The business must focus on service delivery and not process </a:t>
            </a:r>
            <a:r>
              <a:rPr lang="en-CA" sz="1100" dirty="0" smtClean="0"/>
              <a:t>delivery.</a:t>
            </a:r>
            <a:endParaRPr lang="en-CA" sz="1100" dirty="0"/>
          </a:p>
        </p:txBody>
      </p:sp>
      <p:sp>
        <p:nvSpPr>
          <p:cNvPr id="4" name="Text Placeholder 3"/>
          <p:cNvSpPr>
            <a:spLocks noGrp="1"/>
          </p:cNvSpPr>
          <p:nvPr>
            <p:ph type="body" sz="quarter" idx="11"/>
          </p:nvPr>
        </p:nvSpPr>
        <p:spPr/>
        <p:txBody>
          <a:bodyPr/>
          <a:lstStyle/>
          <a:p>
            <a:pPr lvl="0"/>
            <a:r>
              <a:rPr lang="en-CA" sz="1100" dirty="0"/>
              <a:t>Many business groups in the organization are siloed and have disjointed services that lead to a less than ideal customer </a:t>
            </a:r>
            <a:r>
              <a:rPr lang="en-CA" sz="1100" dirty="0" smtClean="0"/>
              <a:t>experience.</a:t>
            </a:r>
            <a:endParaRPr lang="en-CA" sz="1100" dirty="0"/>
          </a:p>
          <a:p>
            <a:pPr lvl="0"/>
            <a:r>
              <a:rPr lang="en-CA" sz="1100" dirty="0"/>
              <a:t>Service </a:t>
            </a:r>
            <a:r>
              <a:rPr lang="en-CA" sz="1100" dirty="0" smtClean="0"/>
              <a:t>management </a:t>
            </a:r>
            <a:r>
              <a:rPr lang="en-CA" sz="1100" dirty="0"/>
              <a:t>is too often process-driven and is implemented without a holistic view of customer </a:t>
            </a:r>
            <a:r>
              <a:rPr lang="en-CA" sz="1100" dirty="0" smtClean="0"/>
              <a:t>value.</a:t>
            </a:r>
            <a:endParaRPr lang="en-CA" sz="1100" dirty="0"/>
          </a:p>
          <a:p>
            <a:pPr lvl="0"/>
            <a:r>
              <a:rPr lang="en-CA" sz="1100" dirty="0"/>
              <a:t>Businesses get caught up in the legacy of their old systems and find it difficult to move with the evolving </a:t>
            </a:r>
            <a:r>
              <a:rPr lang="en-CA" sz="1100" dirty="0" smtClean="0"/>
              <a:t>market.</a:t>
            </a:r>
            <a:endParaRPr lang="en-CA" sz="1100" dirty="0"/>
          </a:p>
          <a:p>
            <a:endParaRPr lang="en-US" sz="1000" dirty="0"/>
          </a:p>
        </p:txBody>
      </p:sp>
      <p:sp>
        <p:nvSpPr>
          <p:cNvPr id="5" name="Text Placeholder 4"/>
          <p:cNvSpPr>
            <a:spLocks noGrp="1"/>
          </p:cNvSpPr>
          <p:nvPr>
            <p:ph type="body" sz="quarter" idx="12"/>
          </p:nvPr>
        </p:nvSpPr>
        <p:spPr/>
        <p:txBody>
          <a:bodyPr/>
          <a:lstStyle/>
          <a:p>
            <a:r>
              <a:rPr lang="en-CA" dirty="0"/>
              <a:t>Follow Info-Tech's methodology to identify where you can start to apply </a:t>
            </a:r>
            <a:r>
              <a:rPr lang="en-CA" dirty="0" smtClean="0"/>
              <a:t>ESM within </a:t>
            </a:r>
            <a:r>
              <a:rPr lang="en-CA" dirty="0"/>
              <a:t>your </a:t>
            </a:r>
            <a:r>
              <a:rPr lang="en-CA" dirty="0" smtClean="0"/>
              <a:t>organization.</a:t>
            </a:r>
            <a:endParaRPr lang="en-CA" dirty="0"/>
          </a:p>
          <a:p>
            <a:r>
              <a:rPr lang="en-CA" dirty="0" smtClean="0"/>
              <a:t>Enable </a:t>
            </a:r>
            <a:r>
              <a:rPr lang="en-CA" dirty="0"/>
              <a:t>your organization to focus on creating customer value and eliminate employee </a:t>
            </a:r>
            <a:r>
              <a:rPr lang="en-CA" dirty="0" smtClean="0"/>
              <a:t>roadblocks by using ESM.</a:t>
            </a:r>
            <a:endParaRPr lang="en-CA" dirty="0"/>
          </a:p>
          <a:p>
            <a:r>
              <a:rPr lang="en-CA" dirty="0" smtClean="0"/>
              <a:t>Understand customer </a:t>
            </a:r>
            <a:r>
              <a:rPr lang="en-CA" dirty="0"/>
              <a:t>experience </a:t>
            </a:r>
            <a:r>
              <a:rPr lang="en-CA" dirty="0" smtClean="0"/>
              <a:t>to </a:t>
            </a:r>
            <a:r>
              <a:rPr lang="en-CA" dirty="0"/>
              <a:t>differentiate yourself from the </a:t>
            </a:r>
            <a:r>
              <a:rPr lang="en-CA" dirty="0" smtClean="0"/>
              <a:t>competition.</a:t>
            </a:r>
            <a:endParaRPr lang="en-CA" dirty="0"/>
          </a:p>
          <a:p>
            <a:r>
              <a:rPr lang="en-CA" dirty="0"/>
              <a:t>Provide seamless services to your employees to enable them to deliver exceptional customer </a:t>
            </a:r>
            <a:r>
              <a:rPr lang="en-CA" dirty="0" smtClean="0"/>
              <a:t>experiences.</a:t>
            </a:r>
            <a:endParaRPr lang="en-CA" dirty="0"/>
          </a:p>
          <a:p>
            <a:r>
              <a:rPr lang="en-CA" dirty="0" smtClean="0"/>
              <a:t>Develop a </a:t>
            </a:r>
            <a:r>
              <a:rPr lang="en-CA" dirty="0"/>
              <a:t>holistic view of services </a:t>
            </a:r>
            <a:r>
              <a:rPr lang="en-CA" dirty="0" smtClean="0"/>
              <a:t>to </a:t>
            </a:r>
            <a:r>
              <a:rPr lang="en-CA" dirty="0"/>
              <a:t>build in efficiencies and realize </a:t>
            </a:r>
            <a:r>
              <a:rPr lang="en-CA" dirty="0" smtClean="0"/>
              <a:t>cost-savings.</a:t>
            </a:r>
            <a:endParaRPr lang="en-CA" dirty="0"/>
          </a:p>
          <a:p>
            <a:endParaRPr lang="en-US" dirty="0"/>
          </a:p>
        </p:txBody>
      </p:sp>
      <p:sp>
        <p:nvSpPr>
          <p:cNvPr id="6" name="Text Placeholder 5"/>
          <p:cNvSpPr>
            <a:spLocks noGrp="1"/>
          </p:cNvSpPr>
          <p:nvPr>
            <p:ph type="body" sz="quarter" idx="13"/>
          </p:nvPr>
        </p:nvSpPr>
        <p:spPr>
          <a:xfrm>
            <a:off x="5737241" y="1487205"/>
            <a:ext cx="3083231" cy="2701930"/>
          </a:xfrm>
        </p:spPr>
        <p:txBody>
          <a:bodyPr/>
          <a:lstStyle/>
          <a:p>
            <a:pPr marL="228600" indent="-228600">
              <a:spcBef>
                <a:spcPts val="600"/>
              </a:spcBef>
              <a:spcAft>
                <a:spcPts val="600"/>
              </a:spcAft>
              <a:buSzPct val="100000"/>
              <a:buFont typeface="+mj-lt"/>
              <a:buAutoNum type="arabicPeriod"/>
            </a:pPr>
            <a:r>
              <a:rPr lang="en-US" b="1" dirty="0">
                <a:solidFill>
                  <a:srgbClr val="333333"/>
                </a:solidFill>
              </a:rPr>
              <a:t>Customer experience is the new battleground. </a:t>
            </a:r>
            <a:r>
              <a:rPr lang="en-US" dirty="0">
                <a:solidFill>
                  <a:srgbClr val="333333"/>
                </a:solidFill>
              </a:rPr>
              <a:t>Parity between products is creating the need to differentiate via customer experience.</a:t>
            </a:r>
          </a:p>
          <a:p>
            <a:pPr marL="228600" indent="-228600">
              <a:spcBef>
                <a:spcPts val="600"/>
              </a:spcBef>
              <a:spcAft>
                <a:spcPts val="600"/>
              </a:spcAft>
              <a:buSzPct val="100000"/>
              <a:buFont typeface="+mj-lt"/>
              <a:buAutoNum type="arabicPeriod"/>
            </a:pPr>
            <a:r>
              <a:rPr lang="en-US" b="1" dirty="0"/>
              <a:t>Don’t forget your employees!</a:t>
            </a:r>
            <a:br>
              <a:rPr lang="en-US" b="1" dirty="0"/>
            </a:br>
            <a:r>
              <a:rPr lang="en-US" dirty="0"/>
              <a:t>ESM is also about delivering exceptional experiences to your employees so they can deliver exceptional services to your customers.</a:t>
            </a:r>
          </a:p>
          <a:p>
            <a:pPr marL="228600" indent="-228600">
              <a:spcBef>
                <a:spcPts val="600"/>
              </a:spcBef>
              <a:spcAft>
                <a:spcPts val="600"/>
              </a:spcAft>
              <a:buSzPct val="100000"/>
              <a:buFont typeface="+mj-lt"/>
              <a:buAutoNum type="arabicPeriod"/>
            </a:pPr>
            <a:r>
              <a:rPr lang="en-US" b="1" dirty="0"/>
              <a:t>ESM is not driven by tools and processes. </a:t>
            </a:r>
            <a:r>
              <a:rPr lang="en-US" dirty="0"/>
              <a:t>ESM is about pushing exceptional services to customers by pulling from organizational capabilities.</a:t>
            </a:r>
            <a:endParaRPr lang="en-US" b="1" dirty="0"/>
          </a:p>
        </p:txBody>
      </p:sp>
      <p:grpSp>
        <p:nvGrpSpPr>
          <p:cNvPr id="7" name="Group 6"/>
          <p:cNvGrpSpPr/>
          <p:nvPr/>
        </p:nvGrpSpPr>
        <p:grpSpPr>
          <a:xfrm>
            <a:off x="-10926" y="6519972"/>
            <a:ext cx="9154925" cy="338028"/>
            <a:chOff x="-10926" y="6519972"/>
            <a:chExt cx="9154925" cy="338028"/>
          </a:xfrm>
        </p:grpSpPr>
        <p:sp>
          <p:nvSpPr>
            <p:cNvPr id="8" name="Rectangle 7"/>
            <p:cNvSpPr/>
            <p:nvPr/>
          </p:nvSpPr>
          <p:spPr>
            <a:xfrm>
              <a:off x="-10926" y="6519972"/>
              <a:ext cx="9154925"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pPr>
              <a:r>
                <a:rPr lang="en-CA" sz="1000" kern="0" dirty="0">
                  <a:solidFill>
                    <a:srgbClr val="FFFFFF"/>
                  </a:solidFill>
                </a:rPr>
                <a:t>Info-Tech Research </a:t>
              </a:r>
              <a:r>
                <a:rPr lang="en-CA" sz="1000" kern="0" dirty="0" smtClean="0">
                  <a:solidFill>
                    <a:srgbClr val="FFFFFF"/>
                  </a:solidFill>
                </a:rPr>
                <a:t>Group	</a:t>
              </a:r>
              <a:endParaRPr lang="en-CA" sz="1000" kern="0" dirty="0">
                <a:solidFill>
                  <a:srgbClr val="FFFFFF"/>
                </a:solidFill>
              </a:endParaRPr>
            </a:p>
          </p:txBody>
        </p:sp>
        <p:sp>
          <p:nvSpPr>
            <p:cNvPr id="9" name="Rectangle 8"/>
            <p:cNvSpPr/>
            <p:nvPr/>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cs typeface="Arial" panose="020B0604020202020204" pitchFamily="34" charset="0"/>
                </a:rPr>
                <a:t>SAMPLE</a:t>
              </a:r>
              <a:endParaRPr lang="en-CA" b="1" dirty="0">
                <a:solidFill>
                  <a:srgbClr val="FFFFFF">
                    <a:lumMod val="85000"/>
                  </a:srgbClr>
                </a:solidFill>
                <a:cs typeface="Arial" panose="020B0604020202020204" pitchFamily="34" charset="0"/>
              </a:endParaRPr>
            </a:p>
          </p:txBody>
        </p:sp>
      </p:grpSp>
    </p:spTree>
    <p:extLst>
      <p:ext uri="{BB962C8B-B14F-4D97-AF65-F5344CB8AC3E}">
        <p14:creationId xmlns:p14="http://schemas.microsoft.com/office/powerpoint/2010/main" val="34097907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Rapidly evolving customer expectations </a:t>
            </a:r>
            <a:r>
              <a:rPr lang="en-CA" dirty="0" smtClean="0"/>
              <a:t>demand a </a:t>
            </a:r>
            <a:r>
              <a:rPr lang="en-CA" dirty="0"/>
              <a:t>new service paradigm focused on value</a:t>
            </a:r>
          </a:p>
        </p:txBody>
      </p:sp>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t="-260"/>
          <a:stretch/>
        </p:blipFill>
        <p:spPr>
          <a:xfrm>
            <a:off x="4528038" y="1107099"/>
            <a:ext cx="4615962" cy="5413612"/>
          </a:xfrm>
          <a:prstGeom prst="rect">
            <a:avLst/>
          </a:prstGeom>
        </p:spPr>
      </p:pic>
      <p:grpSp>
        <p:nvGrpSpPr>
          <p:cNvPr id="11" name="Group 10"/>
          <p:cNvGrpSpPr/>
          <p:nvPr/>
        </p:nvGrpSpPr>
        <p:grpSpPr>
          <a:xfrm>
            <a:off x="540000" y="1389523"/>
            <a:ext cx="3805618" cy="954107"/>
            <a:chOff x="494239" y="1538243"/>
            <a:chExt cx="3805618" cy="954107"/>
          </a:xfrm>
        </p:grpSpPr>
        <p:sp>
          <p:nvSpPr>
            <p:cNvPr id="9" name="Chevron 8"/>
            <p:cNvSpPr/>
            <p:nvPr/>
          </p:nvSpPr>
          <p:spPr>
            <a:xfrm>
              <a:off x="494239" y="1601656"/>
              <a:ext cx="387300" cy="264920"/>
            </a:xfrm>
            <a:prstGeom prst="chevron">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sp>
          <p:nvSpPr>
            <p:cNvPr id="10" name="TextBox 9"/>
            <p:cNvSpPr txBox="1"/>
            <p:nvPr/>
          </p:nvSpPr>
          <p:spPr>
            <a:xfrm>
              <a:off x="881539" y="1538243"/>
              <a:ext cx="3418318" cy="954107"/>
            </a:xfrm>
            <a:prstGeom prst="rect">
              <a:avLst/>
            </a:prstGeom>
          </p:spPr>
          <p:txBody>
            <a:bodyPr wrap="square" rtlCol="0">
              <a:spAutoFit/>
            </a:bodyPr>
            <a:lstStyle/>
            <a:p>
              <a:r>
                <a:rPr lang="en-CA" sz="1400" dirty="0"/>
                <a:t>Today, a</a:t>
              </a:r>
              <a:r>
                <a:rPr lang="en-CA" sz="1400" dirty="0" smtClean="0"/>
                <a:t> </a:t>
              </a:r>
              <a:r>
                <a:rPr lang="en-CA" sz="1400" dirty="0"/>
                <a:t>focus on products alone does not differentiate your organization from your </a:t>
              </a:r>
              <a:r>
                <a:rPr lang="en-CA" sz="1400" dirty="0" smtClean="0"/>
                <a:t>competitors: exceptional </a:t>
              </a:r>
              <a:r>
                <a:rPr lang="en-CA" sz="1400" dirty="0"/>
                <a:t>customer service does.</a:t>
              </a:r>
            </a:p>
          </p:txBody>
        </p:sp>
      </p:grpSp>
      <p:grpSp>
        <p:nvGrpSpPr>
          <p:cNvPr id="12" name="Group 11"/>
          <p:cNvGrpSpPr/>
          <p:nvPr/>
        </p:nvGrpSpPr>
        <p:grpSpPr>
          <a:xfrm>
            <a:off x="540000" y="2475733"/>
            <a:ext cx="3805618" cy="738664"/>
            <a:chOff x="494239" y="1538243"/>
            <a:chExt cx="3805618" cy="738664"/>
          </a:xfrm>
        </p:grpSpPr>
        <p:sp>
          <p:nvSpPr>
            <p:cNvPr id="13" name="Chevron 12"/>
            <p:cNvSpPr/>
            <p:nvPr/>
          </p:nvSpPr>
          <p:spPr>
            <a:xfrm>
              <a:off x="494239" y="1601656"/>
              <a:ext cx="387300" cy="264920"/>
            </a:xfrm>
            <a:prstGeom prst="chevron">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sp>
          <p:nvSpPr>
            <p:cNvPr id="14" name="TextBox 13"/>
            <p:cNvSpPr txBox="1"/>
            <p:nvPr/>
          </p:nvSpPr>
          <p:spPr>
            <a:xfrm>
              <a:off x="881539" y="1538243"/>
              <a:ext cx="3418318" cy="738664"/>
            </a:xfrm>
            <a:prstGeom prst="rect">
              <a:avLst/>
            </a:prstGeom>
          </p:spPr>
          <p:txBody>
            <a:bodyPr wrap="square" rtlCol="0">
              <a:spAutoFit/>
            </a:bodyPr>
            <a:lstStyle/>
            <a:p>
              <a:pPr lvl="0"/>
              <a:r>
                <a:rPr lang="en-CA" sz="1400" dirty="0"/>
                <a:t>The pace of change of customer expectations is increasing and businesses struggle to keep up.</a:t>
              </a:r>
            </a:p>
          </p:txBody>
        </p:sp>
      </p:grpSp>
      <p:grpSp>
        <p:nvGrpSpPr>
          <p:cNvPr id="15" name="Group 14"/>
          <p:cNvGrpSpPr/>
          <p:nvPr/>
        </p:nvGrpSpPr>
        <p:grpSpPr>
          <a:xfrm>
            <a:off x="540000" y="3346500"/>
            <a:ext cx="3805618" cy="954107"/>
            <a:chOff x="494239" y="1538243"/>
            <a:chExt cx="3805618" cy="954107"/>
          </a:xfrm>
        </p:grpSpPr>
        <p:sp>
          <p:nvSpPr>
            <p:cNvPr id="16" name="Chevron 15"/>
            <p:cNvSpPr/>
            <p:nvPr/>
          </p:nvSpPr>
          <p:spPr>
            <a:xfrm>
              <a:off x="494239" y="1601656"/>
              <a:ext cx="387300" cy="264920"/>
            </a:xfrm>
            <a:prstGeom prst="chevron">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sp>
          <p:nvSpPr>
            <p:cNvPr id="17" name="TextBox 16"/>
            <p:cNvSpPr txBox="1"/>
            <p:nvPr/>
          </p:nvSpPr>
          <p:spPr>
            <a:xfrm>
              <a:off x="881539" y="1538243"/>
              <a:ext cx="3418318" cy="954107"/>
            </a:xfrm>
            <a:prstGeom prst="rect">
              <a:avLst/>
            </a:prstGeom>
          </p:spPr>
          <p:txBody>
            <a:bodyPr wrap="square" rtlCol="0">
              <a:spAutoFit/>
            </a:bodyPr>
            <a:lstStyle/>
            <a:p>
              <a:r>
                <a:rPr lang="en-CA" sz="1400" dirty="0"/>
                <a:t>The failure to understand that service delivery is a business problem leads to poor customer outcomes and lost revenue.</a:t>
              </a:r>
            </a:p>
          </p:txBody>
        </p:sp>
      </p:grpSp>
      <p:grpSp>
        <p:nvGrpSpPr>
          <p:cNvPr id="18" name="Group 17"/>
          <p:cNvGrpSpPr/>
          <p:nvPr/>
        </p:nvGrpSpPr>
        <p:grpSpPr>
          <a:xfrm>
            <a:off x="540000" y="4432710"/>
            <a:ext cx="3805618" cy="954107"/>
            <a:chOff x="494239" y="1538243"/>
            <a:chExt cx="3805618" cy="954107"/>
          </a:xfrm>
        </p:grpSpPr>
        <p:sp>
          <p:nvSpPr>
            <p:cNvPr id="19" name="Chevron 18"/>
            <p:cNvSpPr/>
            <p:nvPr/>
          </p:nvSpPr>
          <p:spPr>
            <a:xfrm>
              <a:off x="494239" y="1601656"/>
              <a:ext cx="387300" cy="264920"/>
            </a:xfrm>
            <a:prstGeom prst="chevron">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sp>
          <p:nvSpPr>
            <p:cNvPr id="20" name="TextBox 19"/>
            <p:cNvSpPr txBox="1"/>
            <p:nvPr/>
          </p:nvSpPr>
          <p:spPr>
            <a:xfrm>
              <a:off x="881539" y="1538243"/>
              <a:ext cx="3418318" cy="954107"/>
            </a:xfrm>
            <a:prstGeom prst="rect">
              <a:avLst/>
            </a:prstGeom>
          </p:spPr>
          <p:txBody>
            <a:bodyPr wrap="square" rtlCol="0">
              <a:spAutoFit/>
            </a:bodyPr>
            <a:lstStyle/>
            <a:p>
              <a:r>
                <a:rPr lang="en-CA" sz="1400" dirty="0"/>
                <a:t>Exceptional service quality is an expectation. One bad customer experience can lead to customer attrition.</a:t>
              </a:r>
            </a:p>
          </p:txBody>
        </p:sp>
      </p:grpSp>
      <p:grpSp>
        <p:nvGrpSpPr>
          <p:cNvPr id="21" name="Group 20"/>
          <p:cNvGrpSpPr/>
          <p:nvPr/>
        </p:nvGrpSpPr>
        <p:grpSpPr>
          <a:xfrm>
            <a:off x="540000" y="5518919"/>
            <a:ext cx="3805618" cy="738664"/>
            <a:chOff x="494239" y="1538243"/>
            <a:chExt cx="3805618" cy="738664"/>
          </a:xfrm>
        </p:grpSpPr>
        <p:sp>
          <p:nvSpPr>
            <p:cNvPr id="22" name="Chevron 21"/>
            <p:cNvSpPr/>
            <p:nvPr/>
          </p:nvSpPr>
          <p:spPr>
            <a:xfrm>
              <a:off x="494239" y="1601656"/>
              <a:ext cx="387300" cy="264920"/>
            </a:xfrm>
            <a:prstGeom prst="chevron">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sp>
          <p:nvSpPr>
            <p:cNvPr id="23" name="TextBox 22"/>
            <p:cNvSpPr txBox="1"/>
            <p:nvPr/>
          </p:nvSpPr>
          <p:spPr>
            <a:xfrm>
              <a:off x="881539" y="1538243"/>
              <a:ext cx="3418318" cy="738664"/>
            </a:xfrm>
            <a:prstGeom prst="rect">
              <a:avLst/>
            </a:prstGeom>
          </p:spPr>
          <p:txBody>
            <a:bodyPr wrap="square" rtlCol="0">
              <a:spAutoFit/>
            </a:bodyPr>
            <a:lstStyle/>
            <a:p>
              <a:r>
                <a:rPr lang="en-CA" sz="1400" dirty="0"/>
                <a:t>Technology is more customer-facing than ever before, yet businesses fail to meet this new paradigm.</a:t>
              </a:r>
            </a:p>
          </p:txBody>
        </p:sp>
      </p:grpSp>
      <p:grpSp>
        <p:nvGrpSpPr>
          <p:cNvPr id="24" name="Group 23"/>
          <p:cNvGrpSpPr/>
          <p:nvPr/>
        </p:nvGrpSpPr>
        <p:grpSpPr>
          <a:xfrm>
            <a:off x="-10926" y="6519972"/>
            <a:ext cx="9154925" cy="338028"/>
            <a:chOff x="-10926" y="6519972"/>
            <a:chExt cx="9154925" cy="338028"/>
          </a:xfrm>
        </p:grpSpPr>
        <p:sp>
          <p:nvSpPr>
            <p:cNvPr id="25" name="Rectangle 24"/>
            <p:cNvSpPr/>
            <p:nvPr/>
          </p:nvSpPr>
          <p:spPr>
            <a:xfrm>
              <a:off x="-10926" y="6519972"/>
              <a:ext cx="9154925"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pPr>
              <a:r>
                <a:rPr lang="en-CA" sz="1000" kern="0" dirty="0">
                  <a:solidFill>
                    <a:srgbClr val="FFFFFF"/>
                  </a:solidFill>
                </a:rPr>
                <a:t>Info-Tech Research </a:t>
              </a:r>
              <a:r>
                <a:rPr lang="en-CA" sz="1000" kern="0" dirty="0" smtClean="0">
                  <a:solidFill>
                    <a:srgbClr val="FFFFFF"/>
                  </a:solidFill>
                </a:rPr>
                <a:t>Group	</a:t>
              </a:r>
              <a:endParaRPr lang="en-CA" sz="1000" kern="0" dirty="0">
                <a:solidFill>
                  <a:srgbClr val="FFFFFF"/>
                </a:solidFill>
              </a:endParaRPr>
            </a:p>
          </p:txBody>
        </p:sp>
        <p:sp>
          <p:nvSpPr>
            <p:cNvPr id="26" name="Rectangle 25"/>
            <p:cNvSpPr/>
            <p:nvPr/>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cs typeface="Arial" panose="020B0604020202020204" pitchFamily="34" charset="0"/>
                </a:rPr>
                <a:t>SAMPLE</a:t>
              </a:r>
              <a:endParaRPr lang="en-CA" b="1" dirty="0">
                <a:solidFill>
                  <a:srgbClr val="FFFFFF">
                    <a:lumMod val="85000"/>
                  </a:srgbClr>
                </a:solidFill>
                <a:cs typeface="Arial" panose="020B0604020202020204" pitchFamily="34" charset="0"/>
              </a:endParaRPr>
            </a:p>
          </p:txBody>
        </p:sp>
      </p:grpSp>
    </p:spTree>
    <p:extLst>
      <p:ext uri="{BB962C8B-B14F-4D97-AF65-F5344CB8AC3E}">
        <p14:creationId xmlns:p14="http://schemas.microsoft.com/office/powerpoint/2010/main" val="42370320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Teams need to align on customer expectations and understand value to succeed</a:t>
            </a:r>
          </a:p>
        </p:txBody>
      </p:sp>
      <p:grpSp>
        <p:nvGrpSpPr>
          <p:cNvPr id="11" name="Group 10"/>
          <p:cNvGrpSpPr/>
          <p:nvPr/>
        </p:nvGrpSpPr>
        <p:grpSpPr>
          <a:xfrm>
            <a:off x="509396" y="2524166"/>
            <a:ext cx="3805618" cy="523220"/>
            <a:chOff x="494239" y="1538243"/>
            <a:chExt cx="3805618" cy="523220"/>
          </a:xfrm>
        </p:grpSpPr>
        <p:sp>
          <p:nvSpPr>
            <p:cNvPr id="12" name="Chevron 11"/>
            <p:cNvSpPr/>
            <p:nvPr/>
          </p:nvSpPr>
          <p:spPr>
            <a:xfrm>
              <a:off x="494239" y="1601656"/>
              <a:ext cx="387300" cy="264920"/>
            </a:xfrm>
            <a:prstGeom prst="chevron">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sp>
          <p:nvSpPr>
            <p:cNvPr id="13" name="TextBox 12"/>
            <p:cNvSpPr txBox="1"/>
            <p:nvPr/>
          </p:nvSpPr>
          <p:spPr>
            <a:xfrm>
              <a:off x="881539" y="1538243"/>
              <a:ext cx="3418318" cy="523220"/>
            </a:xfrm>
            <a:prstGeom prst="rect">
              <a:avLst/>
            </a:prstGeom>
          </p:spPr>
          <p:txBody>
            <a:bodyPr wrap="square" rtlCol="0">
              <a:spAutoFit/>
            </a:bodyPr>
            <a:lstStyle/>
            <a:p>
              <a:r>
                <a:rPr lang="en-CA" sz="1400" dirty="0"/>
                <a:t>The absence of clear service ownership leads to disjointed services.</a:t>
              </a:r>
            </a:p>
          </p:txBody>
        </p:sp>
      </p:grpSp>
      <p:grpSp>
        <p:nvGrpSpPr>
          <p:cNvPr id="14" name="Group 13"/>
          <p:cNvGrpSpPr/>
          <p:nvPr/>
        </p:nvGrpSpPr>
        <p:grpSpPr>
          <a:xfrm>
            <a:off x="509396" y="3473288"/>
            <a:ext cx="3805618" cy="738664"/>
            <a:chOff x="494239" y="1538243"/>
            <a:chExt cx="3805618" cy="738664"/>
          </a:xfrm>
        </p:grpSpPr>
        <p:sp>
          <p:nvSpPr>
            <p:cNvPr id="15" name="Chevron 14"/>
            <p:cNvSpPr/>
            <p:nvPr/>
          </p:nvSpPr>
          <p:spPr>
            <a:xfrm>
              <a:off x="494239" y="1601656"/>
              <a:ext cx="387300" cy="264920"/>
            </a:xfrm>
            <a:prstGeom prst="chevron">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sp>
          <p:nvSpPr>
            <p:cNvPr id="16" name="TextBox 15"/>
            <p:cNvSpPr txBox="1"/>
            <p:nvPr/>
          </p:nvSpPr>
          <p:spPr>
            <a:xfrm>
              <a:off x="881539" y="1538243"/>
              <a:ext cx="3418318" cy="738664"/>
            </a:xfrm>
            <a:prstGeom prst="rect">
              <a:avLst/>
            </a:prstGeom>
          </p:spPr>
          <p:txBody>
            <a:bodyPr wrap="square" rtlCol="0">
              <a:spAutoFit/>
            </a:bodyPr>
            <a:lstStyle/>
            <a:p>
              <a:r>
                <a:rPr lang="en-CA" sz="1400" dirty="0"/>
                <a:t>Teams need to understand and align on the value they are creating for their customer.</a:t>
              </a:r>
            </a:p>
          </p:txBody>
        </p:sp>
      </p:grpSp>
      <p:grpSp>
        <p:nvGrpSpPr>
          <p:cNvPr id="18" name="Group 17"/>
          <p:cNvGrpSpPr/>
          <p:nvPr/>
        </p:nvGrpSpPr>
        <p:grpSpPr>
          <a:xfrm>
            <a:off x="509396" y="1359601"/>
            <a:ext cx="3805618" cy="738664"/>
            <a:chOff x="494239" y="1538243"/>
            <a:chExt cx="3805618" cy="738664"/>
          </a:xfrm>
        </p:grpSpPr>
        <p:sp>
          <p:nvSpPr>
            <p:cNvPr id="19" name="Chevron 18"/>
            <p:cNvSpPr/>
            <p:nvPr/>
          </p:nvSpPr>
          <p:spPr>
            <a:xfrm>
              <a:off x="494239" y="1601656"/>
              <a:ext cx="387300" cy="264920"/>
            </a:xfrm>
            <a:prstGeom prst="chevron">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sp>
          <p:nvSpPr>
            <p:cNvPr id="20" name="TextBox 19"/>
            <p:cNvSpPr txBox="1"/>
            <p:nvPr/>
          </p:nvSpPr>
          <p:spPr>
            <a:xfrm>
              <a:off x="881539" y="1538243"/>
              <a:ext cx="3418318" cy="738664"/>
            </a:xfrm>
            <a:prstGeom prst="rect">
              <a:avLst/>
            </a:prstGeom>
          </p:spPr>
          <p:txBody>
            <a:bodyPr wrap="square" rtlCol="0">
              <a:spAutoFit/>
            </a:bodyPr>
            <a:lstStyle/>
            <a:p>
              <a:r>
                <a:rPr lang="en-CA" sz="1400" dirty="0"/>
                <a:t>Lack of collaboration and communication between service groups is destructive to your organization’s success.</a:t>
              </a:r>
            </a:p>
          </p:txBody>
        </p:sp>
      </p:grpSp>
      <p:pic>
        <p:nvPicPr>
          <p:cNvPr id="3" name="Picture 2"/>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4536140" y="1124683"/>
            <a:ext cx="4607859" cy="5399210"/>
          </a:xfrm>
          <a:prstGeom prst="rect">
            <a:avLst/>
          </a:prstGeom>
        </p:spPr>
      </p:pic>
      <p:grpSp>
        <p:nvGrpSpPr>
          <p:cNvPr id="17" name="Group 16"/>
          <p:cNvGrpSpPr/>
          <p:nvPr/>
        </p:nvGrpSpPr>
        <p:grpSpPr>
          <a:xfrm>
            <a:off x="-10926" y="6519972"/>
            <a:ext cx="9154925" cy="338028"/>
            <a:chOff x="-10926" y="6519972"/>
            <a:chExt cx="9154925" cy="338028"/>
          </a:xfrm>
        </p:grpSpPr>
        <p:sp>
          <p:nvSpPr>
            <p:cNvPr id="21" name="Rectangle 20"/>
            <p:cNvSpPr/>
            <p:nvPr/>
          </p:nvSpPr>
          <p:spPr>
            <a:xfrm>
              <a:off x="-10926" y="6519972"/>
              <a:ext cx="9154925"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pPr>
              <a:r>
                <a:rPr lang="en-CA" sz="1000" kern="0" dirty="0">
                  <a:solidFill>
                    <a:srgbClr val="FFFFFF"/>
                  </a:solidFill>
                </a:rPr>
                <a:t>Info-Tech Research </a:t>
              </a:r>
              <a:r>
                <a:rPr lang="en-CA" sz="1000" kern="0" dirty="0" smtClean="0">
                  <a:solidFill>
                    <a:srgbClr val="FFFFFF"/>
                  </a:solidFill>
                </a:rPr>
                <a:t>Group	</a:t>
              </a:r>
              <a:endParaRPr lang="en-CA" sz="1000" kern="0" dirty="0">
                <a:solidFill>
                  <a:srgbClr val="FFFFFF"/>
                </a:solidFill>
              </a:endParaRPr>
            </a:p>
          </p:txBody>
        </p:sp>
        <p:sp>
          <p:nvSpPr>
            <p:cNvPr id="22" name="Rectangle 21"/>
            <p:cNvSpPr/>
            <p:nvPr/>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cs typeface="Arial" panose="020B0604020202020204" pitchFamily="34" charset="0"/>
                </a:rPr>
                <a:t>SAMPLE</a:t>
              </a:r>
              <a:endParaRPr lang="en-CA" b="1" dirty="0">
                <a:solidFill>
                  <a:srgbClr val="FFFFFF">
                    <a:lumMod val="85000"/>
                  </a:srgbClr>
                </a:solidFill>
                <a:cs typeface="Arial" panose="020B0604020202020204" pitchFamily="34" charset="0"/>
              </a:endParaRPr>
            </a:p>
          </p:txBody>
        </p:sp>
      </p:grpSp>
    </p:spTree>
    <p:extLst>
      <p:ext uri="{BB962C8B-B14F-4D97-AF65-F5344CB8AC3E}">
        <p14:creationId xmlns:p14="http://schemas.microsoft.com/office/powerpoint/2010/main" val="7143802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Customer-facing services are impacted by internal services</a:t>
            </a:r>
          </a:p>
        </p:txBody>
      </p:sp>
      <p:cxnSp>
        <p:nvCxnSpPr>
          <p:cNvPr id="36" name="Straight Arrow Connector 35"/>
          <p:cNvCxnSpPr/>
          <p:nvPr/>
        </p:nvCxnSpPr>
        <p:spPr>
          <a:xfrm>
            <a:off x="6773059" y="3915776"/>
            <a:ext cx="864000" cy="0"/>
          </a:xfrm>
          <a:prstGeom prst="straightConnector1">
            <a:avLst/>
          </a:prstGeom>
          <a:ln w="19050">
            <a:prstDash val="dash"/>
            <a:tailEnd type="triangle"/>
          </a:ln>
        </p:spPr>
        <p:style>
          <a:lnRef idx="1">
            <a:schemeClr val="accent1"/>
          </a:lnRef>
          <a:fillRef idx="0">
            <a:schemeClr val="accent1"/>
          </a:fillRef>
          <a:effectRef idx="0">
            <a:schemeClr val="accent1"/>
          </a:effectRef>
          <a:fontRef idx="minor">
            <a:schemeClr val="tx1"/>
          </a:fontRef>
        </p:style>
      </p:cxnSp>
      <p:sp>
        <p:nvSpPr>
          <p:cNvPr id="58" name="Rectangle 57"/>
          <p:cNvSpPr/>
          <p:nvPr/>
        </p:nvSpPr>
        <p:spPr>
          <a:xfrm>
            <a:off x="262831" y="3677662"/>
            <a:ext cx="4639167" cy="1902256"/>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CA" dirty="0">
                <a:solidFill>
                  <a:schemeClr val="accent1"/>
                </a:solidFill>
              </a:rPr>
              <a:t>Internal-facing</a:t>
            </a:r>
          </a:p>
        </p:txBody>
      </p:sp>
      <p:sp>
        <p:nvSpPr>
          <p:cNvPr id="10" name="Rectangle 9"/>
          <p:cNvSpPr/>
          <p:nvPr/>
        </p:nvSpPr>
        <p:spPr>
          <a:xfrm>
            <a:off x="4903928" y="3677662"/>
            <a:ext cx="3983763" cy="1908344"/>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CA" dirty="0">
                <a:solidFill>
                  <a:schemeClr val="accent1"/>
                </a:solidFill>
              </a:rPr>
              <a:t>Customer-facing</a:t>
            </a:r>
          </a:p>
        </p:txBody>
      </p:sp>
      <p:cxnSp>
        <p:nvCxnSpPr>
          <p:cNvPr id="33" name="Straight Arrow Connector 32"/>
          <p:cNvCxnSpPr/>
          <p:nvPr/>
        </p:nvCxnSpPr>
        <p:spPr>
          <a:xfrm>
            <a:off x="4914096" y="5306400"/>
            <a:ext cx="738000" cy="0"/>
          </a:xfrm>
          <a:prstGeom prst="straightConnector1">
            <a:avLst/>
          </a:prstGeom>
          <a:ln w="19050">
            <a:prstDash val="dash"/>
            <a:tailEnd type="triangle"/>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5799186" y="4702727"/>
            <a:ext cx="914400" cy="25930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a:t>Good</a:t>
            </a:r>
          </a:p>
        </p:txBody>
      </p:sp>
      <p:sp>
        <p:nvSpPr>
          <p:cNvPr id="9" name="Rectangle 8"/>
          <p:cNvSpPr/>
          <p:nvPr/>
        </p:nvSpPr>
        <p:spPr>
          <a:xfrm>
            <a:off x="5649060" y="5189681"/>
            <a:ext cx="1214651" cy="22638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a:t>Exceptional</a:t>
            </a:r>
          </a:p>
        </p:txBody>
      </p:sp>
      <p:cxnSp>
        <p:nvCxnSpPr>
          <p:cNvPr id="35" name="Straight Arrow Connector 34"/>
          <p:cNvCxnSpPr/>
          <p:nvPr/>
        </p:nvCxnSpPr>
        <p:spPr>
          <a:xfrm flipV="1">
            <a:off x="6714207" y="4352400"/>
            <a:ext cx="900000" cy="1"/>
          </a:xfrm>
          <a:prstGeom prst="straightConnector1">
            <a:avLst/>
          </a:prstGeom>
          <a:ln w="19050">
            <a:prstDash val="dash"/>
            <a:tailEnd type="triangle"/>
          </a:ln>
        </p:spPr>
        <p:style>
          <a:lnRef idx="1">
            <a:schemeClr val="accent1"/>
          </a:lnRef>
          <a:fillRef idx="0">
            <a:schemeClr val="accent1"/>
          </a:fillRef>
          <a:effectRef idx="0">
            <a:schemeClr val="accent1"/>
          </a:effectRef>
          <a:fontRef idx="minor">
            <a:schemeClr val="tx1"/>
          </a:fontRef>
        </p:style>
      </p:cxnSp>
      <p:sp>
        <p:nvSpPr>
          <p:cNvPr id="25" name="Rounded Rectangle 24"/>
          <p:cNvSpPr/>
          <p:nvPr/>
        </p:nvSpPr>
        <p:spPr>
          <a:xfrm>
            <a:off x="7606152" y="4613781"/>
            <a:ext cx="1242910" cy="4320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350" dirty="0"/>
              <a:t>Satisfied Customer</a:t>
            </a:r>
          </a:p>
        </p:txBody>
      </p:sp>
      <p:sp>
        <p:nvSpPr>
          <p:cNvPr id="66" name="Rounded Rectangle 65"/>
          <p:cNvSpPr/>
          <p:nvPr/>
        </p:nvSpPr>
        <p:spPr>
          <a:xfrm>
            <a:off x="7597693" y="5087170"/>
            <a:ext cx="1242910" cy="4320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350" dirty="0"/>
              <a:t>Delighted Customer</a:t>
            </a:r>
          </a:p>
        </p:txBody>
      </p:sp>
      <p:cxnSp>
        <p:nvCxnSpPr>
          <p:cNvPr id="40" name="Straight Arrow Connector 39"/>
          <p:cNvCxnSpPr/>
          <p:nvPr/>
        </p:nvCxnSpPr>
        <p:spPr>
          <a:xfrm>
            <a:off x="4910400" y="4352400"/>
            <a:ext cx="900000" cy="0"/>
          </a:xfrm>
          <a:prstGeom prst="straightConnector1">
            <a:avLst/>
          </a:prstGeom>
          <a:ln w="19050">
            <a:prstDash val="dash"/>
            <a:tailEnd type="triangle"/>
          </a:ln>
        </p:spPr>
        <p:style>
          <a:lnRef idx="1">
            <a:schemeClr val="accent1"/>
          </a:lnRef>
          <a:fillRef idx="0">
            <a:schemeClr val="accent1"/>
          </a:fillRef>
          <a:effectRef idx="0">
            <a:schemeClr val="accent1"/>
          </a:effectRef>
          <a:fontRef idx="minor">
            <a:schemeClr val="tx1"/>
          </a:fontRef>
        </p:style>
      </p:cxnSp>
      <p:sp>
        <p:nvSpPr>
          <p:cNvPr id="3" name="Rectangle 2"/>
          <p:cNvSpPr/>
          <p:nvPr/>
        </p:nvSpPr>
        <p:spPr>
          <a:xfrm>
            <a:off x="267519" y="4381874"/>
            <a:ext cx="968991" cy="8166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600" dirty="0"/>
              <a:t>Internal services</a:t>
            </a:r>
          </a:p>
        </p:txBody>
      </p:sp>
      <p:sp>
        <p:nvSpPr>
          <p:cNvPr id="5" name="Rectangle 4"/>
          <p:cNvSpPr/>
          <p:nvPr/>
        </p:nvSpPr>
        <p:spPr>
          <a:xfrm>
            <a:off x="2126924" y="4701600"/>
            <a:ext cx="914400" cy="25930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a:t>Good</a:t>
            </a:r>
          </a:p>
        </p:txBody>
      </p:sp>
      <p:sp>
        <p:nvSpPr>
          <p:cNvPr id="6" name="Rectangle 5"/>
          <p:cNvSpPr/>
          <p:nvPr/>
        </p:nvSpPr>
        <p:spPr>
          <a:xfrm>
            <a:off x="1972569" y="5191200"/>
            <a:ext cx="1214651" cy="22638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a:t>Exceptional</a:t>
            </a:r>
          </a:p>
        </p:txBody>
      </p:sp>
      <p:cxnSp>
        <p:nvCxnSpPr>
          <p:cNvPr id="37" name="Straight Arrow Connector 36"/>
          <p:cNvCxnSpPr/>
          <p:nvPr/>
        </p:nvCxnSpPr>
        <p:spPr>
          <a:xfrm>
            <a:off x="1287348" y="4816210"/>
            <a:ext cx="838719" cy="0"/>
          </a:xfrm>
          <a:prstGeom prst="straightConnector1">
            <a:avLst/>
          </a:prstGeom>
          <a:ln w="19050">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a:off x="1287199" y="4973176"/>
            <a:ext cx="634680" cy="313603"/>
          </a:xfrm>
          <a:prstGeom prst="straightConnector1">
            <a:avLst/>
          </a:prstGeom>
          <a:ln w="19050">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flipV="1">
            <a:off x="3039301" y="4351525"/>
            <a:ext cx="900000" cy="2"/>
          </a:xfrm>
          <a:prstGeom prst="straightConnector1">
            <a:avLst/>
          </a:prstGeom>
          <a:ln w="19050">
            <a:prstDash val="dash"/>
            <a:tailEnd type="triangle"/>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3937629" y="4053870"/>
            <a:ext cx="968991" cy="145951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400" dirty="0"/>
          </a:p>
        </p:txBody>
      </p:sp>
      <p:cxnSp>
        <p:nvCxnSpPr>
          <p:cNvPr id="28" name="Straight Connector 27"/>
          <p:cNvCxnSpPr/>
          <p:nvPr/>
        </p:nvCxnSpPr>
        <p:spPr>
          <a:xfrm>
            <a:off x="3943080" y="4352400"/>
            <a:ext cx="971968" cy="8238"/>
          </a:xfrm>
          <a:prstGeom prst="line">
            <a:avLst/>
          </a:prstGeom>
          <a:ln w="19050">
            <a:solidFill>
              <a:srgbClr val="00B0F0"/>
            </a:solidFill>
            <a:prstDash val="dash"/>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3942000" y="5306400"/>
            <a:ext cx="971968" cy="8238"/>
          </a:xfrm>
          <a:prstGeom prst="line">
            <a:avLst/>
          </a:prstGeom>
          <a:ln w="19050">
            <a:solidFill>
              <a:srgbClr val="00B0F0"/>
            </a:solidFill>
            <a:prstDash val="dash"/>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flipV="1">
            <a:off x="3042777" y="4817573"/>
            <a:ext cx="900000" cy="2"/>
          </a:xfrm>
          <a:prstGeom prst="straightConnector1">
            <a:avLst/>
          </a:prstGeom>
          <a:ln w="19050">
            <a:prstDash val="dash"/>
            <a:tailEnd type="triangle"/>
          </a:ln>
        </p:spPr>
        <p:style>
          <a:lnRef idx="1">
            <a:schemeClr val="accent1"/>
          </a:lnRef>
          <a:fillRef idx="0">
            <a:schemeClr val="accent1"/>
          </a:fillRef>
          <a:effectRef idx="0">
            <a:schemeClr val="accent1"/>
          </a:effectRef>
          <a:fontRef idx="minor">
            <a:schemeClr val="tx1"/>
          </a:fontRef>
        </p:style>
      </p:cxnSp>
      <p:pic>
        <p:nvPicPr>
          <p:cNvPr id="56" name="Picture 55"/>
          <p:cNvPicPr>
            <a:picLocks noChangeAspect="1"/>
          </p:cNvPicPr>
          <p:nvPr/>
        </p:nvPicPr>
        <p:blipFill>
          <a:blip r:embed="rId2"/>
          <a:stretch>
            <a:fillRect/>
          </a:stretch>
        </p:blipFill>
        <p:spPr>
          <a:xfrm>
            <a:off x="8128391" y="1773962"/>
            <a:ext cx="545982" cy="909788"/>
          </a:xfrm>
          <a:prstGeom prst="rect">
            <a:avLst/>
          </a:prstGeom>
        </p:spPr>
      </p:pic>
      <p:sp>
        <p:nvSpPr>
          <p:cNvPr id="57" name="TextBox 56"/>
          <p:cNvSpPr txBox="1"/>
          <p:nvPr/>
        </p:nvSpPr>
        <p:spPr>
          <a:xfrm>
            <a:off x="8037582" y="2623359"/>
            <a:ext cx="744075" cy="246221"/>
          </a:xfrm>
          <a:prstGeom prst="rect">
            <a:avLst/>
          </a:prstGeom>
        </p:spPr>
        <p:txBody>
          <a:bodyPr wrap="square" rtlCol="0">
            <a:spAutoFit/>
          </a:bodyPr>
          <a:lstStyle/>
          <a:p>
            <a:r>
              <a:rPr lang="en-CA" sz="1000" dirty="0"/>
              <a:t>Customer</a:t>
            </a:r>
          </a:p>
        </p:txBody>
      </p:sp>
      <p:pic>
        <p:nvPicPr>
          <p:cNvPr id="54" name="Picture 53"/>
          <p:cNvPicPr>
            <a:picLocks noChangeAspect="1"/>
          </p:cNvPicPr>
          <p:nvPr/>
        </p:nvPicPr>
        <p:blipFill>
          <a:blip r:embed="rId2">
            <a:duotone>
              <a:schemeClr val="accent1">
                <a:shade val="45000"/>
                <a:satMod val="135000"/>
              </a:schemeClr>
              <a:prstClr val="white"/>
            </a:duotone>
          </a:blip>
          <a:stretch>
            <a:fillRect/>
          </a:stretch>
        </p:blipFill>
        <p:spPr>
          <a:xfrm>
            <a:off x="6260131" y="1784977"/>
            <a:ext cx="545982" cy="909788"/>
          </a:xfrm>
          <a:prstGeom prst="rect">
            <a:avLst/>
          </a:prstGeom>
        </p:spPr>
      </p:pic>
      <p:sp>
        <p:nvSpPr>
          <p:cNvPr id="55" name="TextBox 54"/>
          <p:cNvSpPr txBox="1"/>
          <p:nvPr/>
        </p:nvSpPr>
        <p:spPr>
          <a:xfrm>
            <a:off x="5972934" y="2623359"/>
            <a:ext cx="1153328" cy="400110"/>
          </a:xfrm>
          <a:prstGeom prst="rect">
            <a:avLst/>
          </a:prstGeom>
        </p:spPr>
        <p:txBody>
          <a:bodyPr wrap="square" rtlCol="0">
            <a:spAutoFit/>
          </a:bodyPr>
          <a:lstStyle/>
          <a:p>
            <a:pPr algn="ctr"/>
            <a:r>
              <a:rPr lang="en-CA" sz="1000" dirty="0"/>
              <a:t>Customer-facing service</a:t>
            </a:r>
          </a:p>
        </p:txBody>
      </p:sp>
      <p:sp>
        <p:nvSpPr>
          <p:cNvPr id="48" name="Right Arrow 47"/>
          <p:cNvSpPr/>
          <p:nvPr/>
        </p:nvSpPr>
        <p:spPr>
          <a:xfrm>
            <a:off x="7101359" y="2021426"/>
            <a:ext cx="961128" cy="384451"/>
          </a:xfrm>
          <a:prstGeom prst="rightArrow">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000" dirty="0"/>
              <a:t>Value</a:t>
            </a:r>
          </a:p>
        </p:txBody>
      </p:sp>
      <p:pic>
        <p:nvPicPr>
          <p:cNvPr id="68" name="Picture 67"/>
          <p:cNvPicPr>
            <a:picLocks noChangeAspect="1"/>
          </p:cNvPicPr>
          <p:nvPr/>
        </p:nvPicPr>
        <p:blipFill>
          <a:blip r:embed="rId2">
            <a:duotone>
              <a:schemeClr val="accent1">
                <a:shade val="45000"/>
                <a:satMod val="135000"/>
              </a:schemeClr>
              <a:prstClr val="white"/>
            </a:duotone>
          </a:blip>
          <a:stretch>
            <a:fillRect/>
          </a:stretch>
        </p:blipFill>
        <p:spPr>
          <a:xfrm>
            <a:off x="4089177" y="1218122"/>
            <a:ext cx="545982" cy="909788"/>
          </a:xfrm>
          <a:prstGeom prst="rect">
            <a:avLst/>
          </a:prstGeom>
        </p:spPr>
      </p:pic>
      <p:sp>
        <p:nvSpPr>
          <p:cNvPr id="69" name="TextBox 68"/>
          <p:cNvSpPr txBox="1"/>
          <p:nvPr/>
        </p:nvSpPr>
        <p:spPr>
          <a:xfrm>
            <a:off x="4078129" y="2062392"/>
            <a:ext cx="605847" cy="400110"/>
          </a:xfrm>
          <a:prstGeom prst="rect">
            <a:avLst/>
          </a:prstGeom>
        </p:spPr>
        <p:txBody>
          <a:bodyPr wrap="square" rtlCol="0">
            <a:spAutoFit/>
          </a:bodyPr>
          <a:lstStyle/>
          <a:p>
            <a:r>
              <a:rPr lang="en-CA" sz="1000" dirty="0"/>
              <a:t>Internal service</a:t>
            </a:r>
          </a:p>
        </p:txBody>
      </p:sp>
      <p:pic>
        <p:nvPicPr>
          <p:cNvPr id="75" name="Picture 74"/>
          <p:cNvPicPr>
            <a:picLocks noChangeAspect="1"/>
          </p:cNvPicPr>
          <p:nvPr/>
        </p:nvPicPr>
        <p:blipFill>
          <a:blip r:embed="rId2">
            <a:duotone>
              <a:schemeClr val="accent1">
                <a:shade val="45000"/>
                <a:satMod val="135000"/>
              </a:schemeClr>
              <a:prstClr val="white"/>
            </a:duotone>
          </a:blip>
          <a:stretch>
            <a:fillRect/>
          </a:stretch>
        </p:blipFill>
        <p:spPr>
          <a:xfrm>
            <a:off x="4090361" y="2433282"/>
            <a:ext cx="545982" cy="909788"/>
          </a:xfrm>
          <a:prstGeom prst="rect">
            <a:avLst/>
          </a:prstGeom>
        </p:spPr>
      </p:pic>
      <p:sp>
        <p:nvSpPr>
          <p:cNvPr id="76" name="TextBox 75"/>
          <p:cNvSpPr txBox="1"/>
          <p:nvPr/>
        </p:nvSpPr>
        <p:spPr>
          <a:xfrm>
            <a:off x="4079313" y="3277552"/>
            <a:ext cx="605847" cy="400110"/>
          </a:xfrm>
          <a:prstGeom prst="rect">
            <a:avLst/>
          </a:prstGeom>
        </p:spPr>
        <p:txBody>
          <a:bodyPr wrap="square" rtlCol="0">
            <a:spAutoFit/>
          </a:bodyPr>
          <a:lstStyle/>
          <a:p>
            <a:r>
              <a:rPr lang="en-CA" sz="1000" dirty="0"/>
              <a:t>Internal service</a:t>
            </a:r>
          </a:p>
        </p:txBody>
      </p:sp>
      <p:sp>
        <p:nvSpPr>
          <p:cNvPr id="77" name="Right Arrow 76"/>
          <p:cNvSpPr/>
          <p:nvPr/>
        </p:nvSpPr>
        <p:spPr>
          <a:xfrm rot="1320000">
            <a:off x="4939341" y="1640139"/>
            <a:ext cx="900000" cy="324000"/>
          </a:xfrm>
          <a:prstGeom prst="right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000" dirty="0"/>
              <a:t>Enable</a:t>
            </a:r>
          </a:p>
        </p:txBody>
      </p:sp>
      <p:sp>
        <p:nvSpPr>
          <p:cNvPr id="78" name="Right Arrow 77"/>
          <p:cNvSpPr/>
          <p:nvPr/>
        </p:nvSpPr>
        <p:spPr>
          <a:xfrm rot="20220000">
            <a:off x="4903889" y="2761301"/>
            <a:ext cx="900000" cy="324000"/>
          </a:xfrm>
          <a:prstGeom prst="right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000" dirty="0"/>
              <a:t>Enable</a:t>
            </a:r>
          </a:p>
        </p:txBody>
      </p:sp>
      <p:cxnSp>
        <p:nvCxnSpPr>
          <p:cNvPr id="79" name="Straight Arrow Connector 78"/>
          <p:cNvCxnSpPr/>
          <p:nvPr/>
        </p:nvCxnSpPr>
        <p:spPr>
          <a:xfrm flipV="1">
            <a:off x="6705453" y="4816800"/>
            <a:ext cx="918000" cy="1"/>
          </a:xfrm>
          <a:prstGeom prst="straightConnector1">
            <a:avLst/>
          </a:prstGeom>
          <a:ln w="19050">
            <a:prstDash val="dash"/>
            <a:tailEnd type="triangle"/>
          </a:ln>
        </p:spPr>
        <p:style>
          <a:lnRef idx="1">
            <a:schemeClr val="accent1"/>
          </a:lnRef>
          <a:fillRef idx="0">
            <a:schemeClr val="accent1"/>
          </a:fillRef>
          <a:effectRef idx="0">
            <a:schemeClr val="accent1"/>
          </a:effectRef>
          <a:fontRef idx="minor">
            <a:schemeClr val="tx1"/>
          </a:fontRef>
        </p:style>
      </p:cxnSp>
      <p:cxnSp>
        <p:nvCxnSpPr>
          <p:cNvPr id="80" name="Straight Arrow Connector 79"/>
          <p:cNvCxnSpPr/>
          <p:nvPr/>
        </p:nvCxnSpPr>
        <p:spPr>
          <a:xfrm flipV="1">
            <a:off x="2545773" y="5579919"/>
            <a:ext cx="0" cy="394854"/>
          </a:xfrm>
          <a:prstGeom prst="straightConnector1">
            <a:avLst/>
          </a:prstGeom>
          <a:ln w="28575">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81" name="Straight Arrow Connector 80"/>
          <p:cNvCxnSpPr/>
          <p:nvPr/>
        </p:nvCxnSpPr>
        <p:spPr>
          <a:xfrm flipV="1">
            <a:off x="6593534" y="5579919"/>
            <a:ext cx="0" cy="394854"/>
          </a:xfrm>
          <a:prstGeom prst="straightConnector1">
            <a:avLst/>
          </a:prstGeom>
          <a:ln w="28575">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a:off x="2545773" y="5974773"/>
            <a:ext cx="4053600" cy="0"/>
          </a:xfrm>
          <a:prstGeom prst="line">
            <a:avLst/>
          </a:prstGeom>
          <a:ln w="28575">
            <a:prstDash val="sysDot"/>
          </a:ln>
        </p:spPr>
        <p:style>
          <a:lnRef idx="1">
            <a:schemeClr val="accent1"/>
          </a:lnRef>
          <a:fillRef idx="0">
            <a:schemeClr val="accent1"/>
          </a:fillRef>
          <a:effectRef idx="0">
            <a:schemeClr val="accent1"/>
          </a:effectRef>
          <a:fontRef idx="minor">
            <a:schemeClr val="tx1"/>
          </a:fontRef>
        </p:style>
      </p:cxnSp>
      <p:sp>
        <p:nvSpPr>
          <p:cNvPr id="85" name="Rectangle 84"/>
          <p:cNvSpPr/>
          <p:nvPr/>
        </p:nvSpPr>
        <p:spPr>
          <a:xfrm>
            <a:off x="3736915" y="6036335"/>
            <a:ext cx="1726068" cy="238991"/>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a:solidFill>
                  <a:schemeClr val="accent1"/>
                </a:solidFill>
              </a:rPr>
              <a:t>Interdependent</a:t>
            </a:r>
          </a:p>
        </p:txBody>
      </p:sp>
      <p:sp>
        <p:nvSpPr>
          <p:cNvPr id="87" name="Text Placeholder 12"/>
          <p:cNvSpPr txBox="1">
            <a:spLocks/>
          </p:cNvSpPr>
          <p:nvPr/>
        </p:nvSpPr>
        <p:spPr>
          <a:xfrm>
            <a:off x="323389" y="1814340"/>
            <a:ext cx="3084069" cy="839198"/>
          </a:xfrm>
          <a:prstGeom prst="rect">
            <a:avLst/>
          </a:prstGeom>
          <a:solidFill>
            <a:schemeClr val="bg1">
              <a:lumMod val="95000"/>
            </a:schemeClr>
          </a:solidFill>
          <a:ln w="25400">
            <a:solidFill>
              <a:schemeClr val="bg1">
                <a:lumMod val="95000"/>
              </a:schemeClr>
            </a:solidFill>
          </a:ln>
          <a:effectLst>
            <a:outerShdw blurRad="25400" dist="25400" dir="2700000" algn="ctr" rotWithShape="0">
              <a:srgbClr val="000000">
                <a:alpha val="10000"/>
              </a:srgbClr>
            </a:outerShdw>
          </a:effectLst>
        </p:spPr>
        <p:txBody>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600"/>
              </a:spcBef>
              <a:spcAft>
                <a:spcPts val="600"/>
              </a:spcAft>
              <a:buClr>
                <a:srgbClr val="333333"/>
              </a:buClr>
              <a:buSzPct val="100000"/>
              <a:buFont typeface="Arial" pitchFamily="34" charset="0"/>
              <a:buNone/>
            </a:pPr>
            <a:r>
              <a:rPr lang="en-CA" dirty="0">
                <a:solidFill>
                  <a:srgbClr val="333333"/>
                </a:solidFill>
              </a:rPr>
              <a:t>Though customers don’t see what’s happening under the hood, those internal services will have a direct impact on what they finally experience.</a:t>
            </a:r>
          </a:p>
        </p:txBody>
      </p:sp>
      <p:pic>
        <p:nvPicPr>
          <p:cNvPr id="88" name="Picture 8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0684" y="1527351"/>
            <a:ext cx="3096774" cy="286513"/>
          </a:xfrm>
          <a:prstGeom prst="rect">
            <a:avLst/>
          </a:prstGeom>
        </p:spPr>
      </p:pic>
      <p:sp>
        <p:nvSpPr>
          <p:cNvPr id="89" name="Rectangle 88"/>
          <p:cNvSpPr/>
          <p:nvPr/>
        </p:nvSpPr>
        <p:spPr>
          <a:xfrm>
            <a:off x="2127600" y="4215600"/>
            <a:ext cx="914400" cy="25930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a:t>Poor</a:t>
            </a:r>
          </a:p>
        </p:txBody>
      </p:sp>
      <p:cxnSp>
        <p:nvCxnSpPr>
          <p:cNvPr id="91" name="Straight Arrow Connector 90"/>
          <p:cNvCxnSpPr/>
          <p:nvPr/>
        </p:nvCxnSpPr>
        <p:spPr>
          <a:xfrm flipV="1">
            <a:off x="1294500" y="4358809"/>
            <a:ext cx="779717" cy="295067"/>
          </a:xfrm>
          <a:prstGeom prst="straightConnector1">
            <a:avLst/>
          </a:prstGeom>
          <a:ln w="19050">
            <a:prstDash val="dash"/>
            <a:tailEnd type="triangle"/>
          </a:ln>
        </p:spPr>
        <p:style>
          <a:lnRef idx="1">
            <a:schemeClr val="accent1"/>
          </a:lnRef>
          <a:fillRef idx="0">
            <a:schemeClr val="accent1"/>
          </a:fillRef>
          <a:effectRef idx="0">
            <a:schemeClr val="accent1"/>
          </a:effectRef>
          <a:fontRef idx="minor">
            <a:schemeClr val="tx1"/>
          </a:fontRef>
        </p:style>
      </p:cxnSp>
      <p:sp>
        <p:nvSpPr>
          <p:cNvPr id="94" name="Rectangle 93"/>
          <p:cNvSpPr/>
          <p:nvPr/>
        </p:nvSpPr>
        <p:spPr>
          <a:xfrm>
            <a:off x="5799185" y="4215773"/>
            <a:ext cx="914400" cy="25930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a:t>Poor</a:t>
            </a:r>
          </a:p>
        </p:txBody>
      </p:sp>
      <p:sp>
        <p:nvSpPr>
          <p:cNvPr id="95" name="Rounded Rectangle 94"/>
          <p:cNvSpPr/>
          <p:nvPr/>
        </p:nvSpPr>
        <p:spPr>
          <a:xfrm>
            <a:off x="7606152" y="4133905"/>
            <a:ext cx="1242910" cy="4320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350" dirty="0"/>
              <a:t>Unhappy Customer</a:t>
            </a:r>
          </a:p>
        </p:txBody>
      </p:sp>
      <p:cxnSp>
        <p:nvCxnSpPr>
          <p:cNvPr id="99" name="Straight Arrow Connector 98"/>
          <p:cNvCxnSpPr/>
          <p:nvPr/>
        </p:nvCxnSpPr>
        <p:spPr>
          <a:xfrm flipV="1">
            <a:off x="3196378" y="5305797"/>
            <a:ext cx="738000" cy="2"/>
          </a:xfrm>
          <a:prstGeom prst="straightConnector1">
            <a:avLst/>
          </a:prstGeom>
          <a:ln w="19050">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00" name="Straight Arrow Connector 99"/>
          <p:cNvCxnSpPr/>
          <p:nvPr/>
        </p:nvCxnSpPr>
        <p:spPr>
          <a:xfrm flipV="1">
            <a:off x="4910633" y="4816800"/>
            <a:ext cx="882000" cy="2"/>
          </a:xfrm>
          <a:prstGeom prst="straightConnector1">
            <a:avLst/>
          </a:prstGeom>
          <a:ln w="19050">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03" name="Straight Arrow Connector 102"/>
          <p:cNvCxnSpPr/>
          <p:nvPr/>
        </p:nvCxnSpPr>
        <p:spPr>
          <a:xfrm>
            <a:off x="6868977" y="5306400"/>
            <a:ext cx="738000" cy="0"/>
          </a:xfrm>
          <a:prstGeom prst="straightConnector1">
            <a:avLst/>
          </a:prstGeom>
          <a:ln w="19050">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a:off x="3931960" y="4816210"/>
            <a:ext cx="971968" cy="8238"/>
          </a:xfrm>
          <a:prstGeom prst="line">
            <a:avLst/>
          </a:prstGeom>
          <a:ln w="19050">
            <a:solidFill>
              <a:srgbClr val="00B0F0"/>
            </a:solidFill>
            <a:prstDash val="dash"/>
          </a:ln>
        </p:spPr>
        <p:style>
          <a:lnRef idx="1">
            <a:schemeClr val="accent1"/>
          </a:lnRef>
          <a:fillRef idx="0">
            <a:schemeClr val="accent1"/>
          </a:fillRef>
          <a:effectRef idx="0">
            <a:schemeClr val="accent1"/>
          </a:effectRef>
          <a:fontRef idx="minor">
            <a:schemeClr val="tx1"/>
          </a:fontRef>
        </p:style>
      </p:cxnSp>
      <p:sp>
        <p:nvSpPr>
          <p:cNvPr id="105" name="Rectangle 104"/>
          <p:cNvSpPr/>
          <p:nvPr/>
        </p:nvSpPr>
        <p:spPr>
          <a:xfrm>
            <a:off x="3933890" y="4511250"/>
            <a:ext cx="971968" cy="54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300" dirty="0"/>
              <a:t>Customer-facing services</a:t>
            </a:r>
          </a:p>
        </p:txBody>
      </p:sp>
      <p:grpSp>
        <p:nvGrpSpPr>
          <p:cNvPr id="50" name="Group 49"/>
          <p:cNvGrpSpPr/>
          <p:nvPr/>
        </p:nvGrpSpPr>
        <p:grpSpPr>
          <a:xfrm>
            <a:off x="-10926" y="6519972"/>
            <a:ext cx="9154925" cy="338028"/>
            <a:chOff x="-10926" y="6519972"/>
            <a:chExt cx="9154925" cy="338028"/>
          </a:xfrm>
        </p:grpSpPr>
        <p:sp>
          <p:nvSpPr>
            <p:cNvPr id="51" name="Rectangle 50"/>
            <p:cNvSpPr/>
            <p:nvPr/>
          </p:nvSpPr>
          <p:spPr>
            <a:xfrm>
              <a:off x="-10926" y="6519972"/>
              <a:ext cx="9154925"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pPr>
              <a:r>
                <a:rPr lang="en-CA" sz="1000" kern="0" dirty="0">
                  <a:solidFill>
                    <a:srgbClr val="FFFFFF"/>
                  </a:solidFill>
                </a:rPr>
                <a:t>Info-Tech Research </a:t>
              </a:r>
              <a:r>
                <a:rPr lang="en-CA" sz="1000" kern="0" dirty="0" smtClean="0">
                  <a:solidFill>
                    <a:srgbClr val="FFFFFF"/>
                  </a:solidFill>
                </a:rPr>
                <a:t>Group	</a:t>
              </a:r>
              <a:endParaRPr lang="en-CA" sz="1000" kern="0" dirty="0">
                <a:solidFill>
                  <a:srgbClr val="FFFFFF"/>
                </a:solidFill>
              </a:endParaRPr>
            </a:p>
          </p:txBody>
        </p:sp>
        <p:sp>
          <p:nvSpPr>
            <p:cNvPr id="52" name="Rectangle 51"/>
            <p:cNvSpPr/>
            <p:nvPr/>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cs typeface="Arial" panose="020B0604020202020204" pitchFamily="34" charset="0"/>
                </a:rPr>
                <a:t>SAMPLE</a:t>
              </a:r>
              <a:endParaRPr lang="en-CA" b="1" dirty="0">
                <a:solidFill>
                  <a:srgbClr val="FFFFFF">
                    <a:lumMod val="85000"/>
                  </a:srgbClr>
                </a:solidFill>
                <a:cs typeface="Arial" panose="020B0604020202020204" pitchFamily="34" charset="0"/>
              </a:endParaRPr>
            </a:p>
          </p:txBody>
        </p:sp>
      </p:grpSp>
    </p:spTree>
    <p:extLst>
      <p:ext uri="{BB962C8B-B14F-4D97-AF65-F5344CB8AC3E}">
        <p14:creationId xmlns:p14="http://schemas.microsoft.com/office/powerpoint/2010/main" val="41341829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Delivering customer value requires you to use the right tools, technology, </a:t>
            </a:r>
            <a:r>
              <a:rPr lang="en-CA" dirty="0" smtClean="0"/>
              <a:t>processes, </a:t>
            </a:r>
            <a:r>
              <a:rPr lang="en-CA" dirty="0"/>
              <a:t>and teams at the right time</a:t>
            </a:r>
          </a:p>
        </p:txBody>
      </p:sp>
      <p:sp>
        <p:nvSpPr>
          <p:cNvPr id="66" name="Rectangle 65"/>
          <p:cNvSpPr/>
          <p:nvPr/>
        </p:nvSpPr>
        <p:spPr>
          <a:xfrm>
            <a:off x="2011148" y="4992376"/>
            <a:ext cx="5121704" cy="910877"/>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CA" sz="1350" dirty="0" smtClean="0">
                <a:solidFill>
                  <a:schemeClr val="tx1"/>
                </a:solidFill>
              </a:rPr>
              <a:t>ESM </a:t>
            </a:r>
            <a:r>
              <a:rPr lang="en-CA" sz="1350" dirty="0">
                <a:solidFill>
                  <a:schemeClr val="tx1"/>
                </a:solidFill>
              </a:rPr>
              <a:t>focuses on the end customer and ensures that the service outcome is achieved by pulling any necessary tool, </a:t>
            </a:r>
            <a:r>
              <a:rPr lang="en-CA" sz="1350" dirty="0" smtClean="0">
                <a:solidFill>
                  <a:schemeClr val="tx1"/>
                </a:solidFill>
              </a:rPr>
              <a:t>technology, </a:t>
            </a:r>
            <a:r>
              <a:rPr lang="en-CA" sz="1350" dirty="0">
                <a:solidFill>
                  <a:schemeClr val="tx1"/>
                </a:solidFill>
              </a:rPr>
              <a:t>and business function.</a:t>
            </a:r>
          </a:p>
        </p:txBody>
      </p:sp>
      <p:grpSp>
        <p:nvGrpSpPr>
          <p:cNvPr id="5" name="Group 4"/>
          <p:cNvGrpSpPr/>
          <p:nvPr/>
        </p:nvGrpSpPr>
        <p:grpSpPr>
          <a:xfrm>
            <a:off x="944826" y="1589906"/>
            <a:ext cx="7254349" cy="2873490"/>
            <a:chOff x="388081" y="1589906"/>
            <a:chExt cx="7254349" cy="2873490"/>
          </a:xfrm>
        </p:grpSpPr>
        <p:grpSp>
          <p:nvGrpSpPr>
            <p:cNvPr id="10" name="Group 9"/>
            <p:cNvGrpSpPr/>
            <p:nvPr/>
          </p:nvGrpSpPr>
          <p:grpSpPr>
            <a:xfrm>
              <a:off x="1501571" y="1589906"/>
              <a:ext cx="6140859" cy="2873490"/>
              <a:chOff x="1478033" y="1589906"/>
              <a:chExt cx="6140859" cy="2873490"/>
            </a:xfrm>
          </p:grpSpPr>
          <p:grpSp>
            <p:nvGrpSpPr>
              <p:cNvPr id="44" name="Group 43"/>
              <p:cNvGrpSpPr/>
              <p:nvPr/>
            </p:nvGrpSpPr>
            <p:grpSpPr>
              <a:xfrm>
                <a:off x="6772410" y="2343126"/>
                <a:ext cx="846482" cy="1566305"/>
                <a:chOff x="6034337" y="1945736"/>
                <a:chExt cx="661237" cy="1174317"/>
              </a:xfrm>
            </p:grpSpPr>
            <p:pic>
              <p:nvPicPr>
                <p:cNvPr id="80" name="Picture 79"/>
                <p:cNvPicPr>
                  <a:picLocks noChangeAspect="1"/>
                </p:cNvPicPr>
                <p:nvPr/>
              </p:nvPicPr>
              <p:blipFill>
                <a:blip r:embed="rId2"/>
                <a:stretch>
                  <a:fillRect/>
                </a:stretch>
              </p:blipFill>
              <p:spPr>
                <a:xfrm>
                  <a:off x="6059255" y="1945736"/>
                  <a:ext cx="574810" cy="1008000"/>
                </a:xfrm>
                <a:prstGeom prst="rect">
                  <a:avLst/>
                </a:prstGeom>
              </p:spPr>
            </p:pic>
            <p:sp>
              <p:nvSpPr>
                <p:cNvPr id="81" name="TextBox 80"/>
                <p:cNvSpPr txBox="1"/>
                <p:nvPr/>
              </p:nvSpPr>
              <p:spPr>
                <a:xfrm>
                  <a:off x="6034337" y="2912377"/>
                  <a:ext cx="661237" cy="207676"/>
                </a:xfrm>
                <a:prstGeom prst="rect">
                  <a:avLst/>
                </a:prstGeom>
              </p:spPr>
              <p:txBody>
                <a:bodyPr wrap="square" rtlCol="0">
                  <a:spAutoFit/>
                </a:bodyPr>
                <a:lstStyle/>
                <a:p>
                  <a:r>
                    <a:rPr lang="en-CA" sz="1200" dirty="0"/>
                    <a:t>Customer</a:t>
                  </a:r>
                </a:p>
              </p:txBody>
            </p:sp>
          </p:grpSp>
          <p:sp>
            <p:nvSpPr>
              <p:cNvPr id="48" name="Right Arrow 47"/>
              <p:cNvSpPr/>
              <p:nvPr/>
            </p:nvSpPr>
            <p:spPr>
              <a:xfrm>
                <a:off x="1478033" y="2613346"/>
                <a:ext cx="5192086" cy="804028"/>
              </a:xfrm>
              <a:prstGeom prst="rightArrow">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600" dirty="0"/>
                  <a:t>Service</a:t>
                </a:r>
              </a:p>
            </p:txBody>
          </p:sp>
          <p:grpSp>
            <p:nvGrpSpPr>
              <p:cNvPr id="9" name="Group 8"/>
              <p:cNvGrpSpPr/>
              <p:nvPr/>
            </p:nvGrpSpPr>
            <p:grpSpPr>
              <a:xfrm>
                <a:off x="2618121" y="1896526"/>
                <a:ext cx="1148273" cy="920551"/>
                <a:chOff x="2645240" y="1896526"/>
                <a:chExt cx="1148273" cy="920551"/>
              </a:xfrm>
            </p:grpSpPr>
            <p:sp>
              <p:nvSpPr>
                <p:cNvPr id="78" name="Rounded Rectangle 77"/>
                <p:cNvSpPr/>
                <p:nvPr/>
              </p:nvSpPr>
              <p:spPr>
                <a:xfrm>
                  <a:off x="2645240" y="1896526"/>
                  <a:ext cx="1148273" cy="511082"/>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000" dirty="0"/>
                    <a:t>Tool</a:t>
                  </a:r>
                </a:p>
              </p:txBody>
            </p:sp>
            <p:cxnSp>
              <p:nvCxnSpPr>
                <p:cNvPr id="77" name="Straight Arrow Connector 76"/>
                <p:cNvCxnSpPr/>
                <p:nvPr/>
              </p:nvCxnSpPr>
              <p:spPr>
                <a:xfrm>
                  <a:off x="3219376" y="2432942"/>
                  <a:ext cx="0" cy="384135"/>
                </a:xfrm>
                <a:prstGeom prst="straightConnector1">
                  <a:avLst/>
                </a:prstGeom>
                <a:ln w="38100">
                  <a:solidFill>
                    <a:schemeClr val="accent2"/>
                  </a:solidFill>
                  <a:prstDash val="sysDot"/>
                  <a:tailEnd type="triangle"/>
                </a:ln>
              </p:spPr>
              <p:style>
                <a:lnRef idx="1">
                  <a:schemeClr val="accent1"/>
                </a:lnRef>
                <a:fillRef idx="0">
                  <a:schemeClr val="accent1"/>
                </a:fillRef>
                <a:effectRef idx="0">
                  <a:schemeClr val="accent1"/>
                </a:effectRef>
                <a:fontRef idx="minor">
                  <a:schemeClr val="tx1"/>
                </a:fontRef>
              </p:style>
            </p:cxnSp>
          </p:grpSp>
          <p:grpSp>
            <p:nvGrpSpPr>
              <p:cNvPr id="53" name="Group 52"/>
              <p:cNvGrpSpPr/>
              <p:nvPr/>
            </p:nvGrpSpPr>
            <p:grpSpPr>
              <a:xfrm>
                <a:off x="3964218" y="1891243"/>
                <a:ext cx="1148273" cy="904019"/>
                <a:chOff x="5559138" y="1711746"/>
                <a:chExt cx="896984" cy="677777"/>
              </a:xfrm>
            </p:grpSpPr>
            <p:sp>
              <p:nvSpPr>
                <p:cNvPr id="74" name="Rounded Rectangle 73"/>
                <p:cNvSpPr/>
                <p:nvPr/>
              </p:nvSpPr>
              <p:spPr>
                <a:xfrm>
                  <a:off x="5559138" y="1711746"/>
                  <a:ext cx="896984" cy="383177"/>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000" dirty="0"/>
                    <a:t>Process</a:t>
                  </a:r>
                </a:p>
              </p:txBody>
            </p:sp>
            <p:cxnSp>
              <p:nvCxnSpPr>
                <p:cNvPr id="75" name="Straight Arrow Connector 74"/>
                <p:cNvCxnSpPr/>
                <p:nvPr/>
              </p:nvCxnSpPr>
              <p:spPr>
                <a:xfrm>
                  <a:off x="6007630" y="2101523"/>
                  <a:ext cx="0" cy="288000"/>
                </a:xfrm>
                <a:prstGeom prst="straightConnector1">
                  <a:avLst/>
                </a:prstGeom>
                <a:ln w="38100">
                  <a:solidFill>
                    <a:schemeClr val="accent2"/>
                  </a:solidFill>
                  <a:prstDash val="sysDot"/>
                  <a:tailEnd type="triangle"/>
                </a:ln>
              </p:spPr>
              <p:style>
                <a:lnRef idx="1">
                  <a:schemeClr val="accent1"/>
                </a:lnRef>
                <a:fillRef idx="0">
                  <a:schemeClr val="accent1"/>
                </a:fillRef>
                <a:effectRef idx="0">
                  <a:schemeClr val="accent1"/>
                </a:effectRef>
                <a:fontRef idx="minor">
                  <a:schemeClr val="tx1"/>
                </a:fontRef>
              </p:style>
            </p:cxnSp>
          </p:grpSp>
          <p:grpSp>
            <p:nvGrpSpPr>
              <p:cNvPr id="54" name="Group 53"/>
              <p:cNvGrpSpPr/>
              <p:nvPr/>
            </p:nvGrpSpPr>
            <p:grpSpPr>
              <a:xfrm>
                <a:off x="4811152" y="3245997"/>
                <a:ext cx="921707" cy="1217399"/>
                <a:chOff x="6307405" y="2729362"/>
                <a:chExt cx="720000" cy="912730"/>
              </a:xfrm>
            </p:grpSpPr>
            <p:grpSp>
              <p:nvGrpSpPr>
                <p:cNvPr id="70" name="Group 69"/>
                <p:cNvGrpSpPr/>
                <p:nvPr/>
              </p:nvGrpSpPr>
              <p:grpSpPr>
                <a:xfrm>
                  <a:off x="6307405" y="2994093"/>
                  <a:ext cx="720000" cy="647999"/>
                  <a:chOff x="387561" y="2692683"/>
                  <a:chExt cx="720000" cy="647999"/>
                </a:xfrm>
              </p:grpSpPr>
              <p:sp>
                <p:nvSpPr>
                  <p:cNvPr id="72" name="Oval 71"/>
                  <p:cNvSpPr>
                    <a:spLocks noChangeAspect="1"/>
                  </p:cNvSpPr>
                  <p:nvPr/>
                </p:nvSpPr>
                <p:spPr>
                  <a:xfrm>
                    <a:off x="423562" y="2692683"/>
                    <a:ext cx="648000" cy="64799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000" dirty="0"/>
                  </a:p>
                </p:txBody>
              </p:sp>
              <p:sp>
                <p:nvSpPr>
                  <p:cNvPr id="73" name="Rectangle 72"/>
                  <p:cNvSpPr/>
                  <p:nvPr/>
                </p:nvSpPr>
                <p:spPr>
                  <a:xfrm>
                    <a:off x="387561" y="2871543"/>
                    <a:ext cx="720000" cy="2752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000" dirty="0"/>
                      <a:t>Team 4</a:t>
                    </a:r>
                  </a:p>
                </p:txBody>
              </p:sp>
            </p:grpSp>
            <p:cxnSp>
              <p:nvCxnSpPr>
                <p:cNvPr id="71" name="Straight Arrow Connector 70"/>
                <p:cNvCxnSpPr/>
                <p:nvPr/>
              </p:nvCxnSpPr>
              <p:spPr>
                <a:xfrm flipV="1">
                  <a:off x="6667405" y="2729362"/>
                  <a:ext cx="0" cy="288000"/>
                </a:xfrm>
                <a:prstGeom prst="straightConnector1">
                  <a:avLst/>
                </a:prstGeom>
                <a:ln w="38100">
                  <a:solidFill>
                    <a:schemeClr val="accent2"/>
                  </a:solidFill>
                  <a:prstDash val="sysDot"/>
                  <a:tailEnd type="triangle"/>
                </a:ln>
              </p:spPr>
              <p:style>
                <a:lnRef idx="1">
                  <a:schemeClr val="accent1"/>
                </a:lnRef>
                <a:fillRef idx="0">
                  <a:schemeClr val="accent1"/>
                </a:fillRef>
                <a:effectRef idx="0">
                  <a:schemeClr val="accent1"/>
                </a:effectRef>
                <a:fontRef idx="minor">
                  <a:schemeClr val="tx1"/>
                </a:fontRef>
              </p:style>
            </p:cxnSp>
          </p:grpSp>
          <p:grpSp>
            <p:nvGrpSpPr>
              <p:cNvPr id="57" name="Group 56"/>
              <p:cNvGrpSpPr/>
              <p:nvPr/>
            </p:nvGrpSpPr>
            <p:grpSpPr>
              <a:xfrm>
                <a:off x="2128140" y="3247946"/>
                <a:ext cx="1148273" cy="895217"/>
                <a:chOff x="4483345" y="2817555"/>
                <a:chExt cx="896984" cy="671177"/>
              </a:xfrm>
            </p:grpSpPr>
            <p:sp>
              <p:nvSpPr>
                <p:cNvPr id="63" name="Rounded Rectangle 62"/>
                <p:cNvSpPr/>
                <p:nvPr/>
              </p:nvSpPr>
              <p:spPr>
                <a:xfrm>
                  <a:off x="4483345" y="3105555"/>
                  <a:ext cx="896984" cy="383177"/>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000" dirty="0"/>
                    <a:t>Technology</a:t>
                  </a:r>
                </a:p>
              </p:txBody>
            </p:sp>
            <p:cxnSp>
              <p:nvCxnSpPr>
                <p:cNvPr id="64" name="Straight Arrow Connector 63"/>
                <p:cNvCxnSpPr/>
                <p:nvPr/>
              </p:nvCxnSpPr>
              <p:spPr>
                <a:xfrm flipV="1">
                  <a:off x="4931837" y="2817555"/>
                  <a:ext cx="0" cy="288000"/>
                </a:xfrm>
                <a:prstGeom prst="straightConnector1">
                  <a:avLst/>
                </a:prstGeom>
                <a:ln w="38100">
                  <a:solidFill>
                    <a:schemeClr val="accent2"/>
                  </a:solidFill>
                  <a:prstDash val="sysDot"/>
                  <a:tailEnd type="triangle"/>
                </a:ln>
              </p:spPr>
              <p:style>
                <a:lnRef idx="1">
                  <a:schemeClr val="accent1"/>
                </a:lnRef>
                <a:fillRef idx="0">
                  <a:schemeClr val="accent1"/>
                </a:fillRef>
                <a:effectRef idx="0">
                  <a:schemeClr val="accent1"/>
                </a:effectRef>
                <a:fontRef idx="minor">
                  <a:schemeClr val="tx1"/>
                </a:fontRef>
              </p:style>
            </p:cxnSp>
          </p:grpSp>
          <p:grpSp>
            <p:nvGrpSpPr>
              <p:cNvPr id="58" name="Group 57"/>
              <p:cNvGrpSpPr/>
              <p:nvPr/>
            </p:nvGrpSpPr>
            <p:grpSpPr>
              <a:xfrm>
                <a:off x="5310314" y="1589906"/>
                <a:ext cx="921707" cy="1248437"/>
                <a:chOff x="6735132" y="1511199"/>
                <a:chExt cx="720000" cy="936000"/>
              </a:xfrm>
            </p:grpSpPr>
            <p:grpSp>
              <p:nvGrpSpPr>
                <p:cNvPr id="59" name="Group 58"/>
                <p:cNvGrpSpPr/>
                <p:nvPr/>
              </p:nvGrpSpPr>
              <p:grpSpPr>
                <a:xfrm>
                  <a:off x="6735132" y="1511199"/>
                  <a:ext cx="720000" cy="648000"/>
                  <a:chOff x="6523042" y="1455239"/>
                  <a:chExt cx="720000" cy="648000"/>
                </a:xfrm>
              </p:grpSpPr>
              <p:sp>
                <p:nvSpPr>
                  <p:cNvPr id="61" name="Oval 60"/>
                  <p:cNvSpPr>
                    <a:spLocks noChangeAspect="1"/>
                  </p:cNvSpPr>
                  <p:nvPr/>
                </p:nvSpPr>
                <p:spPr>
                  <a:xfrm>
                    <a:off x="6559042" y="1455239"/>
                    <a:ext cx="648000" cy="6480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000" dirty="0"/>
                  </a:p>
                </p:txBody>
              </p:sp>
              <p:sp>
                <p:nvSpPr>
                  <p:cNvPr id="62" name="Rectangle 61"/>
                  <p:cNvSpPr/>
                  <p:nvPr/>
                </p:nvSpPr>
                <p:spPr>
                  <a:xfrm>
                    <a:off x="6523042" y="1655786"/>
                    <a:ext cx="720000" cy="2752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000" dirty="0"/>
                      <a:t>Team 2</a:t>
                    </a:r>
                  </a:p>
                </p:txBody>
              </p:sp>
            </p:grpSp>
            <p:cxnSp>
              <p:nvCxnSpPr>
                <p:cNvPr id="60" name="Straight Arrow Connector 59"/>
                <p:cNvCxnSpPr/>
                <p:nvPr/>
              </p:nvCxnSpPr>
              <p:spPr>
                <a:xfrm>
                  <a:off x="7093015" y="2159199"/>
                  <a:ext cx="0" cy="288000"/>
                </a:xfrm>
                <a:prstGeom prst="straightConnector1">
                  <a:avLst/>
                </a:prstGeom>
                <a:ln w="38100">
                  <a:solidFill>
                    <a:schemeClr val="accent2"/>
                  </a:solidFill>
                  <a:prstDash val="sysDot"/>
                  <a:tailEnd type="triangle"/>
                </a:ln>
              </p:spPr>
              <p:style>
                <a:lnRef idx="1">
                  <a:schemeClr val="accent1"/>
                </a:lnRef>
                <a:fillRef idx="0">
                  <a:schemeClr val="accent1"/>
                </a:fillRef>
                <a:effectRef idx="0">
                  <a:schemeClr val="accent1"/>
                </a:effectRef>
                <a:fontRef idx="minor">
                  <a:schemeClr val="tx1"/>
                </a:fontRef>
              </p:style>
            </p:cxnSp>
          </p:grpSp>
          <p:grpSp>
            <p:nvGrpSpPr>
              <p:cNvPr id="3" name="Group 2"/>
              <p:cNvGrpSpPr/>
              <p:nvPr/>
            </p:nvGrpSpPr>
            <p:grpSpPr>
              <a:xfrm>
                <a:off x="3582929" y="3237237"/>
                <a:ext cx="921707" cy="1225244"/>
                <a:chOff x="4244847" y="2940098"/>
                <a:chExt cx="713189" cy="909921"/>
              </a:xfrm>
            </p:grpSpPr>
            <p:grpSp>
              <p:nvGrpSpPr>
                <p:cNvPr id="56" name="Group 55"/>
                <p:cNvGrpSpPr/>
                <p:nvPr/>
              </p:nvGrpSpPr>
              <p:grpSpPr>
                <a:xfrm>
                  <a:off x="4280507" y="2940098"/>
                  <a:ext cx="641870" cy="909921"/>
                  <a:chOff x="5515855" y="2714104"/>
                  <a:chExt cx="648000" cy="918611"/>
                </a:xfrm>
              </p:grpSpPr>
              <p:sp>
                <p:nvSpPr>
                  <p:cNvPr id="65" name="Oval 64"/>
                  <p:cNvSpPr>
                    <a:spLocks noChangeAspect="1"/>
                  </p:cNvSpPr>
                  <p:nvPr/>
                </p:nvSpPr>
                <p:spPr>
                  <a:xfrm>
                    <a:off x="5515855" y="2984715"/>
                    <a:ext cx="648000" cy="6480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000" dirty="0"/>
                  </a:p>
                </p:txBody>
              </p:sp>
              <p:cxnSp>
                <p:nvCxnSpPr>
                  <p:cNvPr id="67" name="Straight Arrow Connector 66"/>
                  <p:cNvCxnSpPr/>
                  <p:nvPr/>
                </p:nvCxnSpPr>
                <p:spPr>
                  <a:xfrm flipV="1">
                    <a:off x="5842190" y="2714104"/>
                    <a:ext cx="0" cy="288000"/>
                  </a:xfrm>
                  <a:prstGeom prst="straightConnector1">
                    <a:avLst/>
                  </a:prstGeom>
                  <a:ln w="38100">
                    <a:solidFill>
                      <a:schemeClr val="accent2"/>
                    </a:solidFill>
                    <a:prstDash val="sysDot"/>
                    <a:tailEnd type="triangle"/>
                  </a:ln>
                </p:spPr>
                <p:style>
                  <a:lnRef idx="1">
                    <a:schemeClr val="accent1"/>
                  </a:lnRef>
                  <a:fillRef idx="0">
                    <a:schemeClr val="accent1"/>
                  </a:fillRef>
                  <a:effectRef idx="0">
                    <a:schemeClr val="accent1"/>
                  </a:effectRef>
                  <a:fontRef idx="minor">
                    <a:schemeClr val="tx1"/>
                  </a:fontRef>
                </p:style>
              </p:cxnSp>
            </p:grpSp>
            <p:sp>
              <p:nvSpPr>
                <p:cNvPr id="47" name="Rectangle 46"/>
                <p:cNvSpPr/>
                <p:nvPr/>
              </p:nvSpPr>
              <p:spPr>
                <a:xfrm>
                  <a:off x="4244847" y="3382895"/>
                  <a:ext cx="713189" cy="2726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000" dirty="0"/>
                    <a:t>Team 3</a:t>
                  </a:r>
                </a:p>
              </p:txBody>
            </p:sp>
          </p:grpSp>
          <p:grpSp>
            <p:nvGrpSpPr>
              <p:cNvPr id="8" name="Group 7"/>
              <p:cNvGrpSpPr/>
              <p:nvPr/>
            </p:nvGrpSpPr>
            <p:grpSpPr>
              <a:xfrm>
                <a:off x="1590761" y="1610227"/>
                <a:ext cx="829536" cy="1194684"/>
                <a:chOff x="1590761" y="1610227"/>
                <a:chExt cx="829536" cy="1194684"/>
              </a:xfrm>
            </p:grpSpPr>
            <p:cxnSp>
              <p:nvCxnSpPr>
                <p:cNvPr id="79" name="Straight Arrow Connector 78"/>
                <p:cNvCxnSpPr/>
                <p:nvPr/>
              </p:nvCxnSpPr>
              <p:spPr>
                <a:xfrm>
                  <a:off x="2012823" y="2420776"/>
                  <a:ext cx="0" cy="384135"/>
                </a:xfrm>
                <a:prstGeom prst="straightConnector1">
                  <a:avLst/>
                </a:prstGeom>
                <a:ln w="38100">
                  <a:solidFill>
                    <a:schemeClr val="accent2"/>
                  </a:solidFill>
                  <a:prstDash val="sysDot"/>
                  <a:tailEnd type="triangle"/>
                </a:ln>
              </p:spPr>
              <p:style>
                <a:lnRef idx="1">
                  <a:schemeClr val="accent1"/>
                </a:lnRef>
                <a:fillRef idx="0">
                  <a:schemeClr val="accent1"/>
                </a:fillRef>
                <a:effectRef idx="0">
                  <a:schemeClr val="accent1"/>
                </a:effectRef>
                <a:fontRef idx="minor">
                  <a:schemeClr val="tx1"/>
                </a:fontRef>
              </p:style>
            </p:cxnSp>
            <p:grpSp>
              <p:nvGrpSpPr>
                <p:cNvPr id="7" name="Group 6"/>
                <p:cNvGrpSpPr/>
                <p:nvPr/>
              </p:nvGrpSpPr>
              <p:grpSpPr>
                <a:xfrm>
                  <a:off x="1590761" y="1610227"/>
                  <a:ext cx="829536" cy="864303"/>
                  <a:chOff x="1590761" y="1610227"/>
                  <a:chExt cx="829536" cy="864303"/>
                </a:xfrm>
              </p:grpSpPr>
              <p:sp>
                <p:nvSpPr>
                  <p:cNvPr id="76" name="Oval 75"/>
                  <p:cNvSpPr>
                    <a:spLocks noChangeAspect="1"/>
                  </p:cNvSpPr>
                  <p:nvPr/>
                </p:nvSpPr>
                <p:spPr>
                  <a:xfrm>
                    <a:off x="1590761" y="1610227"/>
                    <a:ext cx="829536" cy="86430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600" dirty="0"/>
                  </a:p>
                </p:txBody>
              </p:sp>
              <p:sp>
                <p:nvSpPr>
                  <p:cNvPr id="51" name="Rectangle 50"/>
                  <p:cNvSpPr/>
                  <p:nvPr/>
                </p:nvSpPr>
                <p:spPr>
                  <a:xfrm>
                    <a:off x="1632673" y="1861111"/>
                    <a:ext cx="745712" cy="3671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000" dirty="0"/>
                      <a:t>Team 1</a:t>
                    </a:r>
                  </a:p>
                </p:txBody>
              </p:sp>
            </p:grpSp>
          </p:grpSp>
        </p:grpSp>
        <p:grpSp>
          <p:nvGrpSpPr>
            <p:cNvPr id="4" name="Group 3"/>
            <p:cNvGrpSpPr/>
            <p:nvPr/>
          </p:nvGrpSpPr>
          <p:grpSpPr>
            <a:xfrm>
              <a:off x="388081" y="2345435"/>
              <a:ext cx="1218497" cy="1542187"/>
              <a:chOff x="437714" y="2613346"/>
              <a:chExt cx="1218497" cy="1542187"/>
            </a:xfrm>
          </p:grpSpPr>
          <p:pic>
            <p:nvPicPr>
              <p:cNvPr id="38" name="Picture 37"/>
              <p:cNvPicPr>
                <a:picLocks noChangeAspect="1"/>
              </p:cNvPicPr>
              <p:nvPr/>
            </p:nvPicPr>
            <p:blipFill>
              <a:blip r:embed="rId2">
                <a:duotone>
                  <a:schemeClr val="accent1">
                    <a:shade val="45000"/>
                    <a:satMod val="135000"/>
                  </a:schemeClr>
                  <a:prstClr val="white"/>
                </a:duotone>
              </a:blip>
              <a:stretch>
                <a:fillRect/>
              </a:stretch>
            </p:blipFill>
            <p:spPr>
              <a:xfrm>
                <a:off x="630204" y="2613346"/>
                <a:ext cx="808002" cy="1346400"/>
              </a:xfrm>
              <a:prstGeom prst="rect">
                <a:avLst/>
              </a:prstGeom>
            </p:spPr>
          </p:pic>
          <p:sp>
            <p:nvSpPr>
              <p:cNvPr id="39" name="TextBox 38"/>
              <p:cNvSpPr txBox="1"/>
              <p:nvPr/>
            </p:nvSpPr>
            <p:spPr>
              <a:xfrm>
                <a:off x="437714" y="3878534"/>
                <a:ext cx="1218497" cy="276999"/>
              </a:xfrm>
              <a:prstGeom prst="rect">
                <a:avLst/>
              </a:prstGeom>
            </p:spPr>
            <p:txBody>
              <a:bodyPr wrap="square" rtlCol="0">
                <a:spAutoFit/>
              </a:bodyPr>
              <a:lstStyle/>
              <a:p>
                <a:r>
                  <a:rPr lang="en-CA" sz="1200" dirty="0"/>
                  <a:t>Service Owner</a:t>
                </a:r>
              </a:p>
            </p:txBody>
          </p:sp>
        </p:grpSp>
      </p:grpSp>
      <p:grpSp>
        <p:nvGrpSpPr>
          <p:cNvPr id="42" name="Group 41"/>
          <p:cNvGrpSpPr/>
          <p:nvPr/>
        </p:nvGrpSpPr>
        <p:grpSpPr>
          <a:xfrm>
            <a:off x="-10926" y="6519972"/>
            <a:ext cx="9154925" cy="338028"/>
            <a:chOff x="-10926" y="6519972"/>
            <a:chExt cx="9154925" cy="338028"/>
          </a:xfrm>
        </p:grpSpPr>
        <p:sp>
          <p:nvSpPr>
            <p:cNvPr id="43" name="Rectangle 42"/>
            <p:cNvSpPr/>
            <p:nvPr/>
          </p:nvSpPr>
          <p:spPr>
            <a:xfrm>
              <a:off x="-10926" y="6519972"/>
              <a:ext cx="9154925"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pPr>
              <a:r>
                <a:rPr lang="en-CA" sz="1000" kern="0" dirty="0">
                  <a:solidFill>
                    <a:srgbClr val="FFFFFF"/>
                  </a:solidFill>
                </a:rPr>
                <a:t>Info-Tech Research </a:t>
              </a:r>
              <a:r>
                <a:rPr lang="en-CA" sz="1000" kern="0" dirty="0" smtClean="0">
                  <a:solidFill>
                    <a:srgbClr val="FFFFFF"/>
                  </a:solidFill>
                </a:rPr>
                <a:t>Group	</a:t>
              </a:r>
              <a:endParaRPr lang="en-CA" sz="1000" kern="0" dirty="0">
                <a:solidFill>
                  <a:srgbClr val="FFFFFF"/>
                </a:solidFill>
              </a:endParaRPr>
            </a:p>
          </p:txBody>
        </p:sp>
        <p:sp>
          <p:nvSpPr>
            <p:cNvPr id="45" name="Rectangle 44"/>
            <p:cNvSpPr/>
            <p:nvPr/>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cs typeface="Arial" panose="020B0604020202020204" pitchFamily="34" charset="0"/>
                </a:rPr>
                <a:t>SAMPLE</a:t>
              </a:r>
              <a:endParaRPr lang="en-CA" b="1" dirty="0">
                <a:solidFill>
                  <a:srgbClr val="FFFFFF">
                    <a:lumMod val="85000"/>
                  </a:srgbClr>
                </a:solidFill>
                <a:cs typeface="Arial" panose="020B0604020202020204" pitchFamily="34" charset="0"/>
              </a:endParaRPr>
            </a:p>
          </p:txBody>
        </p:sp>
      </p:grpSp>
    </p:spTree>
    <p:extLst>
      <p:ext uri="{BB962C8B-B14F-4D97-AF65-F5344CB8AC3E}">
        <p14:creationId xmlns:p14="http://schemas.microsoft.com/office/powerpoint/2010/main" val="4729253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3587613" y="1287667"/>
            <a:ext cx="1969202" cy="950670"/>
          </a:xfrm>
          <a:prstGeom prst="roundRect">
            <a:avLst/>
          </a:prstGeom>
          <a:solidFill>
            <a:schemeClr val="accent3">
              <a:lumMod val="20000"/>
              <a:lumOff val="80000"/>
            </a:schemeClr>
          </a:solidFill>
          <a:ln w="31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87553"/>
            <a:r>
              <a:rPr lang="en-CA" sz="1400" dirty="0">
                <a:solidFill>
                  <a:srgbClr val="333333"/>
                </a:solidFill>
              </a:rPr>
              <a:t>Increased speed and efficiency of business services to the customer</a:t>
            </a:r>
          </a:p>
        </p:txBody>
      </p:sp>
      <p:sp>
        <p:nvSpPr>
          <p:cNvPr id="8" name="Rounded Rectangle 7"/>
          <p:cNvSpPr/>
          <p:nvPr/>
        </p:nvSpPr>
        <p:spPr>
          <a:xfrm>
            <a:off x="6471438" y="3467634"/>
            <a:ext cx="2345035" cy="926612"/>
          </a:xfrm>
          <a:prstGeom prst="roundRect">
            <a:avLst/>
          </a:prstGeom>
          <a:solidFill>
            <a:schemeClr val="accent3">
              <a:lumMod val="20000"/>
              <a:lumOff val="80000"/>
            </a:schemeClr>
          </a:solidFill>
          <a:ln w="31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87553"/>
            <a:r>
              <a:rPr lang="en-CA" sz="1400" dirty="0">
                <a:solidFill>
                  <a:srgbClr val="333333"/>
                </a:solidFill>
              </a:rPr>
              <a:t>Seamless delivery of services to the customer</a:t>
            </a:r>
          </a:p>
        </p:txBody>
      </p:sp>
      <p:sp>
        <p:nvSpPr>
          <p:cNvPr id="12" name="Rounded Rectangle 11"/>
          <p:cNvSpPr/>
          <p:nvPr/>
        </p:nvSpPr>
        <p:spPr>
          <a:xfrm>
            <a:off x="3587613" y="5596207"/>
            <a:ext cx="1986749" cy="748196"/>
          </a:xfrm>
          <a:prstGeom prst="roundRect">
            <a:avLst/>
          </a:prstGeom>
          <a:solidFill>
            <a:schemeClr val="accent3">
              <a:lumMod val="20000"/>
              <a:lumOff val="80000"/>
            </a:schemeClr>
          </a:solidFill>
          <a:ln w="31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87553"/>
            <a:r>
              <a:rPr lang="en-CA" sz="1400" dirty="0">
                <a:solidFill>
                  <a:srgbClr val="333333"/>
                </a:solidFill>
              </a:rPr>
              <a:t>Alignment of service to customer needs and pain points</a:t>
            </a:r>
          </a:p>
        </p:txBody>
      </p:sp>
      <p:sp>
        <p:nvSpPr>
          <p:cNvPr id="13" name="Rounded Rectangle 12"/>
          <p:cNvSpPr/>
          <p:nvPr/>
        </p:nvSpPr>
        <p:spPr>
          <a:xfrm>
            <a:off x="368211" y="3429000"/>
            <a:ext cx="2334265" cy="917222"/>
          </a:xfrm>
          <a:prstGeom prst="roundRect">
            <a:avLst/>
          </a:prstGeom>
          <a:solidFill>
            <a:schemeClr val="accent3">
              <a:lumMod val="20000"/>
              <a:lumOff val="80000"/>
            </a:schemeClr>
          </a:solidFill>
          <a:ln w="31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87553"/>
            <a:r>
              <a:rPr lang="en-CA" sz="1400" dirty="0">
                <a:solidFill>
                  <a:srgbClr val="333333"/>
                </a:solidFill>
              </a:rPr>
              <a:t>Exceptional customer experience</a:t>
            </a:r>
          </a:p>
        </p:txBody>
      </p:sp>
      <p:cxnSp>
        <p:nvCxnSpPr>
          <p:cNvPr id="27" name="Straight Connector 26"/>
          <p:cNvCxnSpPr>
            <a:stCxn id="13" idx="3"/>
            <a:endCxn id="4" idx="2"/>
          </p:cNvCxnSpPr>
          <p:nvPr/>
        </p:nvCxnSpPr>
        <p:spPr>
          <a:xfrm>
            <a:off x="2702476" y="3887611"/>
            <a:ext cx="502340" cy="5484"/>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a:stCxn id="5" idx="2"/>
            <a:endCxn id="4" idx="0"/>
          </p:cNvCxnSpPr>
          <p:nvPr/>
        </p:nvCxnSpPr>
        <p:spPr>
          <a:xfrm>
            <a:off x="4572215" y="2238338"/>
            <a:ext cx="0" cy="340483"/>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a:stCxn id="8" idx="1"/>
          </p:cNvCxnSpPr>
          <p:nvPr/>
        </p:nvCxnSpPr>
        <p:spPr>
          <a:xfrm flipH="1">
            <a:off x="5968754" y="3930940"/>
            <a:ext cx="502684" cy="7742"/>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a:stCxn id="12" idx="0"/>
            <a:endCxn id="4" idx="4"/>
          </p:cNvCxnSpPr>
          <p:nvPr/>
        </p:nvCxnSpPr>
        <p:spPr>
          <a:xfrm flipV="1">
            <a:off x="4580988" y="5207370"/>
            <a:ext cx="5969" cy="388838"/>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4" name="Oval 3"/>
          <p:cNvSpPr/>
          <p:nvPr/>
        </p:nvSpPr>
        <p:spPr>
          <a:xfrm>
            <a:off x="3204816" y="2578820"/>
            <a:ext cx="2764281" cy="2628549"/>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87553"/>
            <a:r>
              <a:rPr lang="en-CA" sz="1941" dirty="0">
                <a:solidFill>
                  <a:srgbClr val="FFFFFF"/>
                </a:solidFill>
              </a:rPr>
              <a:t>Customer Benefits of </a:t>
            </a:r>
            <a:r>
              <a:rPr lang="en-CA" sz="1941" dirty="0" smtClean="0">
                <a:solidFill>
                  <a:srgbClr val="FFFFFF"/>
                </a:solidFill>
              </a:rPr>
              <a:t>ESM</a:t>
            </a:r>
            <a:endParaRPr lang="en-CA" sz="1941" dirty="0">
              <a:solidFill>
                <a:srgbClr val="FFFFFF"/>
              </a:solidFill>
            </a:endParaRPr>
          </a:p>
        </p:txBody>
      </p:sp>
      <p:sp>
        <p:nvSpPr>
          <p:cNvPr id="22" name="Title 1"/>
          <p:cNvSpPr txBox="1">
            <a:spLocks/>
          </p:cNvSpPr>
          <p:nvPr/>
        </p:nvSpPr>
        <p:spPr bwMode="auto">
          <a:xfrm>
            <a:off x="368211" y="246162"/>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2400" kern="1200" baseline="0">
                <a:solidFill>
                  <a:schemeClr val="bg1"/>
                </a:solidFill>
                <a:latin typeface="+mn-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CA" dirty="0" smtClean="0"/>
              <a:t>ESM </a:t>
            </a:r>
            <a:r>
              <a:rPr lang="en-CA" dirty="0"/>
              <a:t>leads to exceptional customer experience</a:t>
            </a:r>
          </a:p>
        </p:txBody>
      </p:sp>
      <p:grpSp>
        <p:nvGrpSpPr>
          <p:cNvPr id="14" name="Group 13"/>
          <p:cNvGrpSpPr/>
          <p:nvPr/>
        </p:nvGrpSpPr>
        <p:grpSpPr>
          <a:xfrm>
            <a:off x="-10926" y="6519972"/>
            <a:ext cx="9154925" cy="338028"/>
            <a:chOff x="-10926" y="6519972"/>
            <a:chExt cx="9154925" cy="338028"/>
          </a:xfrm>
        </p:grpSpPr>
        <p:sp>
          <p:nvSpPr>
            <p:cNvPr id="15" name="Rectangle 14"/>
            <p:cNvSpPr/>
            <p:nvPr/>
          </p:nvSpPr>
          <p:spPr>
            <a:xfrm>
              <a:off x="-10926" y="6519972"/>
              <a:ext cx="9154925"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pPr>
              <a:r>
                <a:rPr lang="en-CA" sz="1000" kern="0" dirty="0">
                  <a:solidFill>
                    <a:srgbClr val="FFFFFF"/>
                  </a:solidFill>
                </a:rPr>
                <a:t>Info-Tech Research </a:t>
              </a:r>
              <a:r>
                <a:rPr lang="en-CA" sz="1000" kern="0" dirty="0" smtClean="0">
                  <a:solidFill>
                    <a:srgbClr val="FFFFFF"/>
                  </a:solidFill>
                </a:rPr>
                <a:t>Group	</a:t>
              </a:r>
              <a:endParaRPr lang="en-CA" sz="1000" kern="0" dirty="0">
                <a:solidFill>
                  <a:srgbClr val="FFFFFF"/>
                </a:solidFill>
              </a:endParaRPr>
            </a:p>
          </p:txBody>
        </p:sp>
        <p:sp>
          <p:nvSpPr>
            <p:cNvPr id="16" name="Rectangle 15"/>
            <p:cNvSpPr/>
            <p:nvPr/>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cs typeface="Arial" panose="020B0604020202020204" pitchFamily="34" charset="0"/>
                </a:rPr>
                <a:t>SAMPLE</a:t>
              </a:r>
              <a:endParaRPr lang="en-CA" b="1" dirty="0">
                <a:solidFill>
                  <a:srgbClr val="FFFFFF">
                    <a:lumMod val="85000"/>
                  </a:srgbClr>
                </a:solidFill>
                <a:cs typeface="Arial" panose="020B0604020202020204" pitchFamily="34" charset="0"/>
              </a:endParaRPr>
            </a:p>
          </p:txBody>
        </p:sp>
      </p:grpSp>
    </p:spTree>
    <p:extLst>
      <p:ext uri="{BB962C8B-B14F-4D97-AF65-F5344CB8AC3E}">
        <p14:creationId xmlns:p14="http://schemas.microsoft.com/office/powerpoint/2010/main" val="1623073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aa79565a41421d0e5a461827ab8a64c2a6dcf93"/>
  <p:tag name="ISPRING_RESOURCE_PATHS_HASH_2" val="b4f66ad4a07985a5d9c49e97317bbc23e3ea47f"/>
</p:tagLst>
</file>

<file path=ppt/theme/theme1.xml><?xml version="1.0" encoding="utf-8"?>
<a:theme xmlns:a="http://schemas.openxmlformats.org/drawingml/2006/main" name="Theme1">
  <a:themeElements>
    <a:clrScheme name="Magnum">
      <a:dk1>
        <a:srgbClr val="333333"/>
      </a:dk1>
      <a:lt1>
        <a:srgbClr val="FFFFFF"/>
      </a:lt1>
      <a:dk2>
        <a:srgbClr val="333333"/>
      </a:dk2>
      <a:lt2>
        <a:srgbClr val="FFFFFF"/>
      </a:lt2>
      <a:accent1>
        <a:srgbClr val="29475F"/>
      </a:accent1>
      <a:accent2>
        <a:srgbClr val="A24130"/>
      </a:accent2>
      <a:accent3>
        <a:srgbClr val="7F919F"/>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wrap="none" rtlCol="0">
        <a:spAutoFit/>
      </a:bodyPr>
      <a:lstStyle>
        <a:defPPr>
          <a:defRPr sz="1200"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2.xml><?xml version="1.0" encoding="utf-8"?>
<a:theme xmlns:a="http://schemas.openxmlformats.org/drawingml/2006/main" name="1_Theme1">
  <a:themeElements>
    <a:clrScheme name="Magnum">
      <a:dk1>
        <a:srgbClr val="333333"/>
      </a:dk1>
      <a:lt1>
        <a:srgbClr val="FFFFFF"/>
      </a:lt1>
      <a:dk2>
        <a:srgbClr val="333333"/>
      </a:dk2>
      <a:lt2>
        <a:srgbClr val="FFFFFF"/>
      </a:lt2>
      <a:accent1>
        <a:srgbClr val="29475F"/>
      </a:accent1>
      <a:accent2>
        <a:srgbClr val="A24130"/>
      </a:accent2>
      <a:accent3>
        <a:srgbClr val="7F919F"/>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wrap="none" rtlCol="0">
        <a:spAutoFit/>
      </a:bodyPr>
      <a:lstStyle>
        <a:defPPr>
          <a:defRPr sz="1200"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3.xml><?xml version="1.0" encoding="utf-8"?>
<a:theme xmlns:a="http://schemas.openxmlformats.org/drawingml/2006/main" name="2_Theme1">
  <a:themeElements>
    <a:clrScheme name="Harmony">
      <a:dk1>
        <a:srgbClr val="333333"/>
      </a:dk1>
      <a:lt1>
        <a:srgbClr val="FFFFFF"/>
      </a:lt1>
      <a:dk2>
        <a:srgbClr val="333333"/>
      </a:dk2>
      <a:lt2>
        <a:srgbClr val="FFFFFF"/>
      </a:lt2>
      <a:accent1>
        <a:srgbClr val="29475F"/>
      </a:accent1>
      <a:accent2>
        <a:srgbClr val="B0C534"/>
      </a:accent2>
      <a:accent3>
        <a:srgbClr val="96B8D2"/>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wrap="none" rtlCol="0">
        <a:spAutoFit/>
      </a:bodyPr>
      <a:lstStyle>
        <a:defPPr>
          <a:defRPr sz="1200"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967</Words>
  <Application>Microsoft Office PowerPoint</Application>
  <PresentationFormat>On-screen Show (4:3)</PresentationFormat>
  <Paragraphs>161</Paragraphs>
  <Slides>12</Slides>
  <Notes>3</Notes>
  <HiddenSlides>0</HiddenSlides>
  <MMClips>0</MMClips>
  <ScaleCrop>false</ScaleCrop>
  <HeadingPairs>
    <vt:vector size="8" baseType="variant">
      <vt:variant>
        <vt:lpstr>Fonts Used</vt:lpstr>
      </vt:variant>
      <vt:variant>
        <vt:i4>5</vt:i4>
      </vt:variant>
      <vt:variant>
        <vt:lpstr>Theme</vt:lpstr>
      </vt:variant>
      <vt:variant>
        <vt:i4>3</vt:i4>
      </vt:variant>
      <vt:variant>
        <vt:lpstr>Slide Titles</vt:lpstr>
      </vt:variant>
      <vt:variant>
        <vt:i4>12</vt:i4>
      </vt:variant>
      <vt:variant>
        <vt:lpstr>Custom Shows</vt:lpstr>
      </vt:variant>
      <vt:variant>
        <vt:i4>1</vt:i4>
      </vt:variant>
    </vt:vector>
  </HeadingPairs>
  <TitlesOfParts>
    <vt:vector size="21" baseType="lpstr">
      <vt:lpstr>Arial</vt:lpstr>
      <vt:lpstr>Calibri</vt:lpstr>
      <vt:lpstr>Georgia</vt:lpstr>
      <vt:lpstr>Roboto</vt:lpstr>
      <vt:lpstr>Wingdings</vt:lpstr>
      <vt:lpstr>Theme1</vt:lpstr>
      <vt:lpstr>1_Theme1</vt:lpstr>
      <vt:lpstr>2_Theme1</vt:lpstr>
      <vt:lpstr>PowerPoint Presentation</vt:lpstr>
      <vt:lpstr>PowerPoint Presentation</vt:lpstr>
      <vt:lpstr>Our understanding of the problem</vt:lpstr>
      <vt:lpstr>Executive summary</vt:lpstr>
      <vt:lpstr>Rapidly evolving customer expectations demand a new service paradigm focused on value</vt:lpstr>
      <vt:lpstr>Teams need to align on customer expectations and understand value to succeed</vt:lpstr>
      <vt:lpstr>Customer-facing services are impacted by internal services</vt:lpstr>
      <vt:lpstr>Delivering customer value requires you to use the right tools, technology, processes, and teams at the right time</vt:lpstr>
      <vt:lpstr>PowerPoint Presentation</vt:lpstr>
      <vt:lpstr>PowerPoint Presentation</vt:lpstr>
      <vt:lpstr>Use Info-Tech’s methodology to start your ESM journey</vt:lpstr>
      <vt:lpstr>PowerPoint Presentation</vt:lpstr>
      <vt:lpstr>Custom Show 1</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2019-03-11T14:38:28Z</dcterms:created>
  <dcterms:modified xsi:type="dcterms:W3CDTF">2019-03-11T14:53:19Z</dcterms:modified>
</cp:coreProperties>
</file>