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2.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818" r:id="rId1"/>
    <p:sldMasterId id="2147483841" r:id="rId2"/>
    <p:sldMasterId id="2147483864" r:id="rId3"/>
  </p:sldMasterIdLst>
  <p:notesMasterIdLst>
    <p:notesMasterId r:id="rId13"/>
  </p:notesMasterIdLst>
  <p:sldIdLst>
    <p:sldId id="256" r:id="rId4"/>
    <p:sldId id="540" r:id="rId5"/>
    <p:sldId id="542" r:id="rId6"/>
    <p:sldId id="541" r:id="rId7"/>
    <p:sldId id="543" r:id="rId8"/>
    <p:sldId id="761" r:id="rId9"/>
    <p:sldId id="545" r:id="rId10"/>
    <p:sldId id="262" r:id="rId11"/>
    <p:sldId id="546"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Georgia" panose="02040502050405020303" pitchFamily="18" charset="0"/>
      <p:regular r:id="rId18"/>
      <p:bold r:id="rId19"/>
      <p:italic r:id="rId20"/>
      <p:boldItalic r:id="rId21"/>
    </p:embeddedFont>
    <p:embeddedFont>
      <p:font typeface="Arial Unicode MS" panose="020B0604020202020204" pitchFamily="34" charset="-128"/>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7FAC85"/>
    <a:srgbClr val="F2F2F2"/>
    <a:srgbClr val="B0C534"/>
    <a:srgbClr val="D3D150"/>
    <a:srgbClr val="647455"/>
    <a:srgbClr val="007698"/>
    <a:srgbClr val="C77709"/>
    <a:srgbClr val="2947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187" autoAdjust="0"/>
    <p:restoredTop sz="96881" autoAdjust="0"/>
  </p:normalViewPr>
  <p:slideViewPr>
    <p:cSldViewPr snapToGrid="0" snapToObjects="1">
      <p:cViewPr varScale="1">
        <p:scale>
          <a:sx n="133" d="100"/>
          <a:sy n="133" d="100"/>
        </p:scale>
        <p:origin x="1764"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A92DC-7D21-2740-9A17-7A427DDE7F74}" type="datetimeFigureOut">
              <a:rPr lang="en-US" smtClean="0"/>
              <a:t>1/20/2016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96B956-0155-4A45-B89E-DD637EED3572}" type="slidenum">
              <a:rPr lang="en-US" smtClean="0"/>
              <a:t>‹#›</a:t>
            </a:fld>
            <a:endParaRPr lang="en-US"/>
          </a:p>
        </p:txBody>
      </p:sp>
    </p:spTree>
    <p:extLst>
      <p:ext uri="{BB962C8B-B14F-4D97-AF65-F5344CB8AC3E}">
        <p14:creationId xmlns:p14="http://schemas.microsoft.com/office/powerpoint/2010/main" val="35852672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latin typeface="Calibri"/>
              </a:rPr>
              <a:pPr>
                <a:defRPr/>
              </a:pPr>
              <a:t>1</a:t>
            </a:fld>
            <a:endParaRPr lang="en-US" dirty="0">
              <a:solidFill>
                <a:srgbClr val="000000"/>
              </a:solidFill>
              <a:latin typeface="Calibri"/>
            </a:endParaRPr>
          </a:p>
        </p:txBody>
      </p:sp>
    </p:spTree>
    <p:extLst>
      <p:ext uri="{BB962C8B-B14F-4D97-AF65-F5344CB8AC3E}">
        <p14:creationId xmlns:p14="http://schemas.microsoft.com/office/powerpoint/2010/main" val="260207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AFDE308-22D9-4392-A633-4FB35CDB0BF1}" type="slidenum">
              <a:rPr lang="en-CA" smtClean="0">
                <a:solidFill>
                  <a:prstClr val="black"/>
                </a:solidFill>
              </a:rPr>
              <a:pPr/>
              <a:t>6</a:t>
            </a:fld>
            <a:endParaRPr lang="en-CA" dirty="0">
              <a:solidFill>
                <a:prstClr val="black"/>
              </a:solidFill>
            </a:endParaRPr>
          </a:p>
        </p:txBody>
      </p:sp>
    </p:spTree>
    <p:extLst>
      <p:ext uri="{BB962C8B-B14F-4D97-AF65-F5344CB8AC3E}">
        <p14:creationId xmlns:p14="http://schemas.microsoft.com/office/powerpoint/2010/main" val="384687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6B956-0155-4A45-B89E-DD637EED3572}" type="slidenum">
              <a:rPr lang="en-US" smtClean="0"/>
              <a:t>8</a:t>
            </a:fld>
            <a:endParaRPr lang="en-US"/>
          </a:p>
        </p:txBody>
      </p:sp>
    </p:spTree>
    <p:extLst>
      <p:ext uri="{BB962C8B-B14F-4D97-AF65-F5344CB8AC3E}">
        <p14:creationId xmlns:p14="http://schemas.microsoft.com/office/powerpoint/2010/main" val="473726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9" name="Text Placeholder 3"/>
          <p:cNvSpPr txBox="1">
            <a:spLocks/>
          </p:cNvSpPr>
          <p:nvPr userDrawn="1"/>
        </p:nvSpPr>
        <p:spPr bwMode="auto">
          <a:xfrm>
            <a:off x="1578396" y="5622172"/>
            <a:ext cx="728971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SzPct val="120000"/>
              <a:buFont typeface="Arial" pitchFamily="34" charset="0"/>
              <a:buNone/>
              <a:defRPr sz="2000" kern="1200" baseline="0">
                <a:solidFill>
                  <a:schemeClr val="accen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buClr>
                <a:srgbClr val="333333"/>
              </a:buClr>
              <a:defRPr/>
            </a:pPr>
            <a:endParaRPr lang="en-CA" dirty="0">
              <a:solidFill>
                <a:srgbClr val="29475F"/>
              </a:solidFill>
            </a:endParaRPr>
          </a:p>
        </p:txBody>
      </p:sp>
      <p:sp>
        <p:nvSpPr>
          <p:cNvPr id="10" name="Text Placeholder 4"/>
          <p:cNvSpPr txBox="1">
            <a:spLocks/>
          </p:cNvSpPr>
          <p:nvPr userDrawn="1"/>
        </p:nvSpPr>
        <p:spPr bwMode="auto">
          <a:xfrm>
            <a:off x="1730796" y="5620462"/>
            <a:ext cx="728971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SzPct val="120000"/>
              <a:buFont typeface="Arial" pitchFamily="34" charset="0"/>
              <a:buNone/>
              <a:defRPr sz="2000" kern="1200" baseline="0">
                <a:solidFill>
                  <a:schemeClr val="accen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buClr>
                <a:srgbClr val="333333"/>
              </a:buClr>
              <a:defRPr/>
            </a:pPr>
            <a:r>
              <a:rPr lang="en-CA" smtClean="0">
                <a:solidFill>
                  <a:srgbClr val="29475F"/>
                </a:solidFill>
              </a:rPr>
              <a:t>Blueprint Title</a:t>
            </a:r>
            <a:endParaRPr lang="en-CA" dirty="0">
              <a:solidFill>
                <a:srgbClr val="29475F"/>
              </a:solidFill>
            </a:endParaRPr>
          </a:p>
        </p:txBody>
      </p:sp>
    </p:spTree>
    <p:extLst>
      <p:ext uri="{BB962C8B-B14F-4D97-AF65-F5344CB8AC3E}">
        <p14:creationId xmlns:p14="http://schemas.microsoft.com/office/powerpoint/2010/main" val="40292630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7" y="1146679"/>
            <a:ext cx="365168"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srgbClr val="FFFFFF"/>
              </a:solidFill>
            </a:endParaRPr>
          </a:p>
        </p:txBody>
      </p:sp>
      <p:sp>
        <p:nvSpPr>
          <p:cNvPr id="21" name="Rectangle 20"/>
          <p:cNvSpPr/>
          <p:nvPr userDrawn="1"/>
        </p:nvSpPr>
        <p:spPr>
          <a:xfrm>
            <a:off x="616689" y="1146679"/>
            <a:ext cx="8203784" cy="364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srgbClr val="333333"/>
              </a:solidFill>
            </a:endParaRPr>
          </a:p>
        </p:txBody>
      </p:sp>
      <p:grpSp>
        <p:nvGrpSpPr>
          <p:cNvPr id="22" name="Group 21"/>
          <p:cNvGrpSpPr/>
          <p:nvPr userDrawn="1"/>
        </p:nvGrpSpPr>
        <p:grpSpPr>
          <a:xfrm>
            <a:off x="336127" y="1171406"/>
            <a:ext cx="344617" cy="339694"/>
            <a:chOff x="6983446" y="224644"/>
            <a:chExt cx="734136" cy="731520"/>
          </a:xfrm>
          <a:solidFill>
            <a:schemeClr val="accent1"/>
          </a:solidFill>
        </p:grpSpPr>
        <p:sp>
          <p:nvSpPr>
            <p:cNvPr id="23" name="Rectangle 22"/>
            <p:cNvSpPr/>
            <p:nvPr/>
          </p:nvSpPr>
          <p:spPr>
            <a:xfrm>
              <a:off x="6986062" y="224644"/>
              <a:ext cx="731520" cy="7315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chemeClr val="accent1"/>
              </a:solidFill>
            </a:ln>
            <a:effectLst/>
          </p:spPr>
        </p:pic>
      </p:grpSp>
    </p:spTree>
    <p:extLst>
      <p:ext uri="{BB962C8B-B14F-4D97-AF65-F5344CB8AC3E}">
        <p14:creationId xmlns:p14="http://schemas.microsoft.com/office/powerpoint/2010/main" val="1986589454"/>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50759455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89534003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31762172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4073635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0126308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33118467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37139610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24744683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1696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8762139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Tree>
    <p:extLst>
      <p:ext uri="{BB962C8B-B14F-4D97-AF65-F5344CB8AC3E}">
        <p14:creationId xmlns:p14="http://schemas.microsoft.com/office/powerpoint/2010/main" val="20897895"/>
      </p:ext>
    </p:extLst>
  </p:cSld>
  <p:clrMapOvr>
    <a:masterClrMapping/>
  </p:clrMapOvr>
  <p:timing>
    <p:tnLst>
      <p:par>
        <p:cTn id="1" dur="indefinite" restart="never" nodeType="tmRoot"/>
      </p:par>
    </p:tnLst>
  </p:timing>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3100892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9873963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3750914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7798566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5084206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7632021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3604393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1432759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5953478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183259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04529026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42507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29" name="Rectangle 28"/>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r>
              <a:rPr lang="en-CA" sz="800" dirty="0" smtClean="0">
                <a:solidFill>
                  <a:srgbClr val="ADB7C3"/>
                </a:solidFill>
              </a:rPr>
              <a:t>Info-Tech Research Group, Inc. Is a global leader in providing IT research and advice.</a:t>
            </a:r>
            <a:br>
              <a:rPr lang="en-CA" sz="800" dirty="0" smtClean="0">
                <a:solidFill>
                  <a:srgbClr val="ADB7C3"/>
                </a:solidFill>
              </a:rPr>
            </a:br>
            <a:r>
              <a:rPr lang="en-CA" sz="800" dirty="0" smtClean="0">
                <a:solidFill>
                  <a:srgbClr val="ADB7C3"/>
                </a:solidFill>
              </a:rPr>
              <a:t>Info-Tech’s products and services combine actionable insight and relevant advice with</a:t>
            </a:r>
            <a:br>
              <a:rPr lang="en-CA" sz="800" dirty="0" smtClean="0">
                <a:solidFill>
                  <a:srgbClr val="ADB7C3"/>
                </a:solidFill>
              </a:rPr>
            </a:br>
            <a:r>
              <a:rPr lang="en-CA" sz="800" dirty="0" smtClean="0">
                <a:solidFill>
                  <a:srgbClr val="ADB7C3"/>
                </a:solidFill>
              </a:rPr>
              <a:t>ready-to-use tools and templates that cover the full spectrum of IT concerns.</a:t>
            </a:r>
            <a:br>
              <a:rPr lang="en-CA" sz="800" dirty="0" smtClean="0">
                <a:solidFill>
                  <a:srgbClr val="ADB7C3"/>
                </a:solidFill>
              </a:rPr>
            </a:br>
            <a:r>
              <a:rPr lang="en-CA" sz="800" dirty="0" smtClean="0">
                <a:solidFill>
                  <a:srgbClr val="ADB7C3"/>
                </a:solidFill>
              </a:rPr>
              <a:t>© 1997-2014 Info-Tech Research Group Inc.</a:t>
            </a:r>
            <a:endParaRPr lang="en-CA" sz="800" dirty="0">
              <a:solidFill>
                <a:srgbClr val="ADB7C3"/>
              </a:solidFill>
            </a:endParaRPr>
          </a:p>
        </p:txBody>
      </p:sp>
      <p:sp>
        <p:nvSpPr>
          <p:cNvPr id="31" name="Rectangle 30"/>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extLst>
      <p:ext uri="{BB962C8B-B14F-4D97-AF65-F5344CB8AC3E}">
        <p14:creationId xmlns:p14="http://schemas.microsoft.com/office/powerpoint/2010/main" val="2353197039"/>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9101276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096731934"/>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959643701"/>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80718012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08768393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115584045"/>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7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45217790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9066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pPr defTabSz="914400"/>
            <a:r>
              <a:rPr lang="en-US" sz="1400" b="1" dirty="0" smtClean="0">
                <a:solidFill>
                  <a:srgbClr val="FFFFFF"/>
                </a:solidFill>
              </a:rPr>
              <a:t>The following are sample activities that will be conducted by Info-Tech analysts with your team:</a:t>
            </a:r>
            <a:endParaRPr lang="en-US" sz="1400" b="1" dirty="0">
              <a:solidFill>
                <a:srgbClr val="FFFFFF"/>
              </a:solidFill>
            </a:endParaRP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pPr defTabSz="914400"/>
            <a:r>
              <a:rPr lang="en-US" sz="1400" b="1" dirty="0" smtClean="0">
                <a:solidFill>
                  <a:srgbClr val="FFFFFF"/>
                </a:solidFill>
              </a:rPr>
              <a:t>Book a workshop with our Info-Tech analysts:</a:t>
            </a:r>
            <a:endParaRPr lang="en-US" sz="1400" b="1" dirty="0">
              <a:solidFill>
                <a:srgbClr val="FFFFFF"/>
              </a:solidFill>
            </a:endParaRP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Tree>
    <p:extLst>
      <p:ext uri="{BB962C8B-B14F-4D97-AF65-F5344CB8AC3E}">
        <p14:creationId xmlns:p14="http://schemas.microsoft.com/office/powerpoint/2010/main" val="3084621047"/>
      </p:ext>
    </p:extLst>
  </p:cSld>
  <p:clrMapOvr>
    <a:masterClrMapping/>
  </p:clrMapOvr>
  <p:timing>
    <p:tnLst>
      <p:par>
        <p:cTn id="1" dur="indefinite" restart="never" nodeType="tmRoot"/>
      </p:par>
    </p:tnLst>
  </p:timing>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789618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5524932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1948836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81495613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9013851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0525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392533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5242003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6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0037995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8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658542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91000" y="1083800"/>
            <a:ext cx="8676000" cy="307777"/>
          </a:xfrm>
          <a:prstGeom prst="rect">
            <a:avLst/>
          </a:prstGeom>
          <a:solidFill>
            <a:srgbClr val="243F54"/>
          </a:solidFill>
        </p:spPr>
        <p:txBody>
          <a:bodyPr wrap="square" rtlCol="0">
            <a:spAutoFit/>
          </a:bodyPr>
          <a:lstStyle/>
          <a:p>
            <a:pPr defTabSz="914400"/>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2533814624"/>
      </p:ext>
    </p:extLst>
  </p:cSld>
  <p:clrMapOvr>
    <a:masterClrMapping/>
  </p:clrMapOvr>
  <p:timing>
    <p:tnLst>
      <p:par>
        <p:cTn id="1" dur="indefinite" restart="never" nodeType="tmRoot"/>
      </p:par>
    </p:tnLst>
  </p:timing>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6360065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6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0933402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87866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8240239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5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62665969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5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8591337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5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7209191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8065422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9_Header">
    <p:spTree>
      <p:nvGrpSpPr>
        <p:cNvPr id="1" name=""/>
        <p:cNvGrpSpPr/>
        <p:nvPr/>
      </p:nvGrpSpPr>
      <p:grpSpPr>
        <a:xfrm>
          <a:off x="0" y="0"/>
          <a:ext cx="0" cy="0"/>
          <a:chOff x="0" y="0"/>
          <a:chExt cx="0" cy="0"/>
        </a:xfrm>
      </p:grpSpPr>
      <p:sp>
        <p:nvSpPr>
          <p:cNvPr id="14" name="Rectangle 13"/>
          <p:cNvSpPr/>
          <p:nvPr userDrawn="1"/>
        </p:nvSpPr>
        <p:spPr>
          <a:xfrm>
            <a:off x="323527" y="1180132"/>
            <a:ext cx="365168"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srgbClr val="FFFFFF"/>
              </a:solidFill>
              <a:latin typeface="Aria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9" name="Rectangle 8"/>
          <p:cNvSpPr/>
          <p:nvPr userDrawn="1"/>
        </p:nvSpPr>
        <p:spPr>
          <a:xfrm>
            <a:off x="616689" y="1180132"/>
            <a:ext cx="8203784" cy="364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srgbClr val="333333"/>
              </a:solidFill>
              <a:latin typeface="Arial"/>
            </a:endParaRPr>
          </a:p>
        </p:txBody>
      </p:sp>
      <p:grpSp>
        <p:nvGrpSpPr>
          <p:cNvPr id="10" name="Group 9"/>
          <p:cNvGrpSpPr/>
          <p:nvPr userDrawn="1"/>
        </p:nvGrpSpPr>
        <p:grpSpPr>
          <a:xfrm>
            <a:off x="336127" y="1204859"/>
            <a:ext cx="344617" cy="339694"/>
            <a:chOff x="6983446" y="224644"/>
            <a:chExt cx="734136" cy="731520"/>
          </a:xfrm>
          <a:solidFill>
            <a:schemeClr val="accent1"/>
          </a:solidFill>
        </p:grpSpPr>
        <p:sp>
          <p:nvSpPr>
            <p:cNvPr id="11" name="Rectangle 10"/>
            <p:cNvSpPr/>
            <p:nvPr/>
          </p:nvSpPr>
          <p:spPr>
            <a:xfrm>
              <a:off x="6986062" y="224644"/>
              <a:ext cx="731520" cy="7315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latin typeface="Arial"/>
              </a:endParaRPr>
            </a:p>
          </p:txBody>
        </p:sp>
        <p:pic>
          <p:nvPicPr>
            <p:cNvPr id="13" name="Picture 12"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chemeClr val="accent1"/>
              </a:solidFill>
            </a:ln>
            <a:effectLst/>
          </p:spPr>
        </p:pic>
      </p:grpSp>
    </p:spTree>
    <p:extLst>
      <p:ext uri="{BB962C8B-B14F-4D97-AF65-F5344CB8AC3E}">
        <p14:creationId xmlns:p14="http://schemas.microsoft.com/office/powerpoint/2010/main" val="1534825416"/>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26" name="Group 25"/>
          <p:cNvGrpSpPr/>
          <p:nvPr userDrawn="1"/>
        </p:nvGrpSpPr>
        <p:grpSpPr>
          <a:xfrm>
            <a:off x="236721" y="4324702"/>
            <a:ext cx="8659725" cy="636174"/>
            <a:chOff x="228701" y="4125411"/>
            <a:chExt cx="8659725" cy="636174"/>
          </a:xfrm>
        </p:grpSpPr>
        <p:sp>
          <p:nvSpPr>
            <p:cNvPr id="9" name="Rectangle 8"/>
            <p:cNvSpPr/>
            <p:nvPr userDrawn="1"/>
          </p:nvSpPr>
          <p:spPr>
            <a:xfrm>
              <a:off x="228701" y="4448767"/>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CA" sz="1400" b="1" dirty="0">
                  <a:solidFill>
                    <a:srgbClr val="FFFFFF"/>
                  </a:solidFill>
                  <a:latin typeface="Aria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defTabSz="914400"/>
              <a:r>
                <a:rPr lang="en-US" sz="2400" b="1" dirty="0">
                  <a:solidFill>
                    <a:srgbClr val="FFFFFF"/>
                  </a:solidFill>
                  <a:latin typeface="Arial"/>
                  <a:sym typeface="Wingdings" panose="05000000000000000000" pitchFamily="2" charset="2"/>
                </a:rPr>
                <a:t></a:t>
              </a:r>
              <a:endParaRPr lang="en-US" sz="2400" b="1" dirty="0">
                <a:solidFill>
                  <a:srgbClr val="FFFFFF"/>
                </a:solidFill>
                <a:latin typeface="Arial"/>
              </a:endParaRPr>
            </a:p>
          </p:txBody>
        </p:sp>
      </p:grpSp>
      <p:grpSp>
        <p:nvGrpSpPr>
          <p:cNvPr id="25" name="Group 24"/>
          <p:cNvGrpSpPr/>
          <p:nvPr userDrawn="1"/>
        </p:nvGrpSpPr>
        <p:grpSpPr>
          <a:xfrm>
            <a:off x="247847" y="1210905"/>
            <a:ext cx="5489393" cy="325508"/>
            <a:chOff x="277163" y="1210905"/>
            <a:chExt cx="5266944" cy="325508"/>
          </a:xfrm>
        </p:grpSpPr>
        <p:sp>
          <p:nvSpPr>
            <p:cNvPr id="13" name="Rectangle 12"/>
            <p:cNvSpPr/>
            <p:nvPr userDrawn="1"/>
          </p:nvSpPr>
          <p:spPr>
            <a:xfrm>
              <a:off x="277163"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b="1" dirty="0">
                  <a:solidFill>
                    <a:srgbClr val="FFFFFF"/>
                  </a:solidFill>
                  <a:latin typeface="Arial"/>
                </a:rPr>
                <a:t>Situation</a:t>
              </a: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srgbClr val="333333"/>
                </a:solidFill>
                <a:latin typeface="Aria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defTabSz="914400"/>
              <a:r>
                <a:rPr lang="en-US" sz="1200" dirty="0">
                  <a:solidFill>
                    <a:srgbClr val="29475F"/>
                  </a:solidFill>
                  <a:latin typeface="Arial"/>
                </a:rPr>
                <a:t>!</a:t>
              </a:r>
            </a:p>
          </p:txBody>
        </p:sp>
      </p:grpSp>
      <p:grpSp>
        <p:nvGrpSpPr>
          <p:cNvPr id="24" name="Group 23"/>
          <p:cNvGrpSpPr/>
          <p:nvPr userDrawn="1"/>
        </p:nvGrpSpPr>
        <p:grpSpPr>
          <a:xfrm>
            <a:off x="247848" y="3019097"/>
            <a:ext cx="5489392" cy="369332"/>
            <a:chOff x="251520" y="2526953"/>
            <a:chExt cx="5266944" cy="369332"/>
          </a:xfrm>
        </p:grpSpPr>
        <p:sp>
          <p:nvSpPr>
            <p:cNvPr id="11" name="Rectangle 10"/>
            <p:cNvSpPr/>
            <p:nvPr userDrawn="1"/>
          </p:nvSpPr>
          <p:spPr>
            <a:xfrm>
              <a:off x="251520" y="2547450"/>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US" sz="1400" b="1" dirty="0">
                  <a:solidFill>
                    <a:srgbClr val="FFFFFF"/>
                  </a:solidFill>
                  <a:latin typeface="Aria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pPr defTabSz="914400"/>
              <a:r>
                <a:rPr lang="en-US" b="1" dirty="0">
                  <a:solidFill>
                    <a:srgbClr val="FFFFFF"/>
                  </a:solidFill>
                  <a:latin typeface="Arial"/>
                </a:rPr>
                <a:t>?</a:t>
              </a:r>
            </a:p>
          </p:txBody>
        </p:sp>
      </p:grpSp>
      <p:sp>
        <p:nvSpPr>
          <p:cNvPr id="20" name="Text Placeholder 19"/>
          <p:cNvSpPr>
            <a:spLocks noGrp="1"/>
          </p:cNvSpPr>
          <p:nvPr userDrawn="1">
            <p:ph type="body" sz="quarter" idx="10"/>
          </p:nvPr>
        </p:nvSpPr>
        <p:spPr>
          <a:xfrm>
            <a:off x="247848" y="1535364"/>
            <a:ext cx="5489392"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8282" y="3364288"/>
            <a:ext cx="5478957"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36722" y="4960875"/>
            <a:ext cx="8642754" cy="136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914907" y="1495997"/>
            <a:ext cx="2905565" cy="2523241"/>
          </a:xfrm>
          <a:noFill/>
          <a:ln w="12700">
            <a:solidFill>
              <a:srgbClr val="D17D08"/>
            </a:solid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914907" y="1210905"/>
            <a:ext cx="2905565" cy="285749"/>
            <a:chOff x="2446246" y="1844804"/>
            <a:chExt cx="2905565" cy="285749"/>
          </a:xfrm>
          <a:solidFill>
            <a:srgbClr val="D17D08"/>
          </a:solidFill>
        </p:grpSpPr>
        <p:sp>
          <p:nvSpPr>
            <p:cNvPr id="31" name="Round Same Side Corner Rectangle 97"/>
            <p:cNvSpPr/>
            <p:nvPr/>
          </p:nvSpPr>
          <p:spPr>
            <a:xfrm>
              <a:off x="2446246" y="1844804"/>
              <a:ext cx="2905565" cy="285749"/>
            </a:xfrm>
            <a:prstGeom prst="rect">
              <a:avLst/>
            </a:prstGeom>
            <a:grpFill/>
            <a:ln w="12700">
              <a:solidFill>
                <a:srgbClr val="D17D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CA" sz="1100" i="1" dirty="0">
                  <a:solidFill>
                    <a:srgbClr val="FFFFFF"/>
                  </a:solidFill>
                  <a:latin typeface="Georgia"/>
                </a:rPr>
                <a:t>Info-Tech Insight</a:t>
              </a:r>
            </a:p>
          </p:txBody>
        </p:sp>
        <p:pic>
          <p:nvPicPr>
            <p:cNvPr id="32" name="Picture 31" descr="insight-sm.wmf"/>
            <p:cNvPicPr>
              <a:picLocks noChangeAspect="1"/>
            </p:cNvPicPr>
            <p:nvPr/>
          </p:nvPicPr>
          <p:blipFill>
            <a:blip r:embed="rId2" cstate="print"/>
            <a:stretch>
              <a:fillRect/>
            </a:stretch>
          </p:blipFill>
          <p:spPr>
            <a:xfrm>
              <a:off x="5094425" y="1889932"/>
              <a:ext cx="240000" cy="180000"/>
            </a:xfrm>
            <a:prstGeom prst="rect">
              <a:avLst/>
            </a:prstGeom>
            <a:grpFill/>
            <a:ln>
              <a:solidFill>
                <a:srgbClr val="D17D08"/>
              </a:solidFill>
            </a:ln>
          </p:spPr>
        </p:pic>
      </p:grpSp>
    </p:spTree>
    <p:extLst>
      <p:ext uri="{BB962C8B-B14F-4D97-AF65-F5344CB8AC3E}">
        <p14:creationId xmlns:p14="http://schemas.microsoft.com/office/powerpoint/2010/main" val="37381752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b="1" dirty="0" smtClean="0">
                <a:solidFill>
                  <a:prstClr val="white"/>
                </a:solidFill>
              </a:rPr>
              <a:t>This Research Will Assist:</a:t>
            </a:r>
            <a:endParaRPr lang="en-US" sz="1400" b="1" dirty="0">
              <a:solidFill>
                <a:prstClr val="white"/>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b="1" dirty="0">
                <a:solidFill>
                  <a:prstClr val="white"/>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smtClean="0">
                <a:solidFill>
                  <a:srgbClr val="FFFFFF"/>
                </a:solidFill>
              </a:rPr>
              <a:t>How Did You Get Here?</a:t>
            </a:r>
            <a:endParaRPr lang="en-US" sz="1400" b="1" dirty="0">
              <a:solidFill>
                <a:srgbClr val="FFFFFF"/>
              </a:solidFill>
            </a:endParaRP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smtClean="0">
                <a:solidFill>
                  <a:srgbClr val="FFFFFF"/>
                </a:solidFill>
              </a:rPr>
              <a:t>What’s Your Current State?</a:t>
            </a:r>
            <a:endParaRPr lang="en-US" sz="1400" b="1" dirty="0">
              <a:solidFill>
                <a:srgbClr val="FFFFFF"/>
              </a:solidFill>
            </a:endParaRP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smtClean="0">
                <a:solidFill>
                  <a:srgbClr val="FFFFFF"/>
                </a:solidFill>
              </a:rPr>
              <a:t>This Research Is Designed For:</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smtClean="0">
                <a:solidFill>
                  <a:srgbClr val="FFFFFF"/>
                </a:solidFill>
              </a:rPr>
              <a:t>This Research Will Help You:</a:t>
            </a:r>
            <a:endParaRPr lang="en-US" sz="1400" b="1" dirty="0">
              <a:solidFill>
                <a:srgbClr val="FFFFFF"/>
              </a:solidFill>
            </a:endParaRPr>
          </a:p>
        </p:txBody>
      </p:sp>
    </p:spTree>
    <p:extLst>
      <p:ext uri="{BB962C8B-B14F-4D97-AF65-F5344CB8AC3E}">
        <p14:creationId xmlns:p14="http://schemas.microsoft.com/office/powerpoint/2010/main" val="3631062114"/>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5A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CA" sz="1400" b="1" dirty="0">
                  <a:solidFill>
                    <a:srgbClr val="FFFFFF"/>
                  </a:solidFill>
                  <a:latin typeface="Arial"/>
                </a:rPr>
                <a:t>Resolution</a:t>
              </a:r>
            </a:p>
          </p:txBody>
        </p:sp>
        <p:sp>
          <p:nvSpPr>
            <p:cNvPr id="15" name="TextBox 14"/>
            <p:cNvSpPr txBox="1"/>
            <p:nvPr userDrawn="1"/>
          </p:nvSpPr>
          <p:spPr>
            <a:xfrm>
              <a:off x="8461706" y="4125411"/>
              <a:ext cx="42672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400"/>
              <a:r>
                <a:rPr lang="en-US" dirty="0" smtClean="0">
                  <a:solidFill>
                    <a:srgbClr val="FFFFFF"/>
                  </a:solidFill>
                  <a:latin typeface="Arial"/>
                  <a:sym typeface="Wingdings" panose="05000000000000000000" pitchFamily="2" charset="2"/>
                </a:rPr>
                <a:t></a:t>
              </a:r>
              <a:endParaRPr lang="en-US" dirty="0">
                <a:solidFill>
                  <a:srgbClr val="FFFFFF"/>
                </a:solidFill>
                <a:latin typeface="Aria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A24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b="1" dirty="0">
                  <a:solidFill>
                    <a:srgbClr val="FFFFFF"/>
                  </a:solidFill>
                  <a:latin typeface="Arial"/>
                </a:rPr>
                <a:t>Situation</a:t>
              </a: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srgbClr val="333333"/>
                </a:solidFill>
                <a:latin typeface="Aria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defTabSz="914400"/>
              <a:r>
                <a:rPr lang="en-US" sz="1200" dirty="0">
                  <a:solidFill>
                    <a:srgbClr val="924E6B"/>
                  </a:solidFill>
                  <a:latin typeface="Arial"/>
                </a:rPr>
                <a:t>!</a:t>
              </a: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US" sz="1400" b="1" dirty="0">
                  <a:solidFill>
                    <a:srgbClr val="FFFFFF"/>
                  </a:solidFill>
                  <a:latin typeface="Aria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pPr defTabSz="914400"/>
              <a:r>
                <a:rPr lang="en-US" b="1" dirty="0">
                  <a:solidFill>
                    <a:srgbClr val="FFFFFF"/>
                  </a:solidFill>
                  <a:latin typeface="Arial"/>
                </a:rPr>
                <a:t>?</a:t>
              </a:r>
            </a:p>
          </p:txBody>
        </p:sp>
      </p:gr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37241" y="1495997"/>
            <a:ext cx="3083231" cy="2523241"/>
          </a:xfrm>
          <a:noFill/>
          <a:ln w="12700"/>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FF3C0D"/>
          </a:solidFill>
        </p:grpSpPr>
        <p:sp>
          <p:nvSpPr>
            <p:cNvPr id="31" name="Round Same Side Corner Rectangle 97"/>
            <p:cNvSpPr/>
            <p:nvPr/>
          </p:nvSpPr>
          <p:spPr>
            <a:xfrm>
              <a:off x="2267744" y="1844804"/>
              <a:ext cx="3084068" cy="285749"/>
            </a:xfrm>
            <a:prstGeom prst="rect">
              <a:avLst/>
            </a:prstGeom>
            <a:solidFill>
              <a:srgbClr val="D17D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CA" sz="1100" i="1" dirty="0">
                  <a:solidFill>
                    <a:srgbClr val="FFFFFF"/>
                  </a:solidFill>
                  <a:latin typeface="Georgia"/>
                </a:rPr>
                <a:t>Info-Tech Insight</a:t>
              </a:r>
            </a:p>
          </p:txBody>
        </p:sp>
        <p:pic>
          <p:nvPicPr>
            <p:cNvPr id="32" name="Picture 31" descr="insight-sm.wmf"/>
            <p:cNvPicPr>
              <a:picLocks noChangeAspect="1"/>
            </p:cNvPicPr>
            <p:nvPr/>
          </p:nvPicPr>
          <p:blipFill>
            <a:blip r:embed="rId2" cstate="print"/>
            <a:stretch>
              <a:fillRect/>
            </a:stretch>
          </p:blipFill>
          <p:spPr>
            <a:xfrm>
              <a:off x="5094425" y="1889932"/>
              <a:ext cx="240000" cy="180000"/>
            </a:xfrm>
            <a:prstGeom prst="rect">
              <a:avLst/>
            </a:prstGeom>
            <a:noFill/>
            <a:ln>
              <a:noFill/>
            </a:ln>
          </p:spPr>
        </p:pic>
      </p:grpSp>
    </p:spTree>
    <p:extLst>
      <p:ext uri="{BB962C8B-B14F-4D97-AF65-F5344CB8AC3E}">
        <p14:creationId xmlns:p14="http://schemas.microsoft.com/office/powerpoint/2010/main" val="3628323681"/>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7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487067097"/>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6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409225028"/>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9" name="Text Placeholder 3"/>
          <p:cNvSpPr txBox="1">
            <a:spLocks/>
          </p:cNvSpPr>
          <p:nvPr userDrawn="1"/>
        </p:nvSpPr>
        <p:spPr bwMode="auto">
          <a:xfrm>
            <a:off x="1578396" y="5622172"/>
            <a:ext cx="728971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SzPct val="120000"/>
              <a:buFont typeface="Arial" pitchFamily="34" charset="0"/>
              <a:buNone/>
              <a:defRPr sz="2000" kern="1200" baseline="0">
                <a:solidFill>
                  <a:schemeClr val="accen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buClr>
                <a:srgbClr val="333333"/>
              </a:buClr>
              <a:defRPr/>
            </a:pPr>
            <a:endParaRPr lang="en-CA" dirty="0">
              <a:solidFill>
                <a:srgbClr val="29475F"/>
              </a:solidFill>
            </a:endParaRPr>
          </a:p>
        </p:txBody>
      </p:sp>
      <p:sp>
        <p:nvSpPr>
          <p:cNvPr id="10" name="Text Placeholder 4"/>
          <p:cNvSpPr txBox="1">
            <a:spLocks/>
          </p:cNvSpPr>
          <p:nvPr userDrawn="1"/>
        </p:nvSpPr>
        <p:spPr bwMode="auto">
          <a:xfrm>
            <a:off x="1730796" y="5620462"/>
            <a:ext cx="728971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SzPct val="120000"/>
              <a:buFont typeface="Arial" pitchFamily="34" charset="0"/>
              <a:buNone/>
              <a:defRPr sz="2000" kern="1200" baseline="0">
                <a:solidFill>
                  <a:schemeClr val="accen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buClr>
                <a:srgbClr val="333333"/>
              </a:buClr>
              <a:defRPr/>
            </a:pPr>
            <a:r>
              <a:rPr lang="en-CA" smtClean="0">
                <a:solidFill>
                  <a:srgbClr val="29475F"/>
                </a:solidFill>
              </a:rPr>
              <a:t>Blueprint Title</a:t>
            </a:r>
            <a:endParaRPr lang="en-CA" dirty="0">
              <a:solidFill>
                <a:srgbClr val="29475F"/>
              </a:solidFill>
            </a:endParaRPr>
          </a:p>
        </p:txBody>
      </p:sp>
    </p:spTree>
    <p:extLst>
      <p:ext uri="{BB962C8B-B14F-4D97-AF65-F5344CB8AC3E}">
        <p14:creationId xmlns:p14="http://schemas.microsoft.com/office/powerpoint/2010/main" val="2712414994"/>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040248645"/>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251520" y="1140955"/>
            <a:ext cx="8496944" cy="364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prstClr val="white"/>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51648"/>
            <a:ext cx="343307" cy="343307"/>
          </a:xfrm>
          <a:prstGeom prst="rect">
            <a:avLst/>
          </a:prstGeom>
          <a:solidFill>
            <a:schemeClr val="accent1"/>
          </a:solidFill>
          <a:effectLst/>
        </p:spPr>
      </p:pic>
      <p:sp>
        <p:nvSpPr>
          <p:cNvPr id="16" name="Text Placeholder 26"/>
          <p:cNvSpPr>
            <a:spLocks noGrp="1"/>
          </p:cNvSpPr>
          <p:nvPr>
            <p:ph type="body" sz="quarter" idx="10" hasCustomPrompt="1"/>
          </p:nvPr>
        </p:nvSpPr>
        <p:spPr>
          <a:xfrm>
            <a:off x="789503" y="1138910"/>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Tree>
    <p:extLst>
      <p:ext uri="{BB962C8B-B14F-4D97-AF65-F5344CB8AC3E}">
        <p14:creationId xmlns:p14="http://schemas.microsoft.com/office/powerpoint/2010/main" val="2516471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6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Rectangle 24"/>
          <p:cNvSpPr/>
          <p:nvPr userDrawn="1"/>
        </p:nvSpPr>
        <p:spPr>
          <a:xfrm>
            <a:off x="323451" y="1137225"/>
            <a:ext cx="8497021" cy="362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b="1" dirty="0">
              <a:solidFill>
                <a:prstClr val="white"/>
              </a:solidFill>
            </a:endParaRPr>
          </a:p>
        </p:txBody>
      </p:sp>
      <p:pic>
        <p:nvPicPr>
          <p:cNvPr id="11" name="Picture 10"/>
          <p:cNvPicPr>
            <a:picLocks noChangeAspect="1"/>
          </p:cNvPicPr>
          <p:nvPr userDrawn="1"/>
        </p:nvPicPr>
        <p:blipFill>
          <a:blip r:embed="rId2" cstate="print"/>
          <a:stretch>
            <a:fillRect/>
          </a:stretch>
        </p:blipFill>
        <p:spPr>
          <a:xfrm>
            <a:off x="354711" y="1200935"/>
            <a:ext cx="478173" cy="208779"/>
          </a:xfrm>
          <a:prstGeom prst="rect">
            <a:avLst/>
          </a:prstGeom>
        </p:spPr>
      </p:pic>
    </p:spTree>
    <p:extLst>
      <p:ext uri="{BB962C8B-B14F-4D97-AF65-F5344CB8AC3E}">
        <p14:creationId xmlns:p14="http://schemas.microsoft.com/office/powerpoint/2010/main" val="124822539"/>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32006"/>
            <a:ext cx="8496944" cy="364691"/>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prstClr val="white"/>
              </a:solidFill>
            </a:endParaRPr>
          </a:p>
        </p:txBody>
      </p:sp>
      <p:grpSp>
        <p:nvGrpSpPr>
          <p:cNvPr id="22" name="Group 21"/>
          <p:cNvGrpSpPr/>
          <p:nvPr userDrawn="1"/>
        </p:nvGrpSpPr>
        <p:grpSpPr>
          <a:xfrm>
            <a:off x="331100" y="1144504"/>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850883" y="1132006"/>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153411411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8" name="Text Placeholder 12"/>
          <p:cNvSpPr>
            <a:spLocks noGrp="1"/>
          </p:cNvSpPr>
          <p:nvPr>
            <p:ph type="body" sz="quarter" idx="16" hasCustomPrompt="1"/>
          </p:nvPr>
        </p:nvSpPr>
        <p:spPr>
          <a:xfrm>
            <a:off x="266219" y="1221423"/>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19" name="Text Placeholder 12"/>
          <p:cNvSpPr>
            <a:spLocks noGrp="1"/>
          </p:cNvSpPr>
          <p:nvPr>
            <p:ph type="body" sz="quarter" idx="17" hasCustomPrompt="1"/>
          </p:nvPr>
        </p:nvSpPr>
        <p:spPr>
          <a:xfrm>
            <a:off x="266219" y="2931027"/>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20" name="Text Placeholder 12"/>
          <p:cNvSpPr>
            <a:spLocks noGrp="1"/>
          </p:cNvSpPr>
          <p:nvPr>
            <p:ph type="body" sz="quarter" idx="18" hasCustomPrompt="1"/>
          </p:nvPr>
        </p:nvSpPr>
        <p:spPr>
          <a:xfrm>
            <a:off x="266219" y="4652064"/>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Tree>
    <p:extLst>
      <p:ext uri="{BB962C8B-B14F-4D97-AF65-F5344CB8AC3E}">
        <p14:creationId xmlns:p14="http://schemas.microsoft.com/office/powerpoint/2010/main" val="122288364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084766796"/>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9" name="Rectangle 8"/>
          <p:cNvSpPr/>
          <p:nvPr userDrawn="1"/>
        </p:nvSpPr>
        <p:spPr>
          <a:xfrm>
            <a:off x="251520" y="1132006"/>
            <a:ext cx="365168" cy="364691"/>
          </a:xfrm>
          <a:prstGeom prst="rect">
            <a:avLst/>
          </a:prstGeom>
          <a:solidFill>
            <a:srgbClr val="243F54"/>
          </a:solid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srgbClr val="FFFFFF"/>
              </a:solidFill>
            </a:endParaRPr>
          </a:p>
        </p:txBody>
      </p:sp>
      <p:sp>
        <p:nvSpPr>
          <p:cNvPr id="10" name="Rectangle 9"/>
          <p:cNvSpPr/>
          <p:nvPr userDrawn="1"/>
        </p:nvSpPr>
        <p:spPr>
          <a:xfrm>
            <a:off x="616688" y="1132006"/>
            <a:ext cx="8260611" cy="364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srgbClr val="333333"/>
              </a:solidFill>
            </a:endParaRPr>
          </a:p>
        </p:txBody>
      </p:sp>
      <p:grpSp>
        <p:nvGrpSpPr>
          <p:cNvPr id="11" name="Group 10"/>
          <p:cNvGrpSpPr/>
          <p:nvPr userDrawn="1"/>
        </p:nvGrpSpPr>
        <p:grpSpPr>
          <a:xfrm>
            <a:off x="272071" y="1144504"/>
            <a:ext cx="344617" cy="339694"/>
            <a:chOff x="6983446" y="224644"/>
            <a:chExt cx="734136" cy="731520"/>
          </a:xfrm>
          <a:solidFill>
            <a:srgbClr val="243F54"/>
          </a:solidFill>
        </p:grpSpPr>
        <p:sp>
          <p:nvSpPr>
            <p:cNvPr id="13" name="Rectangle 12"/>
            <p:cNvSpPr/>
            <p:nvPr/>
          </p:nvSpPr>
          <p:spPr>
            <a:xfrm>
              <a:off x="6986062" y="224644"/>
              <a:ext cx="731520" cy="731520"/>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4003347712"/>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50" name="Title 1"/>
          <p:cNvSpPr txBox="1">
            <a:spLocks/>
          </p:cNvSpPr>
          <p:nvPr userDrawn="1"/>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defRPr/>
            </a:pPr>
            <a:r>
              <a:rPr lang="en-US" dirty="0" smtClean="0">
                <a:solidFill>
                  <a:srgbClr val="333333"/>
                </a:solidFill>
              </a:rPr>
              <a:t>Executive summary (Georgia, 24pt)</a:t>
            </a:r>
            <a:endParaRPr lang="en-US" dirty="0">
              <a:solidFill>
                <a:srgbClr val="333333"/>
              </a:solidFill>
            </a:endParaRPr>
          </a:p>
        </p:txBody>
      </p:sp>
      <p:sp>
        <p:nvSpPr>
          <p:cNvPr id="51" name="Rectangle 50"/>
          <p:cNvSpPr/>
          <p:nvPr userDrawn="1"/>
        </p:nvSpPr>
        <p:spPr>
          <a:xfrm>
            <a:off x="255868" y="4199835"/>
            <a:ext cx="8640578" cy="312818"/>
          </a:xfrm>
          <a:prstGeom prst="rect">
            <a:avLst/>
          </a:prstGeom>
          <a:solidFill>
            <a:srgbClr val="29475F"/>
          </a:solidFill>
          <a:ln w="25400" cap="flat" cmpd="sng" algn="ctr">
            <a:noFill/>
            <a:prstDash val="solid"/>
          </a:ln>
          <a:effectLst/>
        </p:spPr>
        <p:txBody>
          <a:bodyPr rtlCol="0" anchor="ctr"/>
          <a:lstStyle/>
          <a:p>
            <a:pPr defTabSz="914400">
              <a:defRPr/>
            </a:pPr>
            <a:r>
              <a:rPr lang="en-CA" sz="1400" b="1" kern="0" dirty="0" smtClean="0">
                <a:solidFill>
                  <a:srgbClr val="FFFFFF"/>
                </a:solidFill>
              </a:rPr>
              <a:t>Resolution</a:t>
            </a:r>
          </a:p>
        </p:txBody>
      </p:sp>
      <p:sp>
        <p:nvSpPr>
          <p:cNvPr id="52" name="Rectangle 51"/>
          <p:cNvSpPr/>
          <p:nvPr userDrawn="1"/>
        </p:nvSpPr>
        <p:spPr>
          <a:xfrm>
            <a:off x="247848" y="1210905"/>
            <a:ext cx="5266944" cy="320040"/>
          </a:xfrm>
          <a:prstGeom prst="rect">
            <a:avLst/>
          </a:prstGeom>
          <a:solidFill>
            <a:srgbClr val="29475F"/>
          </a:solidFill>
          <a:ln w="25400" cap="flat" cmpd="sng" algn="ctr">
            <a:noFill/>
            <a:prstDash val="solid"/>
          </a:ln>
          <a:effectLst/>
        </p:spPr>
        <p:txBody>
          <a:bodyPr rtlCol="0" anchor="ctr"/>
          <a:lstStyle/>
          <a:p>
            <a:pPr defTabSz="914400">
              <a:defRPr/>
            </a:pPr>
            <a:r>
              <a:rPr lang="en-US" sz="1400" b="1" kern="0" dirty="0" smtClean="0">
                <a:solidFill>
                  <a:srgbClr val="FFFFFF"/>
                </a:solidFill>
              </a:rPr>
              <a:t>Situation</a:t>
            </a:r>
          </a:p>
        </p:txBody>
      </p:sp>
      <p:sp>
        <p:nvSpPr>
          <p:cNvPr id="53" name="Rectangle 52"/>
          <p:cNvSpPr/>
          <p:nvPr userDrawn="1"/>
        </p:nvSpPr>
        <p:spPr>
          <a:xfrm>
            <a:off x="247848" y="2659744"/>
            <a:ext cx="5266944" cy="320040"/>
          </a:xfrm>
          <a:prstGeom prst="rect">
            <a:avLst/>
          </a:prstGeom>
          <a:solidFill>
            <a:srgbClr val="29475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US" sz="1400" b="1" kern="0" dirty="0" smtClean="0">
                <a:solidFill>
                  <a:srgbClr val="FFFFFF"/>
                </a:solidFill>
              </a:rPr>
              <a:t>Complication</a:t>
            </a:r>
          </a:p>
        </p:txBody>
      </p:sp>
      <p:sp>
        <p:nvSpPr>
          <p:cNvPr id="54" name="Text Placeholder 19"/>
          <p:cNvSpPr txBox="1">
            <a:spLocks/>
          </p:cNvSpPr>
          <p:nvPr userDrawn="1"/>
        </p:nvSpPr>
        <p:spPr bwMode="auto">
          <a:xfrm>
            <a:off x="247848" y="1535364"/>
            <a:ext cx="5257800" cy="10789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buClr>
                <a:srgbClr val="333333"/>
              </a:buClr>
              <a:defRPr/>
            </a:pPr>
            <a:r>
              <a:rPr lang="en-US" dirty="0" smtClean="0">
                <a:solidFill>
                  <a:srgbClr val="333333"/>
                </a:solidFill>
              </a:rPr>
              <a:t>Click to edit Master text styles</a:t>
            </a:r>
          </a:p>
          <a:p>
            <a:pPr lvl="1" defTabSz="914400">
              <a:buClr>
                <a:srgbClr val="333333"/>
              </a:buClr>
              <a:defRPr/>
            </a:pPr>
            <a:r>
              <a:rPr lang="en-US" dirty="0" smtClean="0">
                <a:solidFill>
                  <a:srgbClr val="333333"/>
                </a:solidFill>
              </a:rPr>
              <a:t>Second level</a:t>
            </a:r>
          </a:p>
          <a:p>
            <a:pPr lvl="2" defTabSz="914400">
              <a:buClr>
                <a:srgbClr val="333333"/>
              </a:buClr>
              <a:defRPr/>
            </a:pPr>
            <a:r>
              <a:rPr lang="en-US" dirty="0" smtClean="0">
                <a:solidFill>
                  <a:srgbClr val="333333"/>
                </a:solidFill>
              </a:rPr>
              <a:t>Third level</a:t>
            </a:r>
          </a:p>
          <a:p>
            <a:pPr lvl="3" defTabSz="914400">
              <a:buClr>
                <a:srgbClr val="333333"/>
              </a:buClr>
              <a:defRPr/>
            </a:pPr>
            <a:r>
              <a:rPr lang="en-US" dirty="0" smtClean="0">
                <a:solidFill>
                  <a:srgbClr val="333333"/>
                </a:solidFill>
              </a:rPr>
              <a:t>Fourth level</a:t>
            </a:r>
            <a:endParaRPr lang="en-US" dirty="0">
              <a:solidFill>
                <a:srgbClr val="333333"/>
              </a:solidFill>
            </a:endParaRPr>
          </a:p>
        </p:txBody>
      </p:sp>
      <p:sp>
        <p:nvSpPr>
          <p:cNvPr id="55" name="Text Placeholder 19"/>
          <p:cNvSpPr txBox="1">
            <a:spLocks/>
          </p:cNvSpPr>
          <p:nvPr userDrawn="1"/>
        </p:nvSpPr>
        <p:spPr bwMode="auto">
          <a:xfrm>
            <a:off x="247848" y="2974004"/>
            <a:ext cx="5257800" cy="10769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buClr>
                <a:srgbClr val="333333"/>
              </a:buClr>
              <a:defRPr/>
            </a:pPr>
            <a:r>
              <a:rPr lang="en-US" dirty="0" smtClean="0">
                <a:solidFill>
                  <a:srgbClr val="333333"/>
                </a:solidFill>
              </a:rPr>
              <a:t>Click to edit Master text styles</a:t>
            </a:r>
          </a:p>
          <a:p>
            <a:pPr lvl="1" defTabSz="914400">
              <a:buClr>
                <a:srgbClr val="333333"/>
              </a:buClr>
              <a:defRPr/>
            </a:pPr>
            <a:r>
              <a:rPr lang="en-US" dirty="0" smtClean="0">
                <a:solidFill>
                  <a:srgbClr val="333333"/>
                </a:solidFill>
              </a:rPr>
              <a:t>Second level</a:t>
            </a:r>
          </a:p>
          <a:p>
            <a:pPr lvl="2" defTabSz="914400">
              <a:buClr>
                <a:srgbClr val="333333"/>
              </a:buClr>
              <a:defRPr/>
            </a:pPr>
            <a:r>
              <a:rPr lang="en-US" dirty="0" smtClean="0">
                <a:solidFill>
                  <a:srgbClr val="333333"/>
                </a:solidFill>
              </a:rPr>
              <a:t>Third level</a:t>
            </a:r>
          </a:p>
          <a:p>
            <a:pPr lvl="3" defTabSz="914400">
              <a:buClr>
                <a:srgbClr val="333333"/>
              </a:buClr>
              <a:defRPr/>
            </a:pPr>
            <a:r>
              <a:rPr lang="en-US" dirty="0" smtClean="0">
                <a:solidFill>
                  <a:srgbClr val="333333"/>
                </a:solidFill>
              </a:rPr>
              <a:t>Fourth level</a:t>
            </a:r>
            <a:endParaRPr lang="en-US" dirty="0">
              <a:solidFill>
                <a:srgbClr val="333333"/>
              </a:solidFill>
            </a:endParaRPr>
          </a:p>
        </p:txBody>
      </p:sp>
      <p:sp>
        <p:nvSpPr>
          <p:cNvPr id="56" name="Text Placeholder 19"/>
          <p:cNvSpPr txBox="1">
            <a:spLocks/>
          </p:cNvSpPr>
          <p:nvPr userDrawn="1"/>
        </p:nvSpPr>
        <p:spPr bwMode="auto">
          <a:xfrm>
            <a:off x="255868" y="4512653"/>
            <a:ext cx="8623607" cy="1808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buClr>
                <a:srgbClr val="333333"/>
              </a:buClr>
              <a:defRPr/>
            </a:pPr>
            <a:r>
              <a:rPr lang="en-US" dirty="0" smtClean="0">
                <a:solidFill>
                  <a:srgbClr val="333333"/>
                </a:solidFill>
              </a:rPr>
              <a:t>Click to edit Master text styles</a:t>
            </a:r>
          </a:p>
          <a:p>
            <a:pPr lvl="1" defTabSz="914400">
              <a:buClr>
                <a:srgbClr val="333333"/>
              </a:buClr>
              <a:defRPr/>
            </a:pPr>
            <a:r>
              <a:rPr lang="en-US" dirty="0" smtClean="0">
                <a:solidFill>
                  <a:srgbClr val="333333"/>
                </a:solidFill>
              </a:rPr>
              <a:t>Second level</a:t>
            </a:r>
          </a:p>
          <a:p>
            <a:pPr lvl="2" defTabSz="914400">
              <a:buClr>
                <a:srgbClr val="333333"/>
              </a:buClr>
              <a:defRPr/>
            </a:pPr>
            <a:r>
              <a:rPr lang="en-US" dirty="0" smtClean="0">
                <a:solidFill>
                  <a:srgbClr val="333333"/>
                </a:solidFill>
              </a:rPr>
              <a:t>Third level</a:t>
            </a:r>
          </a:p>
          <a:p>
            <a:pPr lvl="3" defTabSz="914400">
              <a:buClr>
                <a:srgbClr val="333333"/>
              </a:buClr>
              <a:defRPr/>
            </a:pPr>
            <a:r>
              <a:rPr lang="en-US" dirty="0" smtClean="0">
                <a:solidFill>
                  <a:srgbClr val="333333"/>
                </a:solidFill>
              </a:rPr>
              <a:t>Fourth level</a:t>
            </a:r>
            <a:endParaRPr lang="en-US" dirty="0">
              <a:solidFill>
                <a:srgbClr val="333333"/>
              </a:solidFill>
            </a:endParaRPr>
          </a:p>
        </p:txBody>
      </p:sp>
      <p:cxnSp>
        <p:nvCxnSpPr>
          <p:cNvPr id="57" name="Straight Connector 56"/>
          <p:cNvCxnSpPr/>
          <p:nvPr userDrawn="1"/>
        </p:nvCxnSpPr>
        <p:spPr>
          <a:xfrm>
            <a:off x="323528" y="1124744"/>
            <a:ext cx="8496944" cy="0"/>
          </a:xfrm>
          <a:prstGeom prst="line">
            <a:avLst/>
          </a:prstGeom>
          <a:noFill/>
          <a:ln w="22225" cap="flat" cmpd="sng" algn="ctr">
            <a:solidFill>
              <a:srgbClr val="45433E">
                <a:alpha val="41961"/>
              </a:srgbClr>
            </a:solidFill>
            <a:prstDash val="solid"/>
          </a:ln>
          <a:effectLst/>
        </p:spPr>
      </p:cxnSp>
      <p:sp>
        <p:nvSpPr>
          <p:cNvPr id="58" name="Text Placeholder 28"/>
          <p:cNvSpPr txBox="1">
            <a:spLocks/>
          </p:cNvSpPr>
          <p:nvPr userDrawn="1"/>
        </p:nvSpPr>
        <p:spPr bwMode="auto">
          <a:xfrm>
            <a:off x="5737241" y="1495997"/>
            <a:ext cx="3083231" cy="2523241"/>
          </a:xfrm>
          <a:prstGeom prst="rect">
            <a:avLst/>
          </a:prstGeom>
          <a:noFill/>
          <a:ln w="12700" cap="flat" cmpd="sng" algn="ctr">
            <a:noFill/>
            <a:prstDash val="solid"/>
            <a:miter lim="800000"/>
            <a:headEnd/>
            <a:tailEnd/>
          </a:ln>
          <a:effectLst/>
        </p:spPr>
        <p:txBody>
          <a:bodyPr vert="horz" wrap="square" lIns="91440" tIns="45720" rIns="91440" bIns="45720" numCol="1" rtlCol="0"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lang="en-US" sz="1200" kern="1200" dirty="0">
                <a:solidFill>
                  <a:srgbClr val="333333"/>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dk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dk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defTabSz="914400">
              <a:spcBef>
                <a:spcPct val="0"/>
              </a:spcBef>
              <a:buClr>
                <a:srgbClr val="333333"/>
              </a:buClr>
              <a:defRPr/>
            </a:pPr>
            <a:endParaRPr lang="en-CA"/>
          </a:p>
        </p:txBody>
      </p:sp>
      <p:grpSp>
        <p:nvGrpSpPr>
          <p:cNvPr id="59" name="Group 58"/>
          <p:cNvGrpSpPr/>
          <p:nvPr userDrawn="1"/>
        </p:nvGrpSpPr>
        <p:grpSpPr>
          <a:xfrm>
            <a:off x="5736405" y="1210905"/>
            <a:ext cx="3084068" cy="285749"/>
            <a:chOff x="2267744" y="1844804"/>
            <a:chExt cx="3084068" cy="285749"/>
          </a:xfrm>
          <a:solidFill>
            <a:srgbClr val="B0C534"/>
          </a:solidFill>
        </p:grpSpPr>
        <p:sp>
          <p:nvSpPr>
            <p:cNvPr id="60" name="Round Same Side Corner Rectangle 97"/>
            <p:cNvSpPr/>
            <p:nvPr/>
          </p:nvSpPr>
          <p:spPr>
            <a:xfrm>
              <a:off x="2267744" y="1844804"/>
              <a:ext cx="3084068" cy="285749"/>
            </a:xfrm>
            <a:prstGeom prst="rect">
              <a:avLst/>
            </a:prstGeom>
            <a:solidFill>
              <a:srgbClr val="B0C534"/>
            </a:solidFill>
            <a:ln w="12700" cap="flat" cmpd="sng" algn="ctr">
              <a:solidFill>
                <a:srgbClr val="B0C534"/>
              </a:solidFill>
              <a:prstDash val="solid"/>
            </a:ln>
            <a:effectLst/>
          </p:spPr>
          <p:txBody>
            <a:bodyPr rtlCol="0" anchor="ctr"/>
            <a:lstStyle/>
            <a:p>
              <a:pPr defTabSz="914400" fontAlgn="base">
                <a:spcBef>
                  <a:spcPct val="0"/>
                </a:spcBef>
                <a:spcAft>
                  <a:spcPct val="0"/>
                </a:spcAft>
                <a:defRPr/>
              </a:pPr>
              <a:r>
                <a:rPr lang="en-CA" sz="1100" i="1" kern="0" dirty="0" smtClean="0">
                  <a:solidFill>
                    <a:srgbClr val="FFFFFF"/>
                  </a:solidFill>
                  <a:latin typeface="Georgia"/>
                </a:rPr>
                <a:t>Info-Tech Insight</a:t>
              </a:r>
            </a:p>
          </p:txBody>
        </p:sp>
        <p:pic>
          <p:nvPicPr>
            <p:cNvPr id="61" name="Picture 60" descr="insight-sm.wmf"/>
            <p:cNvPicPr>
              <a:picLocks noChangeAspect="1"/>
            </p:cNvPicPr>
            <p:nvPr/>
          </p:nvPicPr>
          <p:blipFill>
            <a:blip r:embed="rId2" cstate="print"/>
            <a:stretch>
              <a:fillRect/>
            </a:stretch>
          </p:blipFill>
          <p:spPr>
            <a:xfrm>
              <a:off x="5043623" y="1889932"/>
              <a:ext cx="240000" cy="180000"/>
            </a:xfrm>
            <a:prstGeom prst="rect">
              <a:avLst/>
            </a:prstGeom>
            <a:solidFill>
              <a:srgbClr val="B0C534"/>
            </a:solidFill>
            <a:ln>
              <a:solidFill>
                <a:srgbClr val="B0C534"/>
              </a:solidFill>
            </a:ln>
          </p:spPr>
        </p:pic>
      </p:grpSp>
      <p:pic>
        <p:nvPicPr>
          <p:cNvPr id="62" name="Picture 6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63" name="Picture 6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64" name="Picture 6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2152577822"/>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1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7" y="1146679"/>
            <a:ext cx="365168"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srgbClr val="FFFFFF"/>
              </a:solidFill>
            </a:endParaRPr>
          </a:p>
        </p:txBody>
      </p:sp>
      <p:sp>
        <p:nvSpPr>
          <p:cNvPr id="21" name="Rectangle 20"/>
          <p:cNvSpPr/>
          <p:nvPr userDrawn="1"/>
        </p:nvSpPr>
        <p:spPr>
          <a:xfrm>
            <a:off x="616689" y="1146679"/>
            <a:ext cx="8203784" cy="364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srgbClr val="333333"/>
              </a:solidFill>
            </a:endParaRPr>
          </a:p>
        </p:txBody>
      </p:sp>
      <p:grpSp>
        <p:nvGrpSpPr>
          <p:cNvPr id="22" name="Group 21"/>
          <p:cNvGrpSpPr/>
          <p:nvPr userDrawn="1"/>
        </p:nvGrpSpPr>
        <p:grpSpPr>
          <a:xfrm>
            <a:off x="336127" y="1171406"/>
            <a:ext cx="344617" cy="339694"/>
            <a:chOff x="6983446" y="224644"/>
            <a:chExt cx="734136" cy="731520"/>
          </a:xfrm>
          <a:solidFill>
            <a:schemeClr val="accent1"/>
          </a:solidFill>
        </p:grpSpPr>
        <p:sp>
          <p:nvSpPr>
            <p:cNvPr id="23" name="Rectangle 22"/>
            <p:cNvSpPr/>
            <p:nvPr/>
          </p:nvSpPr>
          <p:spPr>
            <a:xfrm>
              <a:off x="6986062" y="224644"/>
              <a:ext cx="731520" cy="7315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chemeClr val="accent1"/>
              </a:solidFill>
            </a:ln>
            <a:effectLst/>
          </p:spPr>
        </p:pic>
      </p:grpSp>
    </p:spTree>
    <p:extLst>
      <p:ext uri="{BB962C8B-B14F-4D97-AF65-F5344CB8AC3E}">
        <p14:creationId xmlns:p14="http://schemas.microsoft.com/office/powerpoint/2010/main" val="1460338249"/>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7_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Tree>
    <p:extLst>
      <p:ext uri="{BB962C8B-B14F-4D97-AF65-F5344CB8AC3E}">
        <p14:creationId xmlns:p14="http://schemas.microsoft.com/office/powerpoint/2010/main" val="2135476976"/>
      </p:ext>
    </p:extLst>
  </p:cSld>
  <p:clrMapOvr>
    <a:masterClrMapping/>
  </p:clrMapOvr>
  <p:timing>
    <p:tnLst>
      <p:par>
        <p:cTn id="1" dur="indefinite" restart="never" nodeType="tmRoot"/>
      </p:par>
    </p:tnLst>
  </p:timing>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92699256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pPr defTabSz="914400"/>
            <a:r>
              <a:rPr lang="en-US" sz="1400" b="1" dirty="0" smtClean="0">
                <a:solidFill>
                  <a:srgbClr val="FFFFFF"/>
                </a:solidFill>
              </a:rPr>
              <a:t>The following are sample activities that will be conducted by Info-Tech analysts with your team:</a:t>
            </a:r>
            <a:endParaRPr lang="en-US" sz="1400" b="1" dirty="0">
              <a:solidFill>
                <a:srgbClr val="FFFFFF"/>
              </a:solidFill>
            </a:endParaRP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pPr defTabSz="914400"/>
            <a:r>
              <a:rPr lang="en-US" sz="1400" b="1" dirty="0" smtClean="0">
                <a:solidFill>
                  <a:srgbClr val="FFFFFF"/>
                </a:solidFill>
              </a:rPr>
              <a:t>Book a workshop with our Info-Tech analysts:</a:t>
            </a:r>
            <a:endParaRPr lang="en-US" sz="1400" b="1" dirty="0">
              <a:solidFill>
                <a:srgbClr val="FFFFFF"/>
              </a:solidFill>
            </a:endParaRP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Tree>
    <p:extLst>
      <p:ext uri="{BB962C8B-B14F-4D97-AF65-F5344CB8AC3E}">
        <p14:creationId xmlns:p14="http://schemas.microsoft.com/office/powerpoint/2010/main" val="4059588782"/>
      </p:ext>
    </p:extLst>
  </p:cSld>
  <p:clrMapOvr>
    <a:masterClrMapping/>
  </p:clrMapOvr>
  <p:timing>
    <p:tnLst>
      <p:par>
        <p:cTn id="1" dur="indefinite" restart="never" nodeType="tmRoot"/>
      </p:par>
    </p:tnLst>
  </p:timing>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91000" y="1083800"/>
            <a:ext cx="8676000" cy="307777"/>
          </a:xfrm>
          <a:prstGeom prst="rect">
            <a:avLst/>
          </a:prstGeom>
          <a:solidFill>
            <a:srgbClr val="243F54"/>
          </a:solidFill>
        </p:spPr>
        <p:txBody>
          <a:bodyPr wrap="square" rtlCol="0">
            <a:spAutoFit/>
          </a:bodyPr>
          <a:lstStyle/>
          <a:p>
            <a:pPr defTabSz="914400"/>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2585356058"/>
      </p:ext>
    </p:extLst>
  </p:cSld>
  <p:clrMapOvr>
    <a:masterClrMapping/>
  </p:clrMapOvr>
  <p:timing>
    <p:tnLst>
      <p:par>
        <p:cTn id="1" dur="indefinite" restart="never" nodeType="tmRoot"/>
      </p:par>
    </p:tnLst>
  </p:timing>
  <p:hf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4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Rectangle 24"/>
          <p:cNvSpPr/>
          <p:nvPr userDrawn="1"/>
        </p:nvSpPr>
        <p:spPr>
          <a:xfrm>
            <a:off x="323451" y="1094727"/>
            <a:ext cx="8497021" cy="362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b="1" dirty="0">
              <a:solidFill>
                <a:srgbClr val="FFFFFF"/>
              </a:solidFill>
            </a:endParaRPr>
          </a:p>
        </p:txBody>
      </p:sp>
      <p:sp>
        <p:nvSpPr>
          <p:cNvPr id="27" name="Text Placeholder 26"/>
          <p:cNvSpPr>
            <a:spLocks noGrp="1"/>
          </p:cNvSpPr>
          <p:nvPr>
            <p:ph type="body" sz="quarter" idx="10" hasCustomPrompt="1"/>
          </p:nvPr>
        </p:nvSpPr>
        <p:spPr>
          <a:xfrm>
            <a:off x="865534" y="1097811"/>
            <a:ext cx="6249140" cy="346075"/>
          </a:xfrm>
          <a:noFill/>
          <a:ln>
            <a:noFill/>
          </a:ln>
        </p:spPr>
        <p:txBody>
          <a:bodyPr anchor="ctr"/>
          <a:lstStyle>
            <a:lvl1pPr marL="0" indent="0" algn="l">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Vendor Landscape </a:t>
            </a:r>
          </a:p>
        </p:txBody>
      </p:sp>
      <p:pic>
        <p:nvPicPr>
          <p:cNvPr id="11" name="Picture 10"/>
          <p:cNvPicPr>
            <a:picLocks noChangeAspect="1"/>
          </p:cNvPicPr>
          <p:nvPr userDrawn="1"/>
        </p:nvPicPr>
        <p:blipFill>
          <a:blip r:embed="rId2"/>
          <a:stretch>
            <a:fillRect/>
          </a:stretch>
        </p:blipFill>
        <p:spPr>
          <a:xfrm>
            <a:off x="354711" y="1158437"/>
            <a:ext cx="478173" cy="208779"/>
          </a:xfrm>
          <a:prstGeom prst="rect">
            <a:avLst/>
          </a:prstGeom>
        </p:spPr>
      </p:pic>
    </p:spTree>
    <p:extLst>
      <p:ext uri="{BB962C8B-B14F-4D97-AF65-F5344CB8AC3E}">
        <p14:creationId xmlns:p14="http://schemas.microsoft.com/office/powerpoint/2010/main" val="610841843"/>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2_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b="1" dirty="0" smtClean="0">
                <a:solidFill>
                  <a:prstClr val="white"/>
                </a:solidFill>
              </a:rPr>
              <a:t>This Research Will Assist:</a:t>
            </a:r>
            <a:endParaRPr lang="en-US" sz="1400" b="1" dirty="0">
              <a:solidFill>
                <a:prstClr val="white"/>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b="1" dirty="0">
                <a:solidFill>
                  <a:prstClr val="white"/>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smtClean="0">
                <a:solidFill>
                  <a:srgbClr val="FFFFFF"/>
                </a:solidFill>
              </a:rPr>
              <a:t>How Did You Get Here?</a:t>
            </a:r>
            <a:endParaRPr lang="en-US" sz="1400" b="1" dirty="0">
              <a:solidFill>
                <a:srgbClr val="FFFFFF"/>
              </a:solidFill>
            </a:endParaRP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smtClean="0">
                <a:solidFill>
                  <a:srgbClr val="FFFFFF"/>
                </a:solidFill>
              </a:rPr>
              <a:t>What’s Your Current State?</a:t>
            </a:r>
            <a:endParaRPr lang="en-US" sz="1400" b="1" dirty="0">
              <a:solidFill>
                <a:srgbClr val="FFFFFF"/>
              </a:solidFill>
            </a:endParaRP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smtClean="0">
                <a:solidFill>
                  <a:srgbClr val="FFFFFF"/>
                </a:solidFill>
              </a:rPr>
              <a:t>This Research Is Designed For:</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smtClean="0">
                <a:solidFill>
                  <a:srgbClr val="FFFFFF"/>
                </a:solidFill>
              </a:rPr>
              <a:t>This Research Will Help You:</a:t>
            </a:r>
            <a:endParaRPr lang="en-US" sz="1400" b="1" dirty="0">
              <a:solidFill>
                <a:srgbClr val="FFFFFF"/>
              </a:solidFill>
            </a:endParaRPr>
          </a:p>
        </p:txBody>
      </p:sp>
    </p:spTree>
    <p:extLst>
      <p:ext uri="{BB962C8B-B14F-4D97-AF65-F5344CB8AC3E}">
        <p14:creationId xmlns:p14="http://schemas.microsoft.com/office/powerpoint/2010/main" val="2664184161"/>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746147"/>
      </p:ext>
    </p:extLst>
  </p:cSld>
  <p:clrMapOvr>
    <a:masterClrMapping/>
  </p:clrMapOvr>
  <p:timing>
    <p:tnLst>
      <p:par>
        <p:cTn id="1" dur="indefinite" restart="never" nodeType="tmRoot"/>
      </p:par>
    </p:tnLst>
  </p:timing>
  <p:hf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9" name="Rectangle 8"/>
          <p:cNvSpPr/>
          <p:nvPr userDrawn="1"/>
        </p:nvSpPr>
        <p:spPr>
          <a:xfrm>
            <a:off x="251520" y="1132006"/>
            <a:ext cx="365168" cy="364691"/>
          </a:xfrm>
          <a:prstGeom prst="rect">
            <a:avLst/>
          </a:prstGeom>
          <a:solidFill>
            <a:srgbClr val="243F54"/>
          </a:solid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srgbClr val="FFFFFF"/>
              </a:solidFill>
            </a:endParaRPr>
          </a:p>
        </p:txBody>
      </p:sp>
      <p:sp>
        <p:nvSpPr>
          <p:cNvPr id="10" name="Rectangle 9"/>
          <p:cNvSpPr/>
          <p:nvPr userDrawn="1"/>
        </p:nvSpPr>
        <p:spPr>
          <a:xfrm>
            <a:off x="616688" y="1132006"/>
            <a:ext cx="8260611" cy="364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srgbClr val="333333"/>
              </a:solidFill>
            </a:endParaRPr>
          </a:p>
        </p:txBody>
      </p:sp>
      <p:grpSp>
        <p:nvGrpSpPr>
          <p:cNvPr id="11" name="Group 10"/>
          <p:cNvGrpSpPr/>
          <p:nvPr userDrawn="1"/>
        </p:nvGrpSpPr>
        <p:grpSpPr>
          <a:xfrm>
            <a:off x="272071" y="1144504"/>
            <a:ext cx="344617" cy="339694"/>
            <a:chOff x="6983446" y="224644"/>
            <a:chExt cx="734136" cy="731520"/>
          </a:xfrm>
          <a:solidFill>
            <a:srgbClr val="243F54"/>
          </a:solidFill>
        </p:grpSpPr>
        <p:sp>
          <p:nvSpPr>
            <p:cNvPr id="13" name="Rectangle 12"/>
            <p:cNvSpPr/>
            <p:nvPr/>
          </p:nvSpPr>
          <p:spPr>
            <a:xfrm>
              <a:off x="6986062" y="224644"/>
              <a:ext cx="731520" cy="731520"/>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27876811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51177199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385476953"/>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8109776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prstClr val="white"/>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668916323"/>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26" name="Picture 25" descr="footer2012.jpg"/>
          <p:cNvPicPr>
            <a:picLocks noChangeAspect="1"/>
          </p:cNvPicPr>
          <p:nvPr userDrawn="1"/>
        </p:nvPicPr>
        <p:blipFill>
          <a:blip r:embed="rId2" cstate="print"/>
          <a:srcRect l="73231"/>
          <a:stretch>
            <a:fillRect/>
          </a:stretch>
        </p:blipFill>
        <p:spPr>
          <a:xfrm>
            <a:off x="6696236" y="6090047"/>
            <a:ext cx="2447764" cy="767953"/>
          </a:xfrm>
          <a:prstGeom prst="rect">
            <a:avLst/>
          </a:prstGeom>
        </p:spPr>
      </p:pic>
      <p:sp>
        <p:nvSpPr>
          <p:cNvPr id="27" name="Rectangle 26"/>
          <p:cNvSpPr/>
          <p:nvPr userDrawn="1"/>
        </p:nvSpPr>
        <p:spPr>
          <a:xfrm>
            <a:off x="0" y="6090047"/>
            <a:ext cx="6696236" cy="767953"/>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r>
              <a:rPr lang="en-CA" sz="800" dirty="0" smtClean="0">
                <a:solidFill>
                  <a:srgbClr val="ADB7C3"/>
                </a:solidFill>
              </a:rPr>
              <a:t>Info-Tech Research Group, Inc. Is a global leader in providing IT research and advice.</a:t>
            </a:r>
            <a:br>
              <a:rPr lang="en-CA" sz="800" dirty="0" smtClean="0">
                <a:solidFill>
                  <a:srgbClr val="ADB7C3"/>
                </a:solidFill>
              </a:rPr>
            </a:br>
            <a:r>
              <a:rPr lang="en-CA" sz="800" dirty="0" smtClean="0">
                <a:solidFill>
                  <a:srgbClr val="ADB7C3"/>
                </a:solidFill>
              </a:rPr>
              <a:t>Info-Tech’s products and services combine actionable insight and relevant advice with</a:t>
            </a:r>
            <a:br>
              <a:rPr lang="en-CA" sz="800" dirty="0" smtClean="0">
                <a:solidFill>
                  <a:srgbClr val="ADB7C3"/>
                </a:solidFill>
              </a:rPr>
            </a:br>
            <a:r>
              <a:rPr lang="en-CA" sz="800" dirty="0" smtClean="0">
                <a:solidFill>
                  <a:srgbClr val="ADB7C3"/>
                </a:solidFill>
              </a:rPr>
              <a:t>ready-to-use tools and templates that cover the full spectrum of IT concerns.</a:t>
            </a:r>
            <a:br>
              <a:rPr lang="en-CA" sz="800" dirty="0" smtClean="0">
                <a:solidFill>
                  <a:srgbClr val="ADB7C3"/>
                </a:solidFill>
              </a:rPr>
            </a:br>
            <a:r>
              <a:rPr lang="en-CA" sz="800" dirty="0" smtClean="0">
                <a:solidFill>
                  <a:srgbClr val="ADB7C3"/>
                </a:solidFill>
              </a:rPr>
              <a:t>© 1997-2012 Info-Tech Research Group Inc.</a:t>
            </a:r>
            <a:endParaRPr lang="en-CA" sz="800" dirty="0">
              <a:solidFill>
                <a:srgbClr val="ADB7C3"/>
              </a:solidFill>
            </a:endParaRPr>
          </a:p>
        </p:txBody>
      </p:sp>
    </p:spTree>
    <p:extLst>
      <p:ext uri="{BB962C8B-B14F-4D97-AF65-F5344CB8AC3E}">
        <p14:creationId xmlns:p14="http://schemas.microsoft.com/office/powerpoint/2010/main" val="2445018496"/>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325772755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725728770"/>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0880914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214759888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59203078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4646110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56903662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932380887"/>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38407258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3693957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28561772"/>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44109754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028292851"/>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3449820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12216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0759550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4067605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prstClr val="white"/>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1416677322"/>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0305779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5806716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24907161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64737235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61905376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2789676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11557225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03308816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87123913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27667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8220164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711"/>
            <a:ext cx="343307" cy="343307"/>
          </a:xfrm>
          <a:prstGeom prst="rect">
            <a:avLst/>
          </a:prstGeom>
          <a:solidFill>
            <a:schemeClr val="accent1"/>
          </a:solidFill>
          <a:effectLst/>
        </p:spPr>
      </p:pic>
      <p:sp>
        <p:nvSpPr>
          <p:cNvPr id="16" name="Text Placeholder 26"/>
          <p:cNvSpPr>
            <a:spLocks noGrp="1"/>
          </p:cNvSpPr>
          <p:nvPr>
            <p:ph type="body" sz="quarter" idx="10" hasCustomPrompt="1"/>
          </p:nvPr>
        </p:nvSpPr>
        <p:spPr>
          <a:xfrm>
            <a:off x="1194576" y="1180828"/>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5" name="Text Placeholder 26"/>
          <p:cNvSpPr>
            <a:spLocks noGrp="1"/>
          </p:cNvSpPr>
          <p:nvPr>
            <p:ph type="body" sz="quarter" idx="11" hasCustomPrompt="1"/>
          </p:nvPr>
        </p:nvSpPr>
        <p:spPr>
          <a:xfrm>
            <a:off x="684997" y="11812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Tree>
    <p:extLst>
      <p:ext uri="{BB962C8B-B14F-4D97-AF65-F5344CB8AC3E}">
        <p14:creationId xmlns:p14="http://schemas.microsoft.com/office/powerpoint/2010/main" val="29251475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26" name="Picture 25" descr="footer2012.jpg"/>
          <p:cNvPicPr>
            <a:picLocks noChangeAspect="1"/>
          </p:cNvPicPr>
          <p:nvPr userDrawn="1"/>
        </p:nvPicPr>
        <p:blipFill>
          <a:blip r:embed="rId2" cstate="print"/>
          <a:srcRect l="73231"/>
          <a:stretch>
            <a:fillRect/>
          </a:stretch>
        </p:blipFill>
        <p:spPr>
          <a:xfrm>
            <a:off x="6696236" y="6090047"/>
            <a:ext cx="2447764" cy="767953"/>
          </a:xfrm>
          <a:prstGeom prst="rect">
            <a:avLst/>
          </a:prstGeom>
        </p:spPr>
      </p:pic>
      <p:sp>
        <p:nvSpPr>
          <p:cNvPr id="27" name="Rectangle 26"/>
          <p:cNvSpPr/>
          <p:nvPr userDrawn="1"/>
        </p:nvSpPr>
        <p:spPr>
          <a:xfrm>
            <a:off x="0" y="6090047"/>
            <a:ext cx="6696236" cy="767953"/>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r>
              <a:rPr lang="en-CA" sz="800" dirty="0" smtClean="0">
                <a:solidFill>
                  <a:srgbClr val="ADB7C3"/>
                </a:solidFill>
              </a:rPr>
              <a:t>Info-Tech Research Group, Inc. Is a global leader in providing IT research and advice.</a:t>
            </a:r>
            <a:br>
              <a:rPr lang="en-CA" sz="800" dirty="0" smtClean="0">
                <a:solidFill>
                  <a:srgbClr val="ADB7C3"/>
                </a:solidFill>
              </a:rPr>
            </a:br>
            <a:r>
              <a:rPr lang="en-CA" sz="800" dirty="0" smtClean="0">
                <a:solidFill>
                  <a:srgbClr val="ADB7C3"/>
                </a:solidFill>
              </a:rPr>
              <a:t>Info-Tech’s products and services combine actionable insight and relevant advice with</a:t>
            </a:r>
            <a:br>
              <a:rPr lang="en-CA" sz="800" dirty="0" smtClean="0">
                <a:solidFill>
                  <a:srgbClr val="ADB7C3"/>
                </a:solidFill>
              </a:rPr>
            </a:br>
            <a:r>
              <a:rPr lang="en-CA" sz="800" dirty="0" smtClean="0">
                <a:solidFill>
                  <a:srgbClr val="ADB7C3"/>
                </a:solidFill>
              </a:rPr>
              <a:t>ready-to-use tools and templates that cover the full spectrum of IT concerns.</a:t>
            </a:r>
            <a:br>
              <a:rPr lang="en-CA" sz="800" dirty="0" smtClean="0">
                <a:solidFill>
                  <a:srgbClr val="ADB7C3"/>
                </a:solidFill>
              </a:rPr>
            </a:br>
            <a:r>
              <a:rPr lang="en-CA" sz="800" dirty="0" smtClean="0">
                <a:solidFill>
                  <a:srgbClr val="ADB7C3"/>
                </a:solidFill>
              </a:rPr>
              <a:t>© 1997-2012 Info-Tech Research Group Inc.</a:t>
            </a:r>
            <a:endParaRPr lang="en-CA" sz="800" dirty="0">
              <a:solidFill>
                <a:srgbClr val="ADB7C3"/>
              </a:solidFill>
            </a:endParaRPr>
          </a:p>
        </p:txBody>
      </p:sp>
    </p:spTree>
    <p:extLst>
      <p:ext uri="{BB962C8B-B14F-4D97-AF65-F5344CB8AC3E}">
        <p14:creationId xmlns:p14="http://schemas.microsoft.com/office/powerpoint/2010/main" val="114111828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174867202"/>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851675858"/>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11630628"/>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995664790"/>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981259378"/>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583025166"/>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000195807"/>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84953939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44199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29" name="Rectangle 28"/>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r>
              <a:rPr lang="en-CA" sz="800" dirty="0" smtClean="0">
                <a:solidFill>
                  <a:srgbClr val="ADB7C3"/>
                </a:solidFill>
              </a:rPr>
              <a:t>Info-Tech Research Group, Inc. Is a global leader in providing IT research and advice.</a:t>
            </a:r>
            <a:br>
              <a:rPr lang="en-CA" sz="800" dirty="0" smtClean="0">
                <a:solidFill>
                  <a:srgbClr val="ADB7C3"/>
                </a:solidFill>
              </a:rPr>
            </a:br>
            <a:r>
              <a:rPr lang="en-CA" sz="800" dirty="0" smtClean="0">
                <a:solidFill>
                  <a:srgbClr val="ADB7C3"/>
                </a:solidFill>
              </a:rPr>
              <a:t>Info-Tech’s products and services combine actionable insight and relevant advice with</a:t>
            </a:r>
            <a:br>
              <a:rPr lang="en-CA" sz="800" dirty="0" smtClean="0">
                <a:solidFill>
                  <a:srgbClr val="ADB7C3"/>
                </a:solidFill>
              </a:rPr>
            </a:br>
            <a:r>
              <a:rPr lang="en-CA" sz="800" dirty="0" smtClean="0">
                <a:solidFill>
                  <a:srgbClr val="ADB7C3"/>
                </a:solidFill>
              </a:rPr>
              <a:t>ready-to-use tools and templates that cover the full spectrum of IT concerns.</a:t>
            </a:r>
            <a:br>
              <a:rPr lang="en-CA" sz="800" dirty="0" smtClean="0">
                <a:solidFill>
                  <a:srgbClr val="ADB7C3"/>
                </a:solidFill>
              </a:rPr>
            </a:br>
            <a:r>
              <a:rPr lang="en-CA" sz="800" dirty="0" smtClean="0">
                <a:solidFill>
                  <a:srgbClr val="ADB7C3"/>
                </a:solidFill>
              </a:rPr>
              <a:t>© 1997-2014 Info-Tech Research Group Inc.</a:t>
            </a:r>
            <a:endParaRPr lang="en-CA" sz="800" dirty="0">
              <a:solidFill>
                <a:srgbClr val="ADB7C3"/>
              </a:solidFill>
            </a:endParaRPr>
          </a:p>
        </p:txBody>
      </p:sp>
      <p:sp>
        <p:nvSpPr>
          <p:cNvPr id="31" name="Rectangle 30"/>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extLst>
      <p:ext uri="{BB962C8B-B14F-4D97-AF65-F5344CB8AC3E}">
        <p14:creationId xmlns:p14="http://schemas.microsoft.com/office/powerpoint/2010/main" val="316771329"/>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128945571"/>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6365328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26972626"/>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94220592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64885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48903269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3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46886605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4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07548981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71186747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280511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444809852"/>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4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0378326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3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00283707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73870543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3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04035221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3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76473097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3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84194375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3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56962372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26" name="Picture 25" descr="footer2012.jpg"/>
          <p:cNvPicPr>
            <a:picLocks noChangeAspect="1"/>
          </p:cNvPicPr>
          <p:nvPr userDrawn="1"/>
        </p:nvPicPr>
        <p:blipFill>
          <a:blip r:embed="rId2" cstate="print"/>
          <a:srcRect l="73231"/>
          <a:stretch>
            <a:fillRect/>
          </a:stretch>
        </p:blipFill>
        <p:spPr>
          <a:xfrm>
            <a:off x="6696236" y="6090047"/>
            <a:ext cx="2447764" cy="767953"/>
          </a:xfrm>
          <a:prstGeom prst="rect">
            <a:avLst/>
          </a:prstGeom>
        </p:spPr>
      </p:pic>
      <p:sp>
        <p:nvSpPr>
          <p:cNvPr id="27" name="Rectangle 26"/>
          <p:cNvSpPr/>
          <p:nvPr userDrawn="1"/>
        </p:nvSpPr>
        <p:spPr>
          <a:xfrm>
            <a:off x="0" y="6090047"/>
            <a:ext cx="6696236" cy="767953"/>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r>
              <a:rPr lang="en-CA" sz="800" dirty="0" smtClean="0">
                <a:solidFill>
                  <a:srgbClr val="ADB7C3"/>
                </a:solidFill>
              </a:rPr>
              <a:t>Info-Tech Research Group, Inc. Is a global leader in providing IT research and advice.</a:t>
            </a:r>
            <a:br>
              <a:rPr lang="en-CA" sz="800" dirty="0" smtClean="0">
                <a:solidFill>
                  <a:srgbClr val="ADB7C3"/>
                </a:solidFill>
              </a:rPr>
            </a:br>
            <a:r>
              <a:rPr lang="en-CA" sz="800" dirty="0" smtClean="0">
                <a:solidFill>
                  <a:srgbClr val="ADB7C3"/>
                </a:solidFill>
              </a:rPr>
              <a:t>Info-Tech’s products and services combine actionable insight and relevant advice with</a:t>
            </a:r>
            <a:br>
              <a:rPr lang="en-CA" sz="800" dirty="0" smtClean="0">
                <a:solidFill>
                  <a:srgbClr val="ADB7C3"/>
                </a:solidFill>
              </a:rPr>
            </a:br>
            <a:r>
              <a:rPr lang="en-CA" sz="800" dirty="0" smtClean="0">
                <a:solidFill>
                  <a:srgbClr val="ADB7C3"/>
                </a:solidFill>
              </a:rPr>
              <a:t>ready-to-use tools and templates that cover the full spectrum of IT concerns.</a:t>
            </a:r>
            <a:br>
              <a:rPr lang="en-CA" sz="800" dirty="0" smtClean="0">
                <a:solidFill>
                  <a:srgbClr val="ADB7C3"/>
                </a:solidFill>
              </a:rPr>
            </a:br>
            <a:r>
              <a:rPr lang="en-CA" sz="800" dirty="0" smtClean="0">
                <a:solidFill>
                  <a:srgbClr val="ADB7C3"/>
                </a:solidFill>
              </a:rPr>
              <a:t>© 1997-2012 Info-Tech Research Group Inc.</a:t>
            </a:r>
            <a:endParaRPr lang="en-CA" sz="800" dirty="0">
              <a:solidFill>
                <a:srgbClr val="ADB7C3"/>
              </a:solidFill>
            </a:endParaRPr>
          </a:p>
        </p:txBody>
      </p:sp>
    </p:spTree>
    <p:extLst>
      <p:ext uri="{BB962C8B-B14F-4D97-AF65-F5344CB8AC3E}">
        <p14:creationId xmlns:p14="http://schemas.microsoft.com/office/powerpoint/2010/main" val="3297622009"/>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1078267009"/>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5747317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617609781"/>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4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543081109"/>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3_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2315220949"/>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5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925626226"/>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5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065509930"/>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7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605971075"/>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69334423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5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42105807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4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549125424"/>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592865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9599008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4252181042"/>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415674900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46413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28795933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5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70307694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6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552260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8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64870286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3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29830944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6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00355153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5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13856956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6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67549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490082589"/>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5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99304161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5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49402799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5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56822932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5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18827488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26" name="Picture 25" descr="footer2012.jpg"/>
          <p:cNvPicPr>
            <a:picLocks noChangeAspect="1"/>
          </p:cNvPicPr>
          <p:nvPr userDrawn="1"/>
        </p:nvPicPr>
        <p:blipFill>
          <a:blip r:embed="rId2" cstate="print"/>
          <a:srcRect l="73231"/>
          <a:stretch>
            <a:fillRect/>
          </a:stretch>
        </p:blipFill>
        <p:spPr>
          <a:xfrm>
            <a:off x="6696236" y="6090047"/>
            <a:ext cx="2447764" cy="767953"/>
          </a:xfrm>
          <a:prstGeom prst="rect">
            <a:avLst/>
          </a:prstGeom>
        </p:spPr>
      </p:pic>
      <p:sp>
        <p:nvSpPr>
          <p:cNvPr id="27" name="Rectangle 26"/>
          <p:cNvSpPr/>
          <p:nvPr userDrawn="1"/>
        </p:nvSpPr>
        <p:spPr>
          <a:xfrm>
            <a:off x="0" y="6090047"/>
            <a:ext cx="6696236" cy="767953"/>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r>
              <a:rPr lang="en-CA" sz="800" dirty="0" smtClean="0">
                <a:solidFill>
                  <a:srgbClr val="ADB7C3"/>
                </a:solidFill>
              </a:rPr>
              <a:t>Info-Tech Research Group, Inc. Is a global leader in providing IT research and advice.</a:t>
            </a:r>
            <a:br>
              <a:rPr lang="en-CA" sz="800" dirty="0" smtClean="0">
                <a:solidFill>
                  <a:srgbClr val="ADB7C3"/>
                </a:solidFill>
              </a:rPr>
            </a:br>
            <a:r>
              <a:rPr lang="en-CA" sz="800" dirty="0" smtClean="0">
                <a:solidFill>
                  <a:srgbClr val="ADB7C3"/>
                </a:solidFill>
              </a:rPr>
              <a:t>Info-Tech’s products and services combine actionable insight and relevant advice with</a:t>
            </a:r>
            <a:br>
              <a:rPr lang="en-CA" sz="800" dirty="0" smtClean="0">
                <a:solidFill>
                  <a:srgbClr val="ADB7C3"/>
                </a:solidFill>
              </a:rPr>
            </a:br>
            <a:r>
              <a:rPr lang="en-CA" sz="800" dirty="0" smtClean="0">
                <a:solidFill>
                  <a:srgbClr val="ADB7C3"/>
                </a:solidFill>
              </a:rPr>
              <a:t>ready-to-use tools and templates that cover the full spectrum of IT concerns.</a:t>
            </a:r>
            <a:br>
              <a:rPr lang="en-CA" sz="800" dirty="0" smtClean="0">
                <a:solidFill>
                  <a:srgbClr val="ADB7C3"/>
                </a:solidFill>
              </a:rPr>
            </a:br>
            <a:r>
              <a:rPr lang="en-CA" sz="800" dirty="0" smtClean="0">
                <a:solidFill>
                  <a:srgbClr val="ADB7C3"/>
                </a:solidFill>
              </a:rPr>
              <a:t>© 1997-2012 Info-Tech Research Group Inc.</a:t>
            </a:r>
            <a:endParaRPr lang="en-CA" sz="800" dirty="0">
              <a:solidFill>
                <a:srgbClr val="ADB7C3"/>
              </a:solidFill>
            </a:endParaRPr>
          </a:p>
        </p:txBody>
      </p:sp>
    </p:spTree>
    <p:extLst>
      <p:ext uri="{BB962C8B-B14F-4D97-AF65-F5344CB8AC3E}">
        <p14:creationId xmlns:p14="http://schemas.microsoft.com/office/powerpoint/2010/main" val="2148343375"/>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43395718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4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433609489"/>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6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11036008"/>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4_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775865909"/>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7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76965028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169090692"/>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7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084579460"/>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9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052459139"/>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6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5534401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7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19248954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6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496454098"/>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6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67127956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6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89786184"/>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6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17627276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22786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745058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487343537"/>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7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23936951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8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59454591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0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03993593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4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45675485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8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81275107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7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90803575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8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54864931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7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35064008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7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26436460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7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603816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76211455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7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25536239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26" name="Picture 25" descr="footer2012.jpg"/>
          <p:cNvPicPr>
            <a:picLocks noChangeAspect="1"/>
          </p:cNvPicPr>
          <p:nvPr userDrawn="1"/>
        </p:nvPicPr>
        <p:blipFill>
          <a:blip r:embed="rId2" cstate="print"/>
          <a:srcRect l="73231"/>
          <a:stretch>
            <a:fillRect/>
          </a:stretch>
        </p:blipFill>
        <p:spPr>
          <a:xfrm>
            <a:off x="6696236" y="6090047"/>
            <a:ext cx="2447764" cy="767953"/>
          </a:xfrm>
          <a:prstGeom prst="rect">
            <a:avLst/>
          </a:prstGeom>
        </p:spPr>
      </p:pic>
      <p:sp>
        <p:nvSpPr>
          <p:cNvPr id="27" name="Rectangle 26"/>
          <p:cNvSpPr/>
          <p:nvPr userDrawn="1"/>
        </p:nvSpPr>
        <p:spPr>
          <a:xfrm>
            <a:off x="0" y="6090047"/>
            <a:ext cx="6696236" cy="767953"/>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r>
              <a:rPr lang="en-CA" sz="800" dirty="0" smtClean="0">
                <a:solidFill>
                  <a:srgbClr val="ADB7C3"/>
                </a:solidFill>
              </a:rPr>
              <a:t>Info-Tech Research Group, Inc. Is a global leader in providing IT research and advice.</a:t>
            </a:r>
            <a:br>
              <a:rPr lang="en-CA" sz="800" dirty="0" smtClean="0">
                <a:solidFill>
                  <a:srgbClr val="ADB7C3"/>
                </a:solidFill>
              </a:rPr>
            </a:br>
            <a:r>
              <a:rPr lang="en-CA" sz="800" dirty="0" smtClean="0">
                <a:solidFill>
                  <a:srgbClr val="ADB7C3"/>
                </a:solidFill>
              </a:rPr>
              <a:t>Info-Tech’s products and services combine actionable insight and relevant advice with</a:t>
            </a:r>
            <a:br>
              <a:rPr lang="en-CA" sz="800" dirty="0" smtClean="0">
                <a:solidFill>
                  <a:srgbClr val="ADB7C3"/>
                </a:solidFill>
              </a:rPr>
            </a:br>
            <a:r>
              <a:rPr lang="en-CA" sz="800" dirty="0" smtClean="0">
                <a:solidFill>
                  <a:srgbClr val="ADB7C3"/>
                </a:solidFill>
              </a:rPr>
              <a:t>ready-to-use tools and templates that cover the full spectrum of IT concerns.</a:t>
            </a:r>
            <a:br>
              <a:rPr lang="en-CA" sz="800" dirty="0" smtClean="0">
                <a:solidFill>
                  <a:srgbClr val="ADB7C3"/>
                </a:solidFill>
              </a:rPr>
            </a:br>
            <a:r>
              <a:rPr lang="en-CA" sz="800" dirty="0" smtClean="0">
                <a:solidFill>
                  <a:srgbClr val="ADB7C3"/>
                </a:solidFill>
              </a:rPr>
              <a:t>© 1997-2012 Info-Tech Research Group Inc.</a:t>
            </a:r>
            <a:endParaRPr lang="en-CA" sz="800" dirty="0">
              <a:solidFill>
                <a:srgbClr val="ADB7C3"/>
              </a:solidFill>
            </a:endParaRPr>
          </a:p>
        </p:txBody>
      </p:sp>
    </p:spTree>
    <p:extLst>
      <p:ext uri="{BB962C8B-B14F-4D97-AF65-F5344CB8AC3E}">
        <p14:creationId xmlns:p14="http://schemas.microsoft.com/office/powerpoint/2010/main" val="3045845882"/>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107068835"/>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5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740843666"/>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8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310958180"/>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5_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802032599"/>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9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232556741"/>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9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472904284"/>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828803571"/>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8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850083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47111021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9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24724469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8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715621151"/>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8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46225769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8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48962359"/>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8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93712496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69142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07797971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9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567273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10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1979919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14826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251520" y="1140955"/>
            <a:ext cx="8496944" cy="364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prstClr val="white"/>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51648"/>
            <a:ext cx="343307" cy="343307"/>
          </a:xfrm>
          <a:prstGeom prst="rect">
            <a:avLst/>
          </a:prstGeom>
          <a:solidFill>
            <a:schemeClr val="accent1"/>
          </a:solidFill>
          <a:effectLst/>
        </p:spPr>
      </p:pic>
      <p:sp>
        <p:nvSpPr>
          <p:cNvPr id="16" name="Text Placeholder 26"/>
          <p:cNvSpPr>
            <a:spLocks noGrp="1"/>
          </p:cNvSpPr>
          <p:nvPr>
            <p:ph type="body" sz="quarter" idx="10" hasCustomPrompt="1"/>
          </p:nvPr>
        </p:nvSpPr>
        <p:spPr>
          <a:xfrm>
            <a:off x="789503" y="1138910"/>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Tree>
    <p:extLst>
      <p:ext uri="{BB962C8B-B14F-4D97-AF65-F5344CB8AC3E}">
        <p14:creationId xmlns:p14="http://schemas.microsoft.com/office/powerpoint/2010/main" val="29562422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08246996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5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4486280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0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8021549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9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76429455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10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49516536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9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33551531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9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50735854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9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82393915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9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736226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3034478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1311471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1638424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586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24980299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206357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011859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975940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78307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Rectangle 24"/>
          <p:cNvSpPr/>
          <p:nvPr userDrawn="1"/>
        </p:nvSpPr>
        <p:spPr>
          <a:xfrm>
            <a:off x="323451" y="1137225"/>
            <a:ext cx="8497021" cy="362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b="1" dirty="0">
              <a:solidFill>
                <a:prstClr val="white"/>
              </a:solidFill>
            </a:endParaRPr>
          </a:p>
        </p:txBody>
      </p:sp>
      <p:pic>
        <p:nvPicPr>
          <p:cNvPr id="11" name="Picture 10"/>
          <p:cNvPicPr>
            <a:picLocks noChangeAspect="1"/>
          </p:cNvPicPr>
          <p:nvPr userDrawn="1"/>
        </p:nvPicPr>
        <p:blipFill>
          <a:blip r:embed="rId2" cstate="print"/>
          <a:stretch>
            <a:fillRect/>
          </a:stretch>
        </p:blipFill>
        <p:spPr>
          <a:xfrm>
            <a:off x="354711" y="1200935"/>
            <a:ext cx="478173" cy="208779"/>
          </a:xfrm>
          <a:prstGeom prst="rect">
            <a:avLst/>
          </a:prstGeom>
        </p:spPr>
      </p:pic>
    </p:spTree>
    <p:extLst>
      <p:ext uri="{BB962C8B-B14F-4D97-AF65-F5344CB8AC3E}">
        <p14:creationId xmlns:p14="http://schemas.microsoft.com/office/powerpoint/2010/main" val="308975669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258433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291171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525454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407981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660442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758109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696601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9" name="Text Placeholder 3"/>
          <p:cNvSpPr txBox="1">
            <a:spLocks/>
          </p:cNvSpPr>
          <p:nvPr userDrawn="1"/>
        </p:nvSpPr>
        <p:spPr bwMode="auto">
          <a:xfrm>
            <a:off x="1578396" y="5622172"/>
            <a:ext cx="728971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SzPct val="120000"/>
              <a:buFont typeface="Arial" pitchFamily="34" charset="0"/>
              <a:buNone/>
              <a:defRPr sz="2000" kern="1200" baseline="0">
                <a:solidFill>
                  <a:schemeClr val="accen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buClr>
                <a:srgbClr val="333333"/>
              </a:buClr>
              <a:defRPr/>
            </a:pPr>
            <a:endParaRPr lang="en-CA" dirty="0">
              <a:solidFill>
                <a:srgbClr val="29475F"/>
              </a:solidFill>
            </a:endParaRPr>
          </a:p>
        </p:txBody>
      </p:sp>
    </p:spTree>
    <p:extLst>
      <p:ext uri="{BB962C8B-B14F-4D97-AF65-F5344CB8AC3E}">
        <p14:creationId xmlns:p14="http://schemas.microsoft.com/office/powerpoint/2010/main" val="340678587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06689542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251520" y="1140955"/>
            <a:ext cx="8496944" cy="364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prstClr val="white"/>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51648"/>
            <a:ext cx="343307" cy="343307"/>
          </a:xfrm>
          <a:prstGeom prst="rect">
            <a:avLst/>
          </a:prstGeom>
          <a:solidFill>
            <a:schemeClr val="accent1"/>
          </a:solidFill>
          <a:effectLst/>
        </p:spPr>
      </p:pic>
      <p:sp>
        <p:nvSpPr>
          <p:cNvPr id="16" name="Text Placeholder 26"/>
          <p:cNvSpPr>
            <a:spLocks noGrp="1"/>
          </p:cNvSpPr>
          <p:nvPr>
            <p:ph type="body" sz="quarter" idx="10" hasCustomPrompt="1"/>
          </p:nvPr>
        </p:nvSpPr>
        <p:spPr>
          <a:xfrm>
            <a:off x="789503" y="1138910"/>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Tree>
    <p:extLst>
      <p:ext uri="{BB962C8B-B14F-4D97-AF65-F5344CB8AC3E}">
        <p14:creationId xmlns:p14="http://schemas.microsoft.com/office/powerpoint/2010/main" val="10222086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32006"/>
            <a:ext cx="8496944" cy="364691"/>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prstClr val="white"/>
              </a:solidFill>
            </a:endParaRPr>
          </a:p>
        </p:txBody>
      </p:sp>
      <p:grpSp>
        <p:nvGrpSpPr>
          <p:cNvPr id="22" name="Group 21"/>
          <p:cNvGrpSpPr/>
          <p:nvPr userDrawn="1"/>
        </p:nvGrpSpPr>
        <p:grpSpPr>
          <a:xfrm>
            <a:off x="331100" y="1144504"/>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850883" y="1132006"/>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150369114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Rectangle 24"/>
          <p:cNvSpPr/>
          <p:nvPr userDrawn="1"/>
        </p:nvSpPr>
        <p:spPr>
          <a:xfrm>
            <a:off x="323451" y="1137225"/>
            <a:ext cx="8497021" cy="362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b="1" dirty="0">
              <a:solidFill>
                <a:prstClr val="white"/>
              </a:solidFill>
            </a:endParaRPr>
          </a:p>
        </p:txBody>
      </p:sp>
      <p:pic>
        <p:nvPicPr>
          <p:cNvPr id="11" name="Picture 10"/>
          <p:cNvPicPr>
            <a:picLocks noChangeAspect="1"/>
          </p:cNvPicPr>
          <p:nvPr userDrawn="1"/>
        </p:nvPicPr>
        <p:blipFill>
          <a:blip r:embed="rId2" cstate="print"/>
          <a:stretch>
            <a:fillRect/>
          </a:stretch>
        </p:blipFill>
        <p:spPr>
          <a:xfrm>
            <a:off x="354711" y="1200935"/>
            <a:ext cx="478173" cy="208779"/>
          </a:xfrm>
          <a:prstGeom prst="rect">
            <a:avLst/>
          </a:prstGeom>
        </p:spPr>
      </p:pic>
    </p:spTree>
    <p:extLst>
      <p:ext uri="{BB962C8B-B14F-4D97-AF65-F5344CB8AC3E}">
        <p14:creationId xmlns:p14="http://schemas.microsoft.com/office/powerpoint/2010/main" val="95030644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32006"/>
            <a:ext cx="8496944" cy="364691"/>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prstClr val="white"/>
              </a:solidFill>
            </a:endParaRPr>
          </a:p>
        </p:txBody>
      </p:sp>
      <p:grpSp>
        <p:nvGrpSpPr>
          <p:cNvPr id="22" name="Group 21"/>
          <p:cNvGrpSpPr/>
          <p:nvPr userDrawn="1"/>
        </p:nvGrpSpPr>
        <p:grpSpPr>
          <a:xfrm>
            <a:off x="331100" y="1144504"/>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850883" y="1132006"/>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256443669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8" name="Text Placeholder 12"/>
          <p:cNvSpPr>
            <a:spLocks noGrp="1"/>
          </p:cNvSpPr>
          <p:nvPr>
            <p:ph type="body" sz="quarter" idx="16" hasCustomPrompt="1"/>
          </p:nvPr>
        </p:nvSpPr>
        <p:spPr>
          <a:xfrm>
            <a:off x="266219" y="1221423"/>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19" name="Text Placeholder 12"/>
          <p:cNvSpPr>
            <a:spLocks noGrp="1"/>
          </p:cNvSpPr>
          <p:nvPr>
            <p:ph type="body" sz="quarter" idx="17" hasCustomPrompt="1"/>
          </p:nvPr>
        </p:nvSpPr>
        <p:spPr>
          <a:xfrm>
            <a:off x="266219" y="2931027"/>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20" name="Text Placeholder 12"/>
          <p:cNvSpPr>
            <a:spLocks noGrp="1"/>
          </p:cNvSpPr>
          <p:nvPr>
            <p:ph type="body" sz="quarter" idx="18" hasCustomPrompt="1"/>
          </p:nvPr>
        </p:nvSpPr>
        <p:spPr>
          <a:xfrm>
            <a:off x="266219" y="4652064"/>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Tree>
    <p:extLst>
      <p:ext uri="{BB962C8B-B14F-4D97-AF65-F5344CB8AC3E}">
        <p14:creationId xmlns:p14="http://schemas.microsoft.com/office/powerpoint/2010/main" val="66557272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099942098"/>
      </p:ext>
    </p:extLst>
  </p:cSld>
  <p:clrMapOvr>
    <a:masterClrMapping/>
  </p:clrMapOvr>
  <p:timing>
    <p:tnLst>
      <p:par>
        <p:cTn id="1" dur="indefinite" restart="never" nodeType="tmRoot"/>
      </p:par>
    </p:tn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50" name="Title 1"/>
          <p:cNvSpPr txBox="1">
            <a:spLocks/>
          </p:cNvSpPr>
          <p:nvPr userDrawn="1"/>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defRPr/>
            </a:pPr>
            <a:r>
              <a:rPr lang="en-US" dirty="0" smtClean="0">
                <a:solidFill>
                  <a:srgbClr val="333333"/>
                </a:solidFill>
              </a:rPr>
              <a:t>Executive summary (Georgia, 24pt)</a:t>
            </a:r>
            <a:endParaRPr lang="en-US" dirty="0">
              <a:solidFill>
                <a:srgbClr val="333333"/>
              </a:solidFill>
            </a:endParaRPr>
          </a:p>
        </p:txBody>
      </p:sp>
      <p:sp>
        <p:nvSpPr>
          <p:cNvPr id="51" name="Rectangle 50"/>
          <p:cNvSpPr/>
          <p:nvPr userDrawn="1"/>
        </p:nvSpPr>
        <p:spPr>
          <a:xfrm>
            <a:off x="255868" y="4199835"/>
            <a:ext cx="8640578" cy="312818"/>
          </a:xfrm>
          <a:prstGeom prst="rect">
            <a:avLst/>
          </a:prstGeom>
          <a:solidFill>
            <a:srgbClr val="29475F"/>
          </a:solidFill>
          <a:ln w="25400" cap="flat" cmpd="sng" algn="ctr">
            <a:noFill/>
            <a:prstDash val="solid"/>
          </a:ln>
          <a:effectLst/>
        </p:spPr>
        <p:txBody>
          <a:bodyPr rtlCol="0" anchor="ctr"/>
          <a:lstStyle/>
          <a:p>
            <a:pPr defTabSz="914400">
              <a:defRPr/>
            </a:pPr>
            <a:r>
              <a:rPr lang="en-CA" sz="1400" b="1" kern="0" dirty="0" smtClean="0">
                <a:solidFill>
                  <a:srgbClr val="FFFFFF"/>
                </a:solidFill>
              </a:rPr>
              <a:t>Resolution</a:t>
            </a:r>
          </a:p>
        </p:txBody>
      </p:sp>
      <p:sp>
        <p:nvSpPr>
          <p:cNvPr id="52" name="Rectangle 51"/>
          <p:cNvSpPr/>
          <p:nvPr userDrawn="1"/>
        </p:nvSpPr>
        <p:spPr>
          <a:xfrm>
            <a:off x="247848" y="1210905"/>
            <a:ext cx="5266944" cy="320040"/>
          </a:xfrm>
          <a:prstGeom prst="rect">
            <a:avLst/>
          </a:prstGeom>
          <a:solidFill>
            <a:srgbClr val="29475F"/>
          </a:solidFill>
          <a:ln w="25400" cap="flat" cmpd="sng" algn="ctr">
            <a:noFill/>
            <a:prstDash val="solid"/>
          </a:ln>
          <a:effectLst/>
        </p:spPr>
        <p:txBody>
          <a:bodyPr rtlCol="0" anchor="ctr"/>
          <a:lstStyle/>
          <a:p>
            <a:pPr defTabSz="914400">
              <a:defRPr/>
            </a:pPr>
            <a:r>
              <a:rPr lang="en-US" sz="1400" b="1" kern="0" dirty="0" smtClean="0">
                <a:solidFill>
                  <a:srgbClr val="FFFFFF"/>
                </a:solidFill>
              </a:rPr>
              <a:t>Situation</a:t>
            </a:r>
          </a:p>
        </p:txBody>
      </p:sp>
      <p:sp>
        <p:nvSpPr>
          <p:cNvPr id="53" name="Rectangle 52"/>
          <p:cNvSpPr/>
          <p:nvPr userDrawn="1"/>
        </p:nvSpPr>
        <p:spPr>
          <a:xfrm>
            <a:off x="247848" y="2659744"/>
            <a:ext cx="5266944" cy="320040"/>
          </a:xfrm>
          <a:prstGeom prst="rect">
            <a:avLst/>
          </a:prstGeom>
          <a:solidFill>
            <a:srgbClr val="29475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US" sz="1400" b="1" kern="0" dirty="0" smtClean="0">
                <a:solidFill>
                  <a:srgbClr val="FFFFFF"/>
                </a:solidFill>
              </a:rPr>
              <a:t>Complication</a:t>
            </a:r>
          </a:p>
        </p:txBody>
      </p:sp>
      <p:sp>
        <p:nvSpPr>
          <p:cNvPr id="54" name="Text Placeholder 19"/>
          <p:cNvSpPr txBox="1">
            <a:spLocks/>
          </p:cNvSpPr>
          <p:nvPr userDrawn="1"/>
        </p:nvSpPr>
        <p:spPr bwMode="auto">
          <a:xfrm>
            <a:off x="247848" y="1535364"/>
            <a:ext cx="5257800" cy="10789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buClr>
                <a:srgbClr val="333333"/>
              </a:buClr>
              <a:defRPr/>
            </a:pPr>
            <a:r>
              <a:rPr lang="en-US" dirty="0" smtClean="0">
                <a:solidFill>
                  <a:srgbClr val="333333"/>
                </a:solidFill>
              </a:rPr>
              <a:t>Click to edit Master text styles</a:t>
            </a:r>
          </a:p>
          <a:p>
            <a:pPr lvl="1" defTabSz="914400">
              <a:buClr>
                <a:srgbClr val="333333"/>
              </a:buClr>
              <a:defRPr/>
            </a:pPr>
            <a:r>
              <a:rPr lang="en-US" dirty="0" smtClean="0">
                <a:solidFill>
                  <a:srgbClr val="333333"/>
                </a:solidFill>
              </a:rPr>
              <a:t>Second level</a:t>
            </a:r>
          </a:p>
          <a:p>
            <a:pPr lvl="2" defTabSz="914400">
              <a:buClr>
                <a:srgbClr val="333333"/>
              </a:buClr>
              <a:defRPr/>
            </a:pPr>
            <a:r>
              <a:rPr lang="en-US" dirty="0" smtClean="0">
                <a:solidFill>
                  <a:srgbClr val="333333"/>
                </a:solidFill>
              </a:rPr>
              <a:t>Third level</a:t>
            </a:r>
          </a:p>
          <a:p>
            <a:pPr lvl="3" defTabSz="914400">
              <a:buClr>
                <a:srgbClr val="333333"/>
              </a:buClr>
              <a:defRPr/>
            </a:pPr>
            <a:r>
              <a:rPr lang="en-US" dirty="0" smtClean="0">
                <a:solidFill>
                  <a:srgbClr val="333333"/>
                </a:solidFill>
              </a:rPr>
              <a:t>Fourth level</a:t>
            </a:r>
            <a:endParaRPr lang="en-US" dirty="0">
              <a:solidFill>
                <a:srgbClr val="333333"/>
              </a:solidFill>
            </a:endParaRPr>
          </a:p>
        </p:txBody>
      </p:sp>
      <p:sp>
        <p:nvSpPr>
          <p:cNvPr id="55" name="Text Placeholder 19"/>
          <p:cNvSpPr txBox="1">
            <a:spLocks/>
          </p:cNvSpPr>
          <p:nvPr userDrawn="1"/>
        </p:nvSpPr>
        <p:spPr bwMode="auto">
          <a:xfrm>
            <a:off x="247848" y="2974004"/>
            <a:ext cx="5257800" cy="10769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buClr>
                <a:srgbClr val="333333"/>
              </a:buClr>
              <a:defRPr/>
            </a:pPr>
            <a:r>
              <a:rPr lang="en-US" dirty="0" smtClean="0">
                <a:solidFill>
                  <a:srgbClr val="333333"/>
                </a:solidFill>
              </a:rPr>
              <a:t>Click to edit Master text styles</a:t>
            </a:r>
          </a:p>
          <a:p>
            <a:pPr lvl="1" defTabSz="914400">
              <a:buClr>
                <a:srgbClr val="333333"/>
              </a:buClr>
              <a:defRPr/>
            </a:pPr>
            <a:r>
              <a:rPr lang="en-US" dirty="0" smtClean="0">
                <a:solidFill>
                  <a:srgbClr val="333333"/>
                </a:solidFill>
              </a:rPr>
              <a:t>Second level</a:t>
            </a:r>
          </a:p>
          <a:p>
            <a:pPr lvl="2" defTabSz="914400">
              <a:buClr>
                <a:srgbClr val="333333"/>
              </a:buClr>
              <a:defRPr/>
            </a:pPr>
            <a:r>
              <a:rPr lang="en-US" dirty="0" smtClean="0">
                <a:solidFill>
                  <a:srgbClr val="333333"/>
                </a:solidFill>
              </a:rPr>
              <a:t>Third level</a:t>
            </a:r>
          </a:p>
          <a:p>
            <a:pPr lvl="3" defTabSz="914400">
              <a:buClr>
                <a:srgbClr val="333333"/>
              </a:buClr>
              <a:defRPr/>
            </a:pPr>
            <a:r>
              <a:rPr lang="en-US" dirty="0" smtClean="0">
                <a:solidFill>
                  <a:srgbClr val="333333"/>
                </a:solidFill>
              </a:rPr>
              <a:t>Fourth level</a:t>
            </a:r>
            <a:endParaRPr lang="en-US" dirty="0">
              <a:solidFill>
                <a:srgbClr val="333333"/>
              </a:solidFill>
            </a:endParaRPr>
          </a:p>
        </p:txBody>
      </p:sp>
      <p:sp>
        <p:nvSpPr>
          <p:cNvPr id="56" name="Text Placeholder 19"/>
          <p:cNvSpPr txBox="1">
            <a:spLocks/>
          </p:cNvSpPr>
          <p:nvPr userDrawn="1"/>
        </p:nvSpPr>
        <p:spPr bwMode="auto">
          <a:xfrm>
            <a:off x="255868" y="4512653"/>
            <a:ext cx="8623607" cy="1808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buClr>
                <a:srgbClr val="333333"/>
              </a:buClr>
              <a:defRPr/>
            </a:pPr>
            <a:r>
              <a:rPr lang="en-US" dirty="0" smtClean="0">
                <a:solidFill>
                  <a:srgbClr val="333333"/>
                </a:solidFill>
              </a:rPr>
              <a:t>Click to edit Master text styles</a:t>
            </a:r>
          </a:p>
          <a:p>
            <a:pPr lvl="1" defTabSz="914400">
              <a:buClr>
                <a:srgbClr val="333333"/>
              </a:buClr>
              <a:defRPr/>
            </a:pPr>
            <a:r>
              <a:rPr lang="en-US" dirty="0" smtClean="0">
                <a:solidFill>
                  <a:srgbClr val="333333"/>
                </a:solidFill>
              </a:rPr>
              <a:t>Second level</a:t>
            </a:r>
          </a:p>
          <a:p>
            <a:pPr lvl="2" defTabSz="914400">
              <a:buClr>
                <a:srgbClr val="333333"/>
              </a:buClr>
              <a:defRPr/>
            </a:pPr>
            <a:r>
              <a:rPr lang="en-US" dirty="0" smtClean="0">
                <a:solidFill>
                  <a:srgbClr val="333333"/>
                </a:solidFill>
              </a:rPr>
              <a:t>Third level</a:t>
            </a:r>
          </a:p>
          <a:p>
            <a:pPr lvl="3" defTabSz="914400">
              <a:buClr>
                <a:srgbClr val="333333"/>
              </a:buClr>
              <a:defRPr/>
            </a:pPr>
            <a:r>
              <a:rPr lang="en-US" dirty="0" smtClean="0">
                <a:solidFill>
                  <a:srgbClr val="333333"/>
                </a:solidFill>
              </a:rPr>
              <a:t>Fourth level</a:t>
            </a:r>
            <a:endParaRPr lang="en-US" dirty="0">
              <a:solidFill>
                <a:srgbClr val="333333"/>
              </a:solidFill>
            </a:endParaRPr>
          </a:p>
        </p:txBody>
      </p:sp>
      <p:cxnSp>
        <p:nvCxnSpPr>
          <p:cNvPr id="57" name="Straight Connector 56"/>
          <p:cNvCxnSpPr/>
          <p:nvPr userDrawn="1"/>
        </p:nvCxnSpPr>
        <p:spPr>
          <a:xfrm>
            <a:off x="323528" y="1124744"/>
            <a:ext cx="8496944" cy="0"/>
          </a:xfrm>
          <a:prstGeom prst="line">
            <a:avLst/>
          </a:prstGeom>
          <a:noFill/>
          <a:ln w="22225" cap="flat" cmpd="sng" algn="ctr">
            <a:solidFill>
              <a:srgbClr val="45433E">
                <a:alpha val="41961"/>
              </a:srgbClr>
            </a:solidFill>
            <a:prstDash val="solid"/>
          </a:ln>
          <a:effectLst/>
        </p:spPr>
      </p:cxnSp>
      <p:sp>
        <p:nvSpPr>
          <p:cNvPr id="58" name="Text Placeholder 28"/>
          <p:cNvSpPr txBox="1">
            <a:spLocks/>
          </p:cNvSpPr>
          <p:nvPr userDrawn="1"/>
        </p:nvSpPr>
        <p:spPr bwMode="auto">
          <a:xfrm>
            <a:off x="5737241" y="1495997"/>
            <a:ext cx="3083231" cy="2523241"/>
          </a:xfrm>
          <a:prstGeom prst="rect">
            <a:avLst/>
          </a:prstGeom>
          <a:noFill/>
          <a:ln w="12700" cap="flat" cmpd="sng" algn="ctr">
            <a:noFill/>
            <a:prstDash val="solid"/>
            <a:miter lim="800000"/>
            <a:headEnd/>
            <a:tailEnd/>
          </a:ln>
          <a:effectLst/>
        </p:spPr>
        <p:txBody>
          <a:bodyPr vert="horz" wrap="square" lIns="91440" tIns="45720" rIns="91440" bIns="45720" numCol="1" rtlCol="0"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lang="en-US" sz="1200" kern="1200" dirty="0">
                <a:solidFill>
                  <a:srgbClr val="333333"/>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dk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dk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defTabSz="914400">
              <a:spcBef>
                <a:spcPct val="0"/>
              </a:spcBef>
              <a:buClr>
                <a:srgbClr val="333333"/>
              </a:buClr>
              <a:defRPr/>
            </a:pPr>
            <a:endParaRPr lang="en-CA"/>
          </a:p>
        </p:txBody>
      </p:sp>
      <p:grpSp>
        <p:nvGrpSpPr>
          <p:cNvPr id="59" name="Group 58"/>
          <p:cNvGrpSpPr/>
          <p:nvPr userDrawn="1"/>
        </p:nvGrpSpPr>
        <p:grpSpPr>
          <a:xfrm>
            <a:off x="5736405" y="1210905"/>
            <a:ext cx="3084068" cy="285749"/>
            <a:chOff x="2267744" y="1844804"/>
            <a:chExt cx="3084068" cy="285749"/>
          </a:xfrm>
          <a:solidFill>
            <a:srgbClr val="B0C534"/>
          </a:solidFill>
        </p:grpSpPr>
        <p:sp>
          <p:nvSpPr>
            <p:cNvPr id="60" name="Round Same Side Corner Rectangle 97"/>
            <p:cNvSpPr/>
            <p:nvPr/>
          </p:nvSpPr>
          <p:spPr>
            <a:xfrm>
              <a:off x="2267744" y="1844804"/>
              <a:ext cx="3084068" cy="285749"/>
            </a:xfrm>
            <a:prstGeom prst="rect">
              <a:avLst/>
            </a:prstGeom>
            <a:solidFill>
              <a:srgbClr val="B0C534"/>
            </a:solidFill>
            <a:ln w="12700" cap="flat" cmpd="sng" algn="ctr">
              <a:solidFill>
                <a:srgbClr val="B0C534"/>
              </a:solidFill>
              <a:prstDash val="solid"/>
            </a:ln>
            <a:effectLst/>
          </p:spPr>
          <p:txBody>
            <a:bodyPr rtlCol="0" anchor="ctr"/>
            <a:lstStyle/>
            <a:p>
              <a:pPr defTabSz="914400" fontAlgn="base">
                <a:spcBef>
                  <a:spcPct val="0"/>
                </a:spcBef>
                <a:spcAft>
                  <a:spcPct val="0"/>
                </a:spcAft>
                <a:defRPr/>
              </a:pPr>
              <a:r>
                <a:rPr lang="en-CA" sz="1100" i="1" kern="0" dirty="0" smtClean="0">
                  <a:solidFill>
                    <a:srgbClr val="FFFFFF"/>
                  </a:solidFill>
                  <a:latin typeface="Georgia"/>
                </a:rPr>
                <a:t>Info-Tech Insight</a:t>
              </a:r>
            </a:p>
          </p:txBody>
        </p:sp>
        <p:pic>
          <p:nvPicPr>
            <p:cNvPr id="61" name="Picture 60" descr="insight-sm.wmf"/>
            <p:cNvPicPr>
              <a:picLocks noChangeAspect="1"/>
            </p:cNvPicPr>
            <p:nvPr/>
          </p:nvPicPr>
          <p:blipFill>
            <a:blip r:embed="rId2" cstate="print"/>
            <a:stretch>
              <a:fillRect/>
            </a:stretch>
          </p:blipFill>
          <p:spPr>
            <a:xfrm>
              <a:off x="5043623" y="1889932"/>
              <a:ext cx="240000" cy="180000"/>
            </a:xfrm>
            <a:prstGeom prst="rect">
              <a:avLst/>
            </a:prstGeom>
            <a:solidFill>
              <a:srgbClr val="B0C534"/>
            </a:solidFill>
            <a:ln>
              <a:solidFill>
                <a:srgbClr val="B0C534"/>
              </a:solidFill>
            </a:ln>
          </p:spPr>
        </p:pic>
      </p:grpSp>
      <p:pic>
        <p:nvPicPr>
          <p:cNvPr id="62" name="Picture 6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63" name="Picture 6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64" name="Picture 6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44988650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1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7" y="1146679"/>
            <a:ext cx="365168"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srgbClr val="FFFFFF"/>
              </a:solidFill>
            </a:endParaRPr>
          </a:p>
        </p:txBody>
      </p:sp>
      <p:sp>
        <p:nvSpPr>
          <p:cNvPr id="21" name="Rectangle 20"/>
          <p:cNvSpPr/>
          <p:nvPr userDrawn="1"/>
        </p:nvSpPr>
        <p:spPr>
          <a:xfrm>
            <a:off x="616689" y="1146679"/>
            <a:ext cx="8203784" cy="364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srgbClr val="333333"/>
              </a:solidFill>
            </a:endParaRPr>
          </a:p>
        </p:txBody>
      </p:sp>
      <p:grpSp>
        <p:nvGrpSpPr>
          <p:cNvPr id="22" name="Group 21"/>
          <p:cNvGrpSpPr/>
          <p:nvPr userDrawn="1"/>
        </p:nvGrpSpPr>
        <p:grpSpPr>
          <a:xfrm>
            <a:off x="336127" y="1171406"/>
            <a:ext cx="344617" cy="339694"/>
            <a:chOff x="6983446" y="224644"/>
            <a:chExt cx="734136" cy="731520"/>
          </a:xfrm>
          <a:solidFill>
            <a:schemeClr val="accent1"/>
          </a:solidFill>
        </p:grpSpPr>
        <p:sp>
          <p:nvSpPr>
            <p:cNvPr id="23" name="Rectangle 22"/>
            <p:cNvSpPr/>
            <p:nvPr/>
          </p:nvSpPr>
          <p:spPr>
            <a:xfrm>
              <a:off x="6986062" y="224644"/>
              <a:ext cx="731520" cy="7315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chemeClr val="accent1"/>
              </a:solidFill>
            </a:ln>
            <a:effectLst/>
          </p:spPr>
        </p:pic>
      </p:grpSp>
    </p:spTree>
    <p:extLst>
      <p:ext uri="{BB962C8B-B14F-4D97-AF65-F5344CB8AC3E}">
        <p14:creationId xmlns:p14="http://schemas.microsoft.com/office/powerpoint/2010/main" val="23748597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Tree>
    <p:extLst>
      <p:ext uri="{BB962C8B-B14F-4D97-AF65-F5344CB8AC3E}">
        <p14:creationId xmlns:p14="http://schemas.microsoft.com/office/powerpoint/2010/main" val="1627128738"/>
      </p:ext>
    </p:extLst>
  </p:cSld>
  <p:clrMapOvr>
    <a:masterClrMapping/>
  </p:clrMapOvr>
  <p:timing>
    <p:tnLst>
      <p:par>
        <p:cTn id="1" dur="indefinite" restart="never" nodeType="tmRoot"/>
      </p:par>
    </p:tnLst>
  </p:timing>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48653472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pPr defTabSz="914400"/>
            <a:r>
              <a:rPr lang="en-US" sz="1400" b="1" dirty="0" smtClean="0">
                <a:solidFill>
                  <a:srgbClr val="FFFFFF"/>
                </a:solidFill>
              </a:rPr>
              <a:t>The following are sample activities that will be conducted by Info-Tech analysts with your team:</a:t>
            </a:r>
            <a:endParaRPr lang="en-US" sz="1400" b="1" dirty="0">
              <a:solidFill>
                <a:srgbClr val="FFFFFF"/>
              </a:solidFill>
            </a:endParaRP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pPr defTabSz="914400"/>
            <a:r>
              <a:rPr lang="en-US" sz="1400" b="1" dirty="0" smtClean="0">
                <a:solidFill>
                  <a:srgbClr val="FFFFFF"/>
                </a:solidFill>
              </a:rPr>
              <a:t>Book a workshop with our Info-Tech analysts:</a:t>
            </a:r>
            <a:endParaRPr lang="en-US" sz="1400" b="1" dirty="0">
              <a:solidFill>
                <a:srgbClr val="FFFFFF"/>
              </a:solidFill>
            </a:endParaRP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Tree>
    <p:extLst>
      <p:ext uri="{BB962C8B-B14F-4D97-AF65-F5344CB8AC3E}">
        <p14:creationId xmlns:p14="http://schemas.microsoft.com/office/powerpoint/2010/main" val="4279056093"/>
      </p:ext>
    </p:extLst>
  </p:cSld>
  <p:clrMapOvr>
    <a:masterClrMapping/>
  </p:clrMapOvr>
  <p:timing>
    <p:tnLst>
      <p:par>
        <p:cTn id="1" dur="indefinite" restart="never" nodeType="tmRoot"/>
      </p:par>
    </p:tn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91000" y="1083800"/>
            <a:ext cx="8676000" cy="307777"/>
          </a:xfrm>
          <a:prstGeom prst="rect">
            <a:avLst/>
          </a:prstGeom>
          <a:solidFill>
            <a:srgbClr val="243F54"/>
          </a:solidFill>
        </p:spPr>
        <p:txBody>
          <a:bodyPr wrap="square" rtlCol="0">
            <a:spAutoFit/>
          </a:bodyPr>
          <a:lstStyle/>
          <a:p>
            <a:pPr defTabSz="914400"/>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470354736"/>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8" name="Text Placeholder 12"/>
          <p:cNvSpPr>
            <a:spLocks noGrp="1"/>
          </p:cNvSpPr>
          <p:nvPr>
            <p:ph type="body" sz="quarter" idx="16" hasCustomPrompt="1"/>
          </p:nvPr>
        </p:nvSpPr>
        <p:spPr>
          <a:xfrm>
            <a:off x="266219" y="1221423"/>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19" name="Text Placeholder 12"/>
          <p:cNvSpPr>
            <a:spLocks noGrp="1"/>
          </p:cNvSpPr>
          <p:nvPr>
            <p:ph type="body" sz="quarter" idx="17" hasCustomPrompt="1"/>
          </p:nvPr>
        </p:nvSpPr>
        <p:spPr>
          <a:xfrm>
            <a:off x="266219" y="2931027"/>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20" name="Text Placeholder 12"/>
          <p:cNvSpPr>
            <a:spLocks noGrp="1"/>
          </p:cNvSpPr>
          <p:nvPr>
            <p:ph type="body" sz="quarter" idx="18" hasCustomPrompt="1"/>
          </p:nvPr>
        </p:nvSpPr>
        <p:spPr>
          <a:xfrm>
            <a:off x="266219" y="4652064"/>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Tree>
    <p:extLst>
      <p:ext uri="{BB962C8B-B14F-4D97-AF65-F5344CB8AC3E}">
        <p14:creationId xmlns:p14="http://schemas.microsoft.com/office/powerpoint/2010/main" val="395861769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4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Rectangle 24"/>
          <p:cNvSpPr/>
          <p:nvPr userDrawn="1"/>
        </p:nvSpPr>
        <p:spPr>
          <a:xfrm>
            <a:off x="323451" y="1094727"/>
            <a:ext cx="8497021" cy="362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b="1" dirty="0">
              <a:solidFill>
                <a:srgbClr val="FFFFFF"/>
              </a:solidFill>
            </a:endParaRPr>
          </a:p>
        </p:txBody>
      </p:sp>
      <p:sp>
        <p:nvSpPr>
          <p:cNvPr id="27" name="Text Placeholder 26"/>
          <p:cNvSpPr>
            <a:spLocks noGrp="1"/>
          </p:cNvSpPr>
          <p:nvPr>
            <p:ph type="body" sz="quarter" idx="10" hasCustomPrompt="1"/>
          </p:nvPr>
        </p:nvSpPr>
        <p:spPr>
          <a:xfrm>
            <a:off x="865534" y="1097811"/>
            <a:ext cx="6249140" cy="346075"/>
          </a:xfrm>
          <a:noFill/>
          <a:ln>
            <a:noFill/>
          </a:ln>
        </p:spPr>
        <p:txBody>
          <a:bodyPr anchor="ctr"/>
          <a:lstStyle>
            <a:lvl1pPr marL="0" indent="0" algn="l">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Vendor Landscape </a:t>
            </a:r>
          </a:p>
        </p:txBody>
      </p:sp>
      <p:pic>
        <p:nvPicPr>
          <p:cNvPr id="11" name="Picture 10"/>
          <p:cNvPicPr>
            <a:picLocks noChangeAspect="1"/>
          </p:cNvPicPr>
          <p:nvPr userDrawn="1"/>
        </p:nvPicPr>
        <p:blipFill>
          <a:blip r:embed="rId2"/>
          <a:stretch>
            <a:fillRect/>
          </a:stretch>
        </p:blipFill>
        <p:spPr>
          <a:xfrm>
            <a:off x="354711" y="1158437"/>
            <a:ext cx="478173" cy="208779"/>
          </a:xfrm>
          <a:prstGeom prst="rect">
            <a:avLst/>
          </a:prstGeom>
        </p:spPr>
      </p:pic>
    </p:spTree>
    <p:extLst>
      <p:ext uri="{BB962C8B-B14F-4D97-AF65-F5344CB8AC3E}">
        <p14:creationId xmlns:p14="http://schemas.microsoft.com/office/powerpoint/2010/main" val="48171011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b="1" dirty="0" smtClean="0">
                <a:solidFill>
                  <a:prstClr val="white"/>
                </a:solidFill>
              </a:rPr>
              <a:t>This Research Will Assist:</a:t>
            </a:r>
            <a:endParaRPr lang="en-US" sz="1400" b="1" dirty="0">
              <a:solidFill>
                <a:prstClr val="white"/>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b="1" dirty="0">
                <a:solidFill>
                  <a:prstClr val="white"/>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smtClean="0">
                <a:solidFill>
                  <a:srgbClr val="FFFFFF"/>
                </a:solidFill>
              </a:rPr>
              <a:t>How Did You Get Here?</a:t>
            </a:r>
            <a:endParaRPr lang="en-US" sz="1400" b="1" dirty="0">
              <a:solidFill>
                <a:srgbClr val="FFFFFF"/>
              </a:solidFill>
            </a:endParaRP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smtClean="0">
                <a:solidFill>
                  <a:srgbClr val="FFFFFF"/>
                </a:solidFill>
              </a:rPr>
              <a:t>What’s Your Current State?</a:t>
            </a:r>
            <a:endParaRPr lang="en-US" sz="1400" b="1" dirty="0">
              <a:solidFill>
                <a:srgbClr val="FFFFFF"/>
              </a:solidFill>
            </a:endParaRP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smtClean="0">
                <a:solidFill>
                  <a:srgbClr val="FFFFFF"/>
                </a:solidFill>
              </a:rPr>
              <a:t>This Research Is Designed For:</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sz="1400" b="1" dirty="0" smtClean="0">
                <a:solidFill>
                  <a:srgbClr val="FFFFFF"/>
                </a:solidFill>
              </a:rPr>
              <a:t>This Research Will Help You:</a:t>
            </a:r>
            <a:endParaRPr lang="en-US" sz="1400" b="1" dirty="0">
              <a:solidFill>
                <a:srgbClr val="FFFFFF"/>
              </a:solidFill>
            </a:endParaRPr>
          </a:p>
        </p:txBody>
      </p:sp>
    </p:spTree>
    <p:extLst>
      <p:ext uri="{BB962C8B-B14F-4D97-AF65-F5344CB8AC3E}">
        <p14:creationId xmlns:p14="http://schemas.microsoft.com/office/powerpoint/2010/main" val="253607817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900315"/>
      </p:ext>
    </p:extLst>
  </p:cSld>
  <p:clrMapOvr>
    <a:masterClrMapping/>
  </p:clrMapOvr>
  <p:timing>
    <p:tnLst>
      <p:par>
        <p:cTn id="1" dur="indefinite" restart="never" nodeType="tmRoot"/>
      </p:par>
    </p:tnLst>
  </p:timing>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9" name="Rectangle 8"/>
          <p:cNvSpPr/>
          <p:nvPr userDrawn="1"/>
        </p:nvSpPr>
        <p:spPr>
          <a:xfrm>
            <a:off x="251520" y="1132006"/>
            <a:ext cx="365168" cy="364691"/>
          </a:xfrm>
          <a:prstGeom prst="rect">
            <a:avLst/>
          </a:prstGeom>
          <a:solidFill>
            <a:srgbClr val="243F54"/>
          </a:solid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srgbClr val="FFFFFF"/>
              </a:solidFill>
            </a:endParaRPr>
          </a:p>
        </p:txBody>
      </p:sp>
      <p:sp>
        <p:nvSpPr>
          <p:cNvPr id="10" name="Rectangle 9"/>
          <p:cNvSpPr/>
          <p:nvPr userDrawn="1"/>
        </p:nvSpPr>
        <p:spPr>
          <a:xfrm>
            <a:off x="616688" y="1132006"/>
            <a:ext cx="8260611" cy="364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srgbClr val="333333"/>
              </a:solidFill>
            </a:endParaRPr>
          </a:p>
        </p:txBody>
      </p:sp>
      <p:grpSp>
        <p:nvGrpSpPr>
          <p:cNvPr id="11" name="Group 10"/>
          <p:cNvGrpSpPr/>
          <p:nvPr userDrawn="1"/>
        </p:nvGrpSpPr>
        <p:grpSpPr>
          <a:xfrm>
            <a:off x="272071" y="1144504"/>
            <a:ext cx="344617" cy="339694"/>
            <a:chOff x="6983446" y="224644"/>
            <a:chExt cx="734136" cy="731520"/>
          </a:xfrm>
          <a:solidFill>
            <a:srgbClr val="243F54"/>
          </a:solidFill>
        </p:grpSpPr>
        <p:sp>
          <p:nvSpPr>
            <p:cNvPr id="13" name="Rectangle 12"/>
            <p:cNvSpPr/>
            <p:nvPr/>
          </p:nvSpPr>
          <p:spPr>
            <a:xfrm>
              <a:off x="6986062" y="224644"/>
              <a:ext cx="731520" cy="731520"/>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351241972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9847326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31729195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prstClr val="white"/>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369018099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711"/>
            <a:ext cx="343307" cy="343307"/>
          </a:xfrm>
          <a:prstGeom prst="rect">
            <a:avLst/>
          </a:prstGeom>
          <a:solidFill>
            <a:schemeClr val="accent1"/>
          </a:solidFill>
          <a:effectLst/>
        </p:spPr>
      </p:pic>
      <p:sp>
        <p:nvSpPr>
          <p:cNvPr id="16" name="Text Placeholder 26"/>
          <p:cNvSpPr>
            <a:spLocks noGrp="1"/>
          </p:cNvSpPr>
          <p:nvPr>
            <p:ph type="body" sz="quarter" idx="10" hasCustomPrompt="1"/>
          </p:nvPr>
        </p:nvSpPr>
        <p:spPr>
          <a:xfrm>
            <a:off x="1194576" y="1180828"/>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5" name="Text Placeholder 26"/>
          <p:cNvSpPr>
            <a:spLocks noGrp="1"/>
          </p:cNvSpPr>
          <p:nvPr>
            <p:ph type="body" sz="quarter" idx="11" hasCustomPrompt="1"/>
          </p:nvPr>
        </p:nvSpPr>
        <p:spPr>
          <a:xfrm>
            <a:off x="684997" y="11812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Tree>
    <p:extLst>
      <p:ext uri="{BB962C8B-B14F-4D97-AF65-F5344CB8AC3E}">
        <p14:creationId xmlns:p14="http://schemas.microsoft.com/office/powerpoint/2010/main" val="9119838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29" name="Rectangle 28"/>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r>
              <a:rPr lang="en-CA" sz="800" dirty="0" smtClean="0">
                <a:solidFill>
                  <a:srgbClr val="ADB7C3"/>
                </a:solidFill>
              </a:rPr>
              <a:t>Info-Tech Research Group, Inc. Is a global leader in providing IT research and advice.</a:t>
            </a:r>
            <a:br>
              <a:rPr lang="en-CA" sz="800" dirty="0" smtClean="0">
                <a:solidFill>
                  <a:srgbClr val="ADB7C3"/>
                </a:solidFill>
              </a:rPr>
            </a:br>
            <a:r>
              <a:rPr lang="en-CA" sz="800" dirty="0" smtClean="0">
                <a:solidFill>
                  <a:srgbClr val="ADB7C3"/>
                </a:solidFill>
              </a:rPr>
              <a:t>Info-Tech’s products and services combine actionable insight and relevant advice with</a:t>
            </a:r>
            <a:br>
              <a:rPr lang="en-CA" sz="800" dirty="0" smtClean="0">
                <a:solidFill>
                  <a:srgbClr val="ADB7C3"/>
                </a:solidFill>
              </a:rPr>
            </a:br>
            <a:r>
              <a:rPr lang="en-CA" sz="800" dirty="0" smtClean="0">
                <a:solidFill>
                  <a:srgbClr val="ADB7C3"/>
                </a:solidFill>
              </a:rPr>
              <a:t>ready-to-use tools and templates that cover the full spectrum of IT concerns.</a:t>
            </a:r>
            <a:br>
              <a:rPr lang="en-CA" sz="800" dirty="0" smtClean="0">
                <a:solidFill>
                  <a:srgbClr val="ADB7C3"/>
                </a:solidFill>
              </a:rPr>
            </a:br>
            <a:r>
              <a:rPr lang="en-CA" sz="800" dirty="0" smtClean="0">
                <a:solidFill>
                  <a:srgbClr val="ADB7C3"/>
                </a:solidFill>
              </a:rPr>
              <a:t>© 1997-2014 Info-Tech Research Group Inc.</a:t>
            </a:r>
            <a:endParaRPr lang="en-CA" sz="800" dirty="0">
              <a:solidFill>
                <a:srgbClr val="ADB7C3"/>
              </a:solidFill>
            </a:endParaRPr>
          </a:p>
        </p:txBody>
      </p:sp>
      <p:sp>
        <p:nvSpPr>
          <p:cNvPr id="31" name="Rectangle 30"/>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extLst>
      <p:ext uri="{BB962C8B-B14F-4D97-AF65-F5344CB8AC3E}">
        <p14:creationId xmlns:p14="http://schemas.microsoft.com/office/powerpoint/2010/main" val="371019016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31635473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581111995"/>
      </p:ext>
    </p:extLst>
  </p:cSld>
  <p:clrMapOvr>
    <a:masterClrMapping/>
  </p:clrMapOvr>
  <p:timing>
    <p:tnLst>
      <p:par>
        <p:cTn id="1" dur="indefinite" restart="never" nodeType="tmRoot"/>
      </p:par>
    </p:tnLst>
  </p:timing>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9766905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7532558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79819462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42312114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90803015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35201635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8336245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7731303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9262145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2634265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50" name="Title 1"/>
          <p:cNvSpPr txBox="1">
            <a:spLocks/>
          </p:cNvSpPr>
          <p:nvPr userDrawn="1"/>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defRPr/>
            </a:pPr>
            <a:r>
              <a:rPr lang="en-US" dirty="0" smtClean="0">
                <a:solidFill>
                  <a:srgbClr val="333333"/>
                </a:solidFill>
              </a:rPr>
              <a:t>Executive Summary</a:t>
            </a:r>
            <a:endParaRPr lang="en-US" dirty="0">
              <a:solidFill>
                <a:srgbClr val="333333"/>
              </a:solidFill>
            </a:endParaRPr>
          </a:p>
        </p:txBody>
      </p:sp>
      <p:sp>
        <p:nvSpPr>
          <p:cNvPr id="51" name="Rectangle 50"/>
          <p:cNvSpPr/>
          <p:nvPr userDrawn="1"/>
        </p:nvSpPr>
        <p:spPr>
          <a:xfrm>
            <a:off x="255868" y="4689692"/>
            <a:ext cx="8640578" cy="312818"/>
          </a:xfrm>
          <a:prstGeom prst="rect">
            <a:avLst/>
          </a:prstGeom>
          <a:solidFill>
            <a:srgbClr val="29475F"/>
          </a:solidFill>
          <a:ln w="25400" cap="flat" cmpd="sng" algn="ctr">
            <a:noFill/>
            <a:prstDash val="solid"/>
          </a:ln>
          <a:effectLst/>
        </p:spPr>
        <p:txBody>
          <a:bodyPr rtlCol="0" anchor="ctr"/>
          <a:lstStyle/>
          <a:p>
            <a:pPr defTabSz="914400">
              <a:defRPr/>
            </a:pPr>
            <a:r>
              <a:rPr lang="en-CA" sz="1400" b="1" kern="0" dirty="0" smtClean="0">
                <a:solidFill>
                  <a:srgbClr val="FFFFFF"/>
                </a:solidFill>
              </a:rPr>
              <a:t>Resolution</a:t>
            </a:r>
          </a:p>
        </p:txBody>
      </p:sp>
      <p:sp>
        <p:nvSpPr>
          <p:cNvPr id="52" name="Rectangle 51"/>
          <p:cNvSpPr/>
          <p:nvPr userDrawn="1"/>
        </p:nvSpPr>
        <p:spPr>
          <a:xfrm>
            <a:off x="247848" y="1210905"/>
            <a:ext cx="5266944" cy="320040"/>
          </a:xfrm>
          <a:prstGeom prst="rect">
            <a:avLst/>
          </a:prstGeom>
          <a:solidFill>
            <a:srgbClr val="29475F"/>
          </a:solidFill>
          <a:ln w="25400" cap="flat" cmpd="sng" algn="ctr">
            <a:noFill/>
            <a:prstDash val="solid"/>
          </a:ln>
          <a:effectLst/>
        </p:spPr>
        <p:txBody>
          <a:bodyPr rtlCol="0" anchor="ctr"/>
          <a:lstStyle/>
          <a:p>
            <a:pPr defTabSz="914400">
              <a:defRPr/>
            </a:pPr>
            <a:r>
              <a:rPr lang="en-US" sz="1400" b="1" kern="0" dirty="0" smtClean="0">
                <a:solidFill>
                  <a:srgbClr val="FFFFFF"/>
                </a:solidFill>
              </a:rPr>
              <a:t>Situation</a:t>
            </a:r>
          </a:p>
        </p:txBody>
      </p:sp>
      <p:sp>
        <p:nvSpPr>
          <p:cNvPr id="53" name="Rectangle 52"/>
          <p:cNvSpPr/>
          <p:nvPr userDrawn="1"/>
        </p:nvSpPr>
        <p:spPr>
          <a:xfrm>
            <a:off x="247848" y="3027136"/>
            <a:ext cx="5266944" cy="320040"/>
          </a:xfrm>
          <a:prstGeom prst="rect">
            <a:avLst/>
          </a:prstGeom>
          <a:solidFill>
            <a:srgbClr val="29475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US" sz="1400" b="1" kern="0" dirty="0" smtClean="0">
                <a:solidFill>
                  <a:srgbClr val="FFFFFF"/>
                </a:solidFill>
              </a:rPr>
              <a:t>Complication</a:t>
            </a:r>
          </a:p>
        </p:txBody>
      </p:sp>
      <p:cxnSp>
        <p:nvCxnSpPr>
          <p:cNvPr id="57" name="Straight Connector 56"/>
          <p:cNvCxnSpPr/>
          <p:nvPr userDrawn="1"/>
        </p:nvCxnSpPr>
        <p:spPr>
          <a:xfrm>
            <a:off x="323528" y="1124744"/>
            <a:ext cx="8496944" cy="0"/>
          </a:xfrm>
          <a:prstGeom prst="line">
            <a:avLst/>
          </a:prstGeom>
          <a:noFill/>
          <a:ln w="22225" cap="flat" cmpd="sng" algn="ctr">
            <a:solidFill>
              <a:srgbClr val="45433E">
                <a:alpha val="41961"/>
              </a:srgbClr>
            </a:solidFill>
            <a:prstDash val="solid"/>
          </a:ln>
          <a:effectLst/>
        </p:spPr>
      </p:cxnSp>
      <p:grpSp>
        <p:nvGrpSpPr>
          <p:cNvPr id="59" name="Group 58"/>
          <p:cNvGrpSpPr/>
          <p:nvPr userDrawn="1"/>
        </p:nvGrpSpPr>
        <p:grpSpPr>
          <a:xfrm>
            <a:off x="5736405" y="1210905"/>
            <a:ext cx="3084068" cy="285749"/>
            <a:chOff x="2267744" y="1844804"/>
            <a:chExt cx="3084068" cy="285749"/>
          </a:xfrm>
          <a:solidFill>
            <a:srgbClr val="B0C534"/>
          </a:solidFill>
        </p:grpSpPr>
        <p:sp>
          <p:nvSpPr>
            <p:cNvPr id="60" name="Round Same Side Corner Rectangle 97"/>
            <p:cNvSpPr/>
            <p:nvPr/>
          </p:nvSpPr>
          <p:spPr>
            <a:xfrm>
              <a:off x="2267744" y="1844804"/>
              <a:ext cx="3084068" cy="285749"/>
            </a:xfrm>
            <a:prstGeom prst="rect">
              <a:avLst/>
            </a:prstGeom>
            <a:solidFill>
              <a:srgbClr val="B0C534"/>
            </a:solidFill>
            <a:ln w="12700" cap="flat" cmpd="sng" algn="ctr">
              <a:solidFill>
                <a:srgbClr val="B0C534"/>
              </a:solidFill>
              <a:prstDash val="solid"/>
            </a:ln>
            <a:effectLst/>
          </p:spPr>
          <p:txBody>
            <a:bodyPr rtlCol="0" anchor="ctr"/>
            <a:lstStyle/>
            <a:p>
              <a:pPr defTabSz="914400" fontAlgn="base">
                <a:spcBef>
                  <a:spcPct val="0"/>
                </a:spcBef>
                <a:spcAft>
                  <a:spcPct val="0"/>
                </a:spcAft>
                <a:defRPr/>
              </a:pPr>
              <a:r>
                <a:rPr lang="en-CA" sz="1100" i="1" kern="0" dirty="0" smtClean="0">
                  <a:solidFill>
                    <a:srgbClr val="FFFFFF"/>
                  </a:solidFill>
                  <a:latin typeface="Georgia"/>
                </a:rPr>
                <a:t>Info-Tech Insight</a:t>
              </a:r>
            </a:p>
          </p:txBody>
        </p:sp>
        <p:pic>
          <p:nvPicPr>
            <p:cNvPr id="61" name="Picture 60" descr="insight-sm.wmf"/>
            <p:cNvPicPr>
              <a:picLocks noChangeAspect="1"/>
            </p:cNvPicPr>
            <p:nvPr/>
          </p:nvPicPr>
          <p:blipFill>
            <a:blip r:embed="rId2" cstate="print"/>
            <a:stretch>
              <a:fillRect/>
            </a:stretch>
          </p:blipFill>
          <p:spPr>
            <a:xfrm>
              <a:off x="5043623" y="1889932"/>
              <a:ext cx="240000" cy="180000"/>
            </a:xfrm>
            <a:prstGeom prst="rect">
              <a:avLst/>
            </a:prstGeom>
            <a:solidFill>
              <a:srgbClr val="B0C534"/>
            </a:solidFill>
            <a:ln>
              <a:solidFill>
                <a:srgbClr val="B0C534"/>
              </a:solidFill>
            </a:ln>
          </p:spPr>
        </p:pic>
      </p:grpSp>
      <p:pic>
        <p:nvPicPr>
          <p:cNvPr id="62" name="Picture 6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63" name="Picture 6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734506"/>
            <a:ext cx="206861" cy="206861"/>
          </a:xfrm>
          <a:prstGeom prst="rect">
            <a:avLst/>
          </a:prstGeom>
        </p:spPr>
      </p:pic>
      <p:pic>
        <p:nvPicPr>
          <p:cNvPr id="64" name="Picture 6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3081790"/>
            <a:ext cx="211099" cy="211099"/>
          </a:xfrm>
          <a:prstGeom prst="rect">
            <a:avLst/>
          </a:prstGeom>
        </p:spPr>
      </p:pic>
    </p:spTree>
    <p:extLst>
      <p:ext uri="{BB962C8B-B14F-4D97-AF65-F5344CB8AC3E}">
        <p14:creationId xmlns:p14="http://schemas.microsoft.com/office/powerpoint/2010/main" val="115245250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3520584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668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8008747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0014384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6061248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678190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5057462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1588125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5711432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72352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0652479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0271757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352121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9617225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0884012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29" name="Rectangle 28"/>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r>
              <a:rPr lang="en-CA" sz="800" dirty="0" smtClean="0">
                <a:solidFill>
                  <a:srgbClr val="ADB7C3"/>
                </a:solidFill>
              </a:rPr>
              <a:t>Info-Tech Research Group, Inc. Is a global leader in providing IT research and advice.</a:t>
            </a:r>
            <a:br>
              <a:rPr lang="en-CA" sz="800" dirty="0" smtClean="0">
                <a:solidFill>
                  <a:srgbClr val="ADB7C3"/>
                </a:solidFill>
              </a:rPr>
            </a:br>
            <a:r>
              <a:rPr lang="en-CA" sz="800" dirty="0" smtClean="0">
                <a:solidFill>
                  <a:srgbClr val="ADB7C3"/>
                </a:solidFill>
              </a:rPr>
              <a:t>Info-Tech’s products and services combine actionable insight and relevant advice with</a:t>
            </a:r>
            <a:br>
              <a:rPr lang="en-CA" sz="800" dirty="0" smtClean="0">
                <a:solidFill>
                  <a:srgbClr val="ADB7C3"/>
                </a:solidFill>
              </a:rPr>
            </a:br>
            <a:r>
              <a:rPr lang="en-CA" sz="800" dirty="0" smtClean="0">
                <a:solidFill>
                  <a:srgbClr val="ADB7C3"/>
                </a:solidFill>
              </a:rPr>
              <a:t>ready-to-use tools and templates that cover the full spectrum of IT concerns.</a:t>
            </a:r>
            <a:br>
              <a:rPr lang="en-CA" sz="800" dirty="0" smtClean="0">
                <a:solidFill>
                  <a:srgbClr val="ADB7C3"/>
                </a:solidFill>
              </a:rPr>
            </a:br>
            <a:r>
              <a:rPr lang="en-CA" sz="800" dirty="0" smtClean="0">
                <a:solidFill>
                  <a:srgbClr val="ADB7C3"/>
                </a:solidFill>
              </a:rPr>
              <a:t>© 1997-2014 Info-Tech Research Group Inc.</a:t>
            </a:r>
            <a:endParaRPr lang="en-CA" sz="800" dirty="0">
              <a:solidFill>
                <a:srgbClr val="ADB7C3"/>
              </a:solidFill>
            </a:endParaRPr>
          </a:p>
        </p:txBody>
      </p:sp>
      <p:sp>
        <p:nvSpPr>
          <p:cNvPr id="31" name="Rectangle 30"/>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extLst>
      <p:ext uri="{BB962C8B-B14F-4D97-AF65-F5344CB8AC3E}">
        <p14:creationId xmlns:p14="http://schemas.microsoft.com/office/powerpoint/2010/main" val="272779769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defTabSz="914400"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123904652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407835717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85752813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361073460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3413144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72.xml"/><Relationship Id="rId21" Type="http://schemas.openxmlformats.org/officeDocument/2006/relationships/slideLayout" Target="../slideLayouts/slideLayout67.xml"/><Relationship Id="rId42" Type="http://schemas.openxmlformats.org/officeDocument/2006/relationships/slideLayout" Target="../slideLayouts/slideLayout88.xml"/><Relationship Id="rId47" Type="http://schemas.openxmlformats.org/officeDocument/2006/relationships/slideLayout" Target="../slideLayouts/slideLayout93.xml"/><Relationship Id="rId63" Type="http://schemas.openxmlformats.org/officeDocument/2006/relationships/slideLayout" Target="../slideLayouts/slideLayout109.xml"/><Relationship Id="rId68" Type="http://schemas.openxmlformats.org/officeDocument/2006/relationships/slideLayout" Target="../slideLayouts/slideLayout114.xml"/><Relationship Id="rId84" Type="http://schemas.openxmlformats.org/officeDocument/2006/relationships/slideLayout" Target="../slideLayouts/slideLayout130.xml"/><Relationship Id="rId89" Type="http://schemas.openxmlformats.org/officeDocument/2006/relationships/slideLayout" Target="../slideLayouts/slideLayout135.xml"/><Relationship Id="rId7" Type="http://schemas.openxmlformats.org/officeDocument/2006/relationships/slideLayout" Target="../slideLayouts/slideLayout53.xml"/><Relationship Id="rId71" Type="http://schemas.openxmlformats.org/officeDocument/2006/relationships/slideLayout" Target="../slideLayouts/slideLayout117.xml"/><Relationship Id="rId92" Type="http://schemas.openxmlformats.org/officeDocument/2006/relationships/slideLayout" Target="../slideLayouts/slideLayout138.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9" Type="http://schemas.openxmlformats.org/officeDocument/2006/relationships/slideLayout" Target="../slideLayouts/slideLayout75.xml"/><Relationship Id="rId107" Type="http://schemas.openxmlformats.org/officeDocument/2006/relationships/theme" Target="../theme/theme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3" Type="http://schemas.openxmlformats.org/officeDocument/2006/relationships/slideLayout" Target="../slideLayouts/slideLayout99.xml"/><Relationship Id="rId58" Type="http://schemas.openxmlformats.org/officeDocument/2006/relationships/slideLayout" Target="../slideLayouts/slideLayout104.xml"/><Relationship Id="rId66" Type="http://schemas.openxmlformats.org/officeDocument/2006/relationships/slideLayout" Target="../slideLayouts/slideLayout112.xml"/><Relationship Id="rId74" Type="http://schemas.openxmlformats.org/officeDocument/2006/relationships/slideLayout" Target="../slideLayouts/slideLayout120.xml"/><Relationship Id="rId79" Type="http://schemas.openxmlformats.org/officeDocument/2006/relationships/slideLayout" Target="../slideLayouts/slideLayout125.xml"/><Relationship Id="rId87" Type="http://schemas.openxmlformats.org/officeDocument/2006/relationships/slideLayout" Target="../slideLayouts/slideLayout133.xml"/><Relationship Id="rId102" Type="http://schemas.openxmlformats.org/officeDocument/2006/relationships/slideLayout" Target="../slideLayouts/slideLayout148.xml"/><Relationship Id="rId5" Type="http://schemas.openxmlformats.org/officeDocument/2006/relationships/slideLayout" Target="../slideLayouts/slideLayout51.xml"/><Relationship Id="rId61" Type="http://schemas.openxmlformats.org/officeDocument/2006/relationships/slideLayout" Target="../slideLayouts/slideLayout107.xml"/><Relationship Id="rId82" Type="http://schemas.openxmlformats.org/officeDocument/2006/relationships/slideLayout" Target="../slideLayouts/slideLayout128.xml"/><Relationship Id="rId90" Type="http://schemas.openxmlformats.org/officeDocument/2006/relationships/slideLayout" Target="../slideLayouts/slideLayout136.xml"/><Relationship Id="rId95" Type="http://schemas.openxmlformats.org/officeDocument/2006/relationships/slideLayout" Target="../slideLayouts/slideLayout141.xml"/><Relationship Id="rId19" Type="http://schemas.openxmlformats.org/officeDocument/2006/relationships/slideLayout" Target="../slideLayouts/slideLayout6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 Id="rId48" Type="http://schemas.openxmlformats.org/officeDocument/2006/relationships/slideLayout" Target="../slideLayouts/slideLayout94.xml"/><Relationship Id="rId56" Type="http://schemas.openxmlformats.org/officeDocument/2006/relationships/slideLayout" Target="../slideLayouts/slideLayout102.xml"/><Relationship Id="rId64" Type="http://schemas.openxmlformats.org/officeDocument/2006/relationships/slideLayout" Target="../slideLayouts/slideLayout110.xml"/><Relationship Id="rId69" Type="http://schemas.openxmlformats.org/officeDocument/2006/relationships/slideLayout" Target="../slideLayouts/slideLayout115.xml"/><Relationship Id="rId77" Type="http://schemas.openxmlformats.org/officeDocument/2006/relationships/slideLayout" Target="../slideLayouts/slideLayout123.xml"/><Relationship Id="rId100" Type="http://schemas.openxmlformats.org/officeDocument/2006/relationships/slideLayout" Target="../slideLayouts/slideLayout146.xml"/><Relationship Id="rId105" Type="http://schemas.openxmlformats.org/officeDocument/2006/relationships/slideLayout" Target="../slideLayouts/slideLayout151.xml"/><Relationship Id="rId8" Type="http://schemas.openxmlformats.org/officeDocument/2006/relationships/slideLayout" Target="../slideLayouts/slideLayout54.xml"/><Relationship Id="rId51" Type="http://schemas.openxmlformats.org/officeDocument/2006/relationships/slideLayout" Target="../slideLayouts/slideLayout97.xml"/><Relationship Id="rId72" Type="http://schemas.openxmlformats.org/officeDocument/2006/relationships/slideLayout" Target="../slideLayouts/slideLayout118.xml"/><Relationship Id="rId80" Type="http://schemas.openxmlformats.org/officeDocument/2006/relationships/slideLayout" Target="../slideLayouts/slideLayout126.xml"/><Relationship Id="rId85" Type="http://schemas.openxmlformats.org/officeDocument/2006/relationships/slideLayout" Target="../slideLayouts/slideLayout131.xml"/><Relationship Id="rId93" Type="http://schemas.openxmlformats.org/officeDocument/2006/relationships/slideLayout" Target="../slideLayouts/slideLayout139.xml"/><Relationship Id="rId98" Type="http://schemas.openxmlformats.org/officeDocument/2006/relationships/slideLayout" Target="../slideLayouts/slideLayout144.xml"/><Relationship Id="rId3" Type="http://schemas.openxmlformats.org/officeDocument/2006/relationships/slideLayout" Target="../slideLayouts/slideLayout49.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slideLayout" Target="../slideLayouts/slideLayout92.xml"/><Relationship Id="rId59" Type="http://schemas.openxmlformats.org/officeDocument/2006/relationships/slideLayout" Target="../slideLayouts/slideLayout105.xml"/><Relationship Id="rId67" Type="http://schemas.openxmlformats.org/officeDocument/2006/relationships/slideLayout" Target="../slideLayouts/slideLayout113.xml"/><Relationship Id="rId103" Type="http://schemas.openxmlformats.org/officeDocument/2006/relationships/slideLayout" Target="../slideLayouts/slideLayout149.xml"/><Relationship Id="rId20" Type="http://schemas.openxmlformats.org/officeDocument/2006/relationships/slideLayout" Target="../slideLayouts/slideLayout66.xml"/><Relationship Id="rId41" Type="http://schemas.openxmlformats.org/officeDocument/2006/relationships/slideLayout" Target="../slideLayouts/slideLayout87.xml"/><Relationship Id="rId54" Type="http://schemas.openxmlformats.org/officeDocument/2006/relationships/slideLayout" Target="../slideLayouts/slideLayout100.xml"/><Relationship Id="rId62" Type="http://schemas.openxmlformats.org/officeDocument/2006/relationships/slideLayout" Target="../slideLayouts/slideLayout108.xml"/><Relationship Id="rId70" Type="http://schemas.openxmlformats.org/officeDocument/2006/relationships/slideLayout" Target="../slideLayouts/slideLayout116.xml"/><Relationship Id="rId75" Type="http://schemas.openxmlformats.org/officeDocument/2006/relationships/slideLayout" Target="../slideLayouts/slideLayout121.xml"/><Relationship Id="rId83" Type="http://schemas.openxmlformats.org/officeDocument/2006/relationships/slideLayout" Target="../slideLayouts/slideLayout129.xml"/><Relationship Id="rId88" Type="http://schemas.openxmlformats.org/officeDocument/2006/relationships/slideLayout" Target="../slideLayouts/slideLayout134.xml"/><Relationship Id="rId91" Type="http://schemas.openxmlformats.org/officeDocument/2006/relationships/slideLayout" Target="../slideLayouts/slideLayout137.xml"/><Relationship Id="rId96" Type="http://schemas.openxmlformats.org/officeDocument/2006/relationships/slideLayout" Target="../slideLayouts/slideLayout14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49" Type="http://schemas.openxmlformats.org/officeDocument/2006/relationships/slideLayout" Target="../slideLayouts/slideLayout95.xml"/><Relationship Id="rId57" Type="http://schemas.openxmlformats.org/officeDocument/2006/relationships/slideLayout" Target="../slideLayouts/slideLayout103.xml"/><Relationship Id="rId106" Type="http://schemas.openxmlformats.org/officeDocument/2006/relationships/slideLayout" Target="../slideLayouts/slideLayout152.xml"/><Relationship Id="rId10" Type="http://schemas.openxmlformats.org/officeDocument/2006/relationships/slideLayout" Target="../slideLayouts/slideLayout56.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52" Type="http://schemas.openxmlformats.org/officeDocument/2006/relationships/slideLayout" Target="../slideLayouts/slideLayout98.xml"/><Relationship Id="rId60" Type="http://schemas.openxmlformats.org/officeDocument/2006/relationships/slideLayout" Target="../slideLayouts/slideLayout106.xml"/><Relationship Id="rId65" Type="http://schemas.openxmlformats.org/officeDocument/2006/relationships/slideLayout" Target="../slideLayouts/slideLayout111.xml"/><Relationship Id="rId73" Type="http://schemas.openxmlformats.org/officeDocument/2006/relationships/slideLayout" Target="../slideLayouts/slideLayout119.xml"/><Relationship Id="rId78" Type="http://schemas.openxmlformats.org/officeDocument/2006/relationships/slideLayout" Target="../slideLayouts/slideLayout124.xml"/><Relationship Id="rId81" Type="http://schemas.openxmlformats.org/officeDocument/2006/relationships/slideLayout" Target="../slideLayouts/slideLayout127.xml"/><Relationship Id="rId86" Type="http://schemas.openxmlformats.org/officeDocument/2006/relationships/slideLayout" Target="../slideLayouts/slideLayout132.xml"/><Relationship Id="rId94" Type="http://schemas.openxmlformats.org/officeDocument/2006/relationships/slideLayout" Target="../slideLayouts/slideLayout140.xml"/><Relationship Id="rId99" Type="http://schemas.openxmlformats.org/officeDocument/2006/relationships/slideLayout" Target="../slideLayouts/slideLayout145.xml"/><Relationship Id="rId101" Type="http://schemas.openxmlformats.org/officeDocument/2006/relationships/slideLayout" Target="../slideLayouts/slideLayout14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9" Type="http://schemas.openxmlformats.org/officeDocument/2006/relationships/slideLayout" Target="../slideLayouts/slideLayout85.xml"/><Relationship Id="rId34" Type="http://schemas.openxmlformats.org/officeDocument/2006/relationships/slideLayout" Target="../slideLayouts/slideLayout80.xml"/><Relationship Id="rId50" Type="http://schemas.openxmlformats.org/officeDocument/2006/relationships/slideLayout" Target="../slideLayouts/slideLayout96.xml"/><Relationship Id="rId55" Type="http://schemas.openxmlformats.org/officeDocument/2006/relationships/slideLayout" Target="../slideLayouts/slideLayout101.xml"/><Relationship Id="rId76" Type="http://schemas.openxmlformats.org/officeDocument/2006/relationships/slideLayout" Target="../slideLayouts/slideLayout122.xml"/><Relationship Id="rId97" Type="http://schemas.openxmlformats.org/officeDocument/2006/relationships/slideLayout" Target="../slideLayouts/slideLayout143.xml"/><Relationship Id="rId104" Type="http://schemas.openxmlformats.org/officeDocument/2006/relationships/slideLayout" Target="../slideLayouts/slideLayout15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78.xml"/><Relationship Id="rId117" Type="http://schemas.openxmlformats.org/officeDocument/2006/relationships/slideLayout" Target="../slideLayouts/slideLayout269.xml"/><Relationship Id="rId21" Type="http://schemas.openxmlformats.org/officeDocument/2006/relationships/slideLayout" Target="../slideLayouts/slideLayout173.xml"/><Relationship Id="rId42" Type="http://schemas.openxmlformats.org/officeDocument/2006/relationships/slideLayout" Target="../slideLayouts/slideLayout194.xml"/><Relationship Id="rId47" Type="http://schemas.openxmlformats.org/officeDocument/2006/relationships/slideLayout" Target="../slideLayouts/slideLayout199.xml"/><Relationship Id="rId63" Type="http://schemas.openxmlformats.org/officeDocument/2006/relationships/slideLayout" Target="../slideLayouts/slideLayout215.xml"/><Relationship Id="rId68" Type="http://schemas.openxmlformats.org/officeDocument/2006/relationships/slideLayout" Target="../slideLayouts/slideLayout220.xml"/><Relationship Id="rId84" Type="http://schemas.openxmlformats.org/officeDocument/2006/relationships/slideLayout" Target="../slideLayouts/slideLayout236.xml"/><Relationship Id="rId89" Type="http://schemas.openxmlformats.org/officeDocument/2006/relationships/slideLayout" Target="../slideLayouts/slideLayout241.xml"/><Relationship Id="rId112" Type="http://schemas.openxmlformats.org/officeDocument/2006/relationships/slideLayout" Target="../slideLayouts/slideLayout264.xml"/><Relationship Id="rId133" Type="http://schemas.openxmlformats.org/officeDocument/2006/relationships/slideLayout" Target="../slideLayouts/slideLayout285.xml"/><Relationship Id="rId138" Type="http://schemas.openxmlformats.org/officeDocument/2006/relationships/slideLayout" Target="../slideLayouts/slideLayout290.xml"/><Relationship Id="rId154" Type="http://schemas.openxmlformats.org/officeDocument/2006/relationships/slideLayout" Target="../slideLayouts/slideLayout306.xml"/><Relationship Id="rId16" Type="http://schemas.openxmlformats.org/officeDocument/2006/relationships/slideLayout" Target="../slideLayouts/slideLayout168.xml"/><Relationship Id="rId107" Type="http://schemas.openxmlformats.org/officeDocument/2006/relationships/slideLayout" Target="../slideLayouts/slideLayout259.xml"/><Relationship Id="rId11" Type="http://schemas.openxmlformats.org/officeDocument/2006/relationships/slideLayout" Target="../slideLayouts/slideLayout163.xml"/><Relationship Id="rId32" Type="http://schemas.openxmlformats.org/officeDocument/2006/relationships/slideLayout" Target="../slideLayouts/slideLayout184.xml"/><Relationship Id="rId37" Type="http://schemas.openxmlformats.org/officeDocument/2006/relationships/slideLayout" Target="../slideLayouts/slideLayout189.xml"/><Relationship Id="rId53" Type="http://schemas.openxmlformats.org/officeDocument/2006/relationships/slideLayout" Target="../slideLayouts/slideLayout205.xml"/><Relationship Id="rId58" Type="http://schemas.openxmlformats.org/officeDocument/2006/relationships/slideLayout" Target="../slideLayouts/slideLayout210.xml"/><Relationship Id="rId74" Type="http://schemas.openxmlformats.org/officeDocument/2006/relationships/slideLayout" Target="../slideLayouts/slideLayout226.xml"/><Relationship Id="rId79" Type="http://schemas.openxmlformats.org/officeDocument/2006/relationships/slideLayout" Target="../slideLayouts/slideLayout231.xml"/><Relationship Id="rId102" Type="http://schemas.openxmlformats.org/officeDocument/2006/relationships/slideLayout" Target="../slideLayouts/slideLayout254.xml"/><Relationship Id="rId123" Type="http://schemas.openxmlformats.org/officeDocument/2006/relationships/slideLayout" Target="../slideLayouts/slideLayout275.xml"/><Relationship Id="rId128" Type="http://schemas.openxmlformats.org/officeDocument/2006/relationships/slideLayout" Target="../slideLayouts/slideLayout280.xml"/><Relationship Id="rId144" Type="http://schemas.openxmlformats.org/officeDocument/2006/relationships/slideLayout" Target="../slideLayouts/slideLayout296.xml"/><Relationship Id="rId149" Type="http://schemas.openxmlformats.org/officeDocument/2006/relationships/slideLayout" Target="../slideLayouts/slideLayout301.xml"/><Relationship Id="rId5" Type="http://schemas.openxmlformats.org/officeDocument/2006/relationships/slideLayout" Target="../slideLayouts/slideLayout157.xml"/><Relationship Id="rId90" Type="http://schemas.openxmlformats.org/officeDocument/2006/relationships/slideLayout" Target="../slideLayouts/slideLayout242.xml"/><Relationship Id="rId95" Type="http://schemas.openxmlformats.org/officeDocument/2006/relationships/slideLayout" Target="../slideLayouts/slideLayout247.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43" Type="http://schemas.openxmlformats.org/officeDocument/2006/relationships/slideLayout" Target="../slideLayouts/slideLayout195.xml"/><Relationship Id="rId48" Type="http://schemas.openxmlformats.org/officeDocument/2006/relationships/slideLayout" Target="../slideLayouts/slideLayout200.xml"/><Relationship Id="rId64" Type="http://schemas.openxmlformats.org/officeDocument/2006/relationships/slideLayout" Target="../slideLayouts/slideLayout216.xml"/><Relationship Id="rId69" Type="http://schemas.openxmlformats.org/officeDocument/2006/relationships/slideLayout" Target="../slideLayouts/slideLayout221.xml"/><Relationship Id="rId113" Type="http://schemas.openxmlformats.org/officeDocument/2006/relationships/slideLayout" Target="../slideLayouts/slideLayout265.xml"/><Relationship Id="rId118" Type="http://schemas.openxmlformats.org/officeDocument/2006/relationships/slideLayout" Target="../slideLayouts/slideLayout270.xml"/><Relationship Id="rId134" Type="http://schemas.openxmlformats.org/officeDocument/2006/relationships/slideLayout" Target="../slideLayouts/slideLayout286.xml"/><Relationship Id="rId139" Type="http://schemas.openxmlformats.org/officeDocument/2006/relationships/slideLayout" Target="../slideLayouts/slideLayout291.xml"/><Relationship Id="rId80" Type="http://schemas.openxmlformats.org/officeDocument/2006/relationships/slideLayout" Target="../slideLayouts/slideLayout232.xml"/><Relationship Id="rId85" Type="http://schemas.openxmlformats.org/officeDocument/2006/relationships/slideLayout" Target="../slideLayouts/slideLayout237.xml"/><Relationship Id="rId150" Type="http://schemas.openxmlformats.org/officeDocument/2006/relationships/slideLayout" Target="../slideLayouts/slideLayout302.xml"/><Relationship Id="rId155" Type="http://schemas.openxmlformats.org/officeDocument/2006/relationships/slideLayout" Target="../slideLayouts/slideLayout307.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slideLayout" Target="../slideLayouts/slideLayout190.xml"/><Relationship Id="rId46" Type="http://schemas.openxmlformats.org/officeDocument/2006/relationships/slideLayout" Target="../slideLayouts/slideLayout198.xml"/><Relationship Id="rId59" Type="http://schemas.openxmlformats.org/officeDocument/2006/relationships/slideLayout" Target="../slideLayouts/slideLayout211.xml"/><Relationship Id="rId67" Type="http://schemas.openxmlformats.org/officeDocument/2006/relationships/slideLayout" Target="../slideLayouts/slideLayout219.xml"/><Relationship Id="rId103" Type="http://schemas.openxmlformats.org/officeDocument/2006/relationships/slideLayout" Target="../slideLayouts/slideLayout255.xml"/><Relationship Id="rId108" Type="http://schemas.openxmlformats.org/officeDocument/2006/relationships/slideLayout" Target="../slideLayouts/slideLayout260.xml"/><Relationship Id="rId116" Type="http://schemas.openxmlformats.org/officeDocument/2006/relationships/slideLayout" Target="../slideLayouts/slideLayout268.xml"/><Relationship Id="rId124" Type="http://schemas.openxmlformats.org/officeDocument/2006/relationships/slideLayout" Target="../slideLayouts/slideLayout276.xml"/><Relationship Id="rId129" Type="http://schemas.openxmlformats.org/officeDocument/2006/relationships/slideLayout" Target="../slideLayouts/slideLayout281.xml"/><Relationship Id="rId137" Type="http://schemas.openxmlformats.org/officeDocument/2006/relationships/slideLayout" Target="../slideLayouts/slideLayout289.xml"/><Relationship Id="rId20" Type="http://schemas.openxmlformats.org/officeDocument/2006/relationships/slideLayout" Target="../slideLayouts/slideLayout172.xml"/><Relationship Id="rId41" Type="http://schemas.openxmlformats.org/officeDocument/2006/relationships/slideLayout" Target="../slideLayouts/slideLayout193.xml"/><Relationship Id="rId54" Type="http://schemas.openxmlformats.org/officeDocument/2006/relationships/slideLayout" Target="../slideLayouts/slideLayout206.xml"/><Relationship Id="rId62" Type="http://schemas.openxmlformats.org/officeDocument/2006/relationships/slideLayout" Target="../slideLayouts/slideLayout214.xml"/><Relationship Id="rId70" Type="http://schemas.openxmlformats.org/officeDocument/2006/relationships/slideLayout" Target="../slideLayouts/slideLayout222.xml"/><Relationship Id="rId75" Type="http://schemas.openxmlformats.org/officeDocument/2006/relationships/slideLayout" Target="../slideLayouts/slideLayout227.xml"/><Relationship Id="rId83" Type="http://schemas.openxmlformats.org/officeDocument/2006/relationships/slideLayout" Target="../slideLayouts/slideLayout235.xml"/><Relationship Id="rId88" Type="http://schemas.openxmlformats.org/officeDocument/2006/relationships/slideLayout" Target="../slideLayouts/slideLayout240.xml"/><Relationship Id="rId91" Type="http://schemas.openxmlformats.org/officeDocument/2006/relationships/slideLayout" Target="../slideLayouts/slideLayout243.xml"/><Relationship Id="rId96" Type="http://schemas.openxmlformats.org/officeDocument/2006/relationships/slideLayout" Target="../slideLayouts/slideLayout248.xml"/><Relationship Id="rId111" Type="http://schemas.openxmlformats.org/officeDocument/2006/relationships/slideLayout" Target="../slideLayouts/slideLayout263.xml"/><Relationship Id="rId132" Type="http://schemas.openxmlformats.org/officeDocument/2006/relationships/slideLayout" Target="../slideLayouts/slideLayout284.xml"/><Relationship Id="rId140" Type="http://schemas.openxmlformats.org/officeDocument/2006/relationships/slideLayout" Target="../slideLayouts/slideLayout292.xml"/><Relationship Id="rId145" Type="http://schemas.openxmlformats.org/officeDocument/2006/relationships/slideLayout" Target="../slideLayouts/slideLayout297.xml"/><Relationship Id="rId153" Type="http://schemas.openxmlformats.org/officeDocument/2006/relationships/slideLayout" Target="../slideLayouts/slideLayout305.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slideLayout" Target="../slideLayouts/slideLayout188.xml"/><Relationship Id="rId49" Type="http://schemas.openxmlformats.org/officeDocument/2006/relationships/slideLayout" Target="../slideLayouts/slideLayout201.xml"/><Relationship Id="rId57" Type="http://schemas.openxmlformats.org/officeDocument/2006/relationships/slideLayout" Target="../slideLayouts/slideLayout209.xml"/><Relationship Id="rId106" Type="http://schemas.openxmlformats.org/officeDocument/2006/relationships/slideLayout" Target="../slideLayouts/slideLayout258.xml"/><Relationship Id="rId114" Type="http://schemas.openxmlformats.org/officeDocument/2006/relationships/slideLayout" Target="../slideLayouts/slideLayout266.xml"/><Relationship Id="rId119" Type="http://schemas.openxmlformats.org/officeDocument/2006/relationships/slideLayout" Target="../slideLayouts/slideLayout271.xml"/><Relationship Id="rId127" Type="http://schemas.openxmlformats.org/officeDocument/2006/relationships/slideLayout" Target="../slideLayouts/slideLayout279.xml"/><Relationship Id="rId10" Type="http://schemas.openxmlformats.org/officeDocument/2006/relationships/slideLayout" Target="../slideLayouts/slideLayout162.xml"/><Relationship Id="rId31" Type="http://schemas.openxmlformats.org/officeDocument/2006/relationships/slideLayout" Target="../slideLayouts/slideLayout183.xml"/><Relationship Id="rId44" Type="http://schemas.openxmlformats.org/officeDocument/2006/relationships/slideLayout" Target="../slideLayouts/slideLayout196.xml"/><Relationship Id="rId52" Type="http://schemas.openxmlformats.org/officeDocument/2006/relationships/slideLayout" Target="../slideLayouts/slideLayout204.xml"/><Relationship Id="rId60" Type="http://schemas.openxmlformats.org/officeDocument/2006/relationships/slideLayout" Target="../slideLayouts/slideLayout212.xml"/><Relationship Id="rId65" Type="http://schemas.openxmlformats.org/officeDocument/2006/relationships/slideLayout" Target="../slideLayouts/slideLayout217.xml"/><Relationship Id="rId73" Type="http://schemas.openxmlformats.org/officeDocument/2006/relationships/slideLayout" Target="../slideLayouts/slideLayout225.xml"/><Relationship Id="rId78" Type="http://schemas.openxmlformats.org/officeDocument/2006/relationships/slideLayout" Target="../slideLayouts/slideLayout230.xml"/><Relationship Id="rId81" Type="http://schemas.openxmlformats.org/officeDocument/2006/relationships/slideLayout" Target="../slideLayouts/slideLayout233.xml"/><Relationship Id="rId86" Type="http://schemas.openxmlformats.org/officeDocument/2006/relationships/slideLayout" Target="../slideLayouts/slideLayout238.xml"/><Relationship Id="rId94" Type="http://schemas.openxmlformats.org/officeDocument/2006/relationships/slideLayout" Target="../slideLayouts/slideLayout246.xml"/><Relationship Id="rId99" Type="http://schemas.openxmlformats.org/officeDocument/2006/relationships/slideLayout" Target="../slideLayouts/slideLayout251.xml"/><Relationship Id="rId101" Type="http://schemas.openxmlformats.org/officeDocument/2006/relationships/slideLayout" Target="../slideLayouts/slideLayout253.xml"/><Relationship Id="rId122" Type="http://schemas.openxmlformats.org/officeDocument/2006/relationships/slideLayout" Target="../slideLayouts/slideLayout274.xml"/><Relationship Id="rId130" Type="http://schemas.openxmlformats.org/officeDocument/2006/relationships/slideLayout" Target="../slideLayouts/slideLayout282.xml"/><Relationship Id="rId135" Type="http://schemas.openxmlformats.org/officeDocument/2006/relationships/slideLayout" Target="../slideLayouts/slideLayout287.xml"/><Relationship Id="rId143" Type="http://schemas.openxmlformats.org/officeDocument/2006/relationships/slideLayout" Target="../slideLayouts/slideLayout295.xml"/><Relationship Id="rId148" Type="http://schemas.openxmlformats.org/officeDocument/2006/relationships/slideLayout" Target="../slideLayouts/slideLayout300.xml"/><Relationship Id="rId151" Type="http://schemas.openxmlformats.org/officeDocument/2006/relationships/slideLayout" Target="../slideLayouts/slideLayout303.xml"/><Relationship Id="rId156" Type="http://schemas.openxmlformats.org/officeDocument/2006/relationships/theme" Target="../theme/theme3.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39" Type="http://schemas.openxmlformats.org/officeDocument/2006/relationships/slideLayout" Target="../slideLayouts/slideLayout191.xml"/><Relationship Id="rId109" Type="http://schemas.openxmlformats.org/officeDocument/2006/relationships/slideLayout" Target="../slideLayouts/slideLayout261.xml"/><Relationship Id="rId34" Type="http://schemas.openxmlformats.org/officeDocument/2006/relationships/slideLayout" Target="../slideLayouts/slideLayout186.xml"/><Relationship Id="rId50" Type="http://schemas.openxmlformats.org/officeDocument/2006/relationships/slideLayout" Target="../slideLayouts/slideLayout202.xml"/><Relationship Id="rId55" Type="http://schemas.openxmlformats.org/officeDocument/2006/relationships/slideLayout" Target="../slideLayouts/slideLayout207.xml"/><Relationship Id="rId76" Type="http://schemas.openxmlformats.org/officeDocument/2006/relationships/slideLayout" Target="../slideLayouts/slideLayout228.xml"/><Relationship Id="rId97" Type="http://schemas.openxmlformats.org/officeDocument/2006/relationships/slideLayout" Target="../slideLayouts/slideLayout249.xml"/><Relationship Id="rId104" Type="http://schemas.openxmlformats.org/officeDocument/2006/relationships/slideLayout" Target="../slideLayouts/slideLayout256.xml"/><Relationship Id="rId120" Type="http://schemas.openxmlformats.org/officeDocument/2006/relationships/slideLayout" Target="../slideLayouts/slideLayout272.xml"/><Relationship Id="rId125" Type="http://schemas.openxmlformats.org/officeDocument/2006/relationships/slideLayout" Target="../slideLayouts/slideLayout277.xml"/><Relationship Id="rId141" Type="http://schemas.openxmlformats.org/officeDocument/2006/relationships/slideLayout" Target="../slideLayouts/slideLayout293.xml"/><Relationship Id="rId146" Type="http://schemas.openxmlformats.org/officeDocument/2006/relationships/slideLayout" Target="../slideLayouts/slideLayout298.xml"/><Relationship Id="rId7" Type="http://schemas.openxmlformats.org/officeDocument/2006/relationships/slideLayout" Target="../slideLayouts/slideLayout159.xml"/><Relationship Id="rId71" Type="http://schemas.openxmlformats.org/officeDocument/2006/relationships/slideLayout" Target="../slideLayouts/slideLayout223.xml"/><Relationship Id="rId92" Type="http://schemas.openxmlformats.org/officeDocument/2006/relationships/slideLayout" Target="../slideLayouts/slideLayout244.xml"/><Relationship Id="rId2" Type="http://schemas.openxmlformats.org/officeDocument/2006/relationships/slideLayout" Target="../slideLayouts/slideLayout154.xml"/><Relationship Id="rId29" Type="http://schemas.openxmlformats.org/officeDocument/2006/relationships/slideLayout" Target="../slideLayouts/slideLayout181.xml"/><Relationship Id="rId24" Type="http://schemas.openxmlformats.org/officeDocument/2006/relationships/slideLayout" Target="../slideLayouts/slideLayout176.xml"/><Relationship Id="rId40" Type="http://schemas.openxmlformats.org/officeDocument/2006/relationships/slideLayout" Target="../slideLayouts/slideLayout192.xml"/><Relationship Id="rId45" Type="http://schemas.openxmlformats.org/officeDocument/2006/relationships/slideLayout" Target="../slideLayouts/slideLayout197.xml"/><Relationship Id="rId66" Type="http://schemas.openxmlformats.org/officeDocument/2006/relationships/slideLayout" Target="../slideLayouts/slideLayout218.xml"/><Relationship Id="rId87" Type="http://schemas.openxmlformats.org/officeDocument/2006/relationships/slideLayout" Target="../slideLayouts/slideLayout239.xml"/><Relationship Id="rId110" Type="http://schemas.openxmlformats.org/officeDocument/2006/relationships/slideLayout" Target="../slideLayouts/slideLayout262.xml"/><Relationship Id="rId115" Type="http://schemas.openxmlformats.org/officeDocument/2006/relationships/slideLayout" Target="../slideLayouts/slideLayout267.xml"/><Relationship Id="rId131" Type="http://schemas.openxmlformats.org/officeDocument/2006/relationships/slideLayout" Target="../slideLayouts/slideLayout283.xml"/><Relationship Id="rId136" Type="http://schemas.openxmlformats.org/officeDocument/2006/relationships/slideLayout" Target="../slideLayouts/slideLayout288.xml"/><Relationship Id="rId61" Type="http://schemas.openxmlformats.org/officeDocument/2006/relationships/slideLayout" Target="../slideLayouts/slideLayout213.xml"/><Relationship Id="rId82" Type="http://schemas.openxmlformats.org/officeDocument/2006/relationships/slideLayout" Target="../slideLayouts/slideLayout234.xml"/><Relationship Id="rId152" Type="http://schemas.openxmlformats.org/officeDocument/2006/relationships/slideLayout" Target="../slideLayouts/slideLayout304.xml"/><Relationship Id="rId19" Type="http://schemas.openxmlformats.org/officeDocument/2006/relationships/slideLayout" Target="../slideLayouts/slideLayout171.xml"/><Relationship Id="rId14" Type="http://schemas.openxmlformats.org/officeDocument/2006/relationships/slideLayout" Target="../slideLayouts/slideLayout166.xml"/><Relationship Id="rId30" Type="http://schemas.openxmlformats.org/officeDocument/2006/relationships/slideLayout" Target="../slideLayouts/slideLayout182.xml"/><Relationship Id="rId35" Type="http://schemas.openxmlformats.org/officeDocument/2006/relationships/slideLayout" Target="../slideLayouts/slideLayout187.xml"/><Relationship Id="rId56" Type="http://schemas.openxmlformats.org/officeDocument/2006/relationships/slideLayout" Target="../slideLayouts/slideLayout208.xml"/><Relationship Id="rId77" Type="http://schemas.openxmlformats.org/officeDocument/2006/relationships/slideLayout" Target="../slideLayouts/slideLayout229.xml"/><Relationship Id="rId100" Type="http://schemas.openxmlformats.org/officeDocument/2006/relationships/slideLayout" Target="../slideLayouts/slideLayout252.xml"/><Relationship Id="rId105" Type="http://schemas.openxmlformats.org/officeDocument/2006/relationships/slideLayout" Target="../slideLayouts/slideLayout257.xml"/><Relationship Id="rId126" Type="http://schemas.openxmlformats.org/officeDocument/2006/relationships/slideLayout" Target="../slideLayouts/slideLayout278.xml"/><Relationship Id="rId147" Type="http://schemas.openxmlformats.org/officeDocument/2006/relationships/slideLayout" Target="../slideLayouts/slideLayout299.xml"/><Relationship Id="rId8" Type="http://schemas.openxmlformats.org/officeDocument/2006/relationships/slideLayout" Target="../slideLayouts/slideLayout160.xml"/><Relationship Id="rId51" Type="http://schemas.openxmlformats.org/officeDocument/2006/relationships/slideLayout" Target="../slideLayouts/slideLayout203.xml"/><Relationship Id="rId72" Type="http://schemas.openxmlformats.org/officeDocument/2006/relationships/slideLayout" Target="../slideLayouts/slideLayout224.xml"/><Relationship Id="rId93" Type="http://schemas.openxmlformats.org/officeDocument/2006/relationships/slideLayout" Target="../slideLayouts/slideLayout245.xml"/><Relationship Id="rId98" Type="http://schemas.openxmlformats.org/officeDocument/2006/relationships/slideLayout" Target="../slideLayouts/slideLayout250.xml"/><Relationship Id="rId121" Type="http://schemas.openxmlformats.org/officeDocument/2006/relationships/slideLayout" Target="../slideLayouts/slideLayout273.xml"/><Relationship Id="rId142" Type="http://schemas.openxmlformats.org/officeDocument/2006/relationships/slideLayout" Target="../slideLayouts/slideLayout294.xml"/><Relationship Id="rId3"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defTabSz="914400"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defTabSz="914400" fontAlgn="base">
              <a:spcBef>
                <a:spcPct val="0"/>
              </a:spcBef>
              <a:spcAft>
                <a:spcPct val="0"/>
              </a:spcAft>
            </a:pPr>
            <a:fld id="{FF20F8B6-5AB9-41C4-A82C-4155E8A92B2C}" type="slidenum">
              <a:rPr lang="en-CA" sz="1000" smtClean="0">
                <a:solidFill>
                  <a:srgbClr val="FFFFFF"/>
                </a:solidFill>
              </a:rPr>
              <a:pPr marL="179388" defTabSz="914400"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defTabSz="914400"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defTabSz="914400" fontAlgn="base">
              <a:spcBef>
                <a:spcPct val="0"/>
              </a:spcBef>
              <a:spcAft>
                <a:spcPct val="0"/>
              </a:spcAft>
            </a:pPr>
            <a:fld id="{FF20F8B6-5AB9-41C4-A82C-4155E8A92B2C}" type="slidenum">
              <a:rPr lang="en-CA" sz="1000">
                <a:solidFill>
                  <a:srgbClr val="FFFFFF"/>
                </a:solidFill>
              </a:rPr>
              <a:pPr marL="179388" defTabSz="914400"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90877214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4" r:id="rId15"/>
    <p:sldLayoutId id="2147483836" r:id="rId16"/>
    <p:sldLayoutId id="2147483837" r:id="rId17"/>
    <p:sldLayoutId id="2147483838" r:id="rId18"/>
    <p:sldLayoutId id="2147483839" r:id="rId19"/>
    <p:sldLayoutId id="2147483840" r:id="rId20"/>
    <p:sldLayoutId id="2147483991" r:id="rId21"/>
    <p:sldLayoutId id="2147483992" r:id="rId22"/>
    <p:sldLayoutId id="2147483993" r:id="rId23"/>
    <p:sldLayoutId id="2147483995" r:id="rId24"/>
    <p:sldLayoutId id="2147483996" r:id="rId25"/>
    <p:sldLayoutId id="2147483997" r:id="rId26"/>
    <p:sldLayoutId id="2147483998" r:id="rId27"/>
    <p:sldLayoutId id="2147483999" r:id="rId28"/>
    <p:sldLayoutId id="2147484000" r:id="rId29"/>
    <p:sldLayoutId id="2147484001" r:id="rId30"/>
    <p:sldLayoutId id="2147484002" r:id="rId31"/>
    <p:sldLayoutId id="2147484003" r:id="rId32"/>
    <p:sldLayoutId id="2147484004" r:id="rId33"/>
    <p:sldLayoutId id="2147484005" r:id="rId34"/>
    <p:sldLayoutId id="2147484006" r:id="rId35"/>
    <p:sldLayoutId id="2147484007" r:id="rId36"/>
    <p:sldLayoutId id="2147484008" r:id="rId37"/>
    <p:sldLayoutId id="2147484009" r:id="rId38"/>
    <p:sldLayoutId id="2147484010" r:id="rId39"/>
    <p:sldLayoutId id="2147484011" r:id="rId40"/>
    <p:sldLayoutId id="2147484012" r:id="rId41"/>
    <p:sldLayoutId id="2147484013" r:id="rId42"/>
    <p:sldLayoutId id="2147484014" r:id="rId43"/>
    <p:sldLayoutId id="2147484015" r:id="rId44"/>
    <p:sldLayoutId id="2147484016" r:id="rId45"/>
    <p:sldLayoutId id="2147484017" r:id="rId46"/>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defTabSz="914400"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defTabSz="914400" fontAlgn="base">
              <a:spcBef>
                <a:spcPct val="0"/>
              </a:spcBef>
              <a:spcAft>
                <a:spcPct val="0"/>
              </a:spcAft>
            </a:pPr>
            <a:fld id="{FF20F8B6-5AB9-41C4-A82C-4155E8A92B2C}" type="slidenum">
              <a:rPr lang="en-CA" sz="1000" smtClean="0">
                <a:solidFill>
                  <a:srgbClr val="FFFFFF"/>
                </a:solidFill>
              </a:rPr>
              <a:pPr marL="179388" defTabSz="914400"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defTabSz="914400"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defTabSz="914400" fontAlgn="base">
              <a:spcBef>
                <a:spcPct val="0"/>
              </a:spcBef>
              <a:spcAft>
                <a:spcPct val="0"/>
              </a:spcAft>
            </a:pPr>
            <a:fld id="{FF20F8B6-5AB9-41C4-A82C-4155E8A92B2C}" type="slidenum">
              <a:rPr lang="en-CA" sz="1000">
                <a:solidFill>
                  <a:srgbClr val="FFFFFF"/>
                </a:solidFill>
              </a:rPr>
              <a:pPr marL="179388" defTabSz="914400"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38073813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4020" r:id="rId22"/>
    <p:sldLayoutId id="2147484021" r:id="rId23"/>
    <p:sldLayoutId id="2147484022" r:id="rId24"/>
    <p:sldLayoutId id="2147484024" r:id="rId25"/>
    <p:sldLayoutId id="2147484025" r:id="rId26"/>
    <p:sldLayoutId id="2147484026" r:id="rId27"/>
    <p:sldLayoutId id="2147484027" r:id="rId28"/>
    <p:sldLayoutId id="2147484028" r:id="rId29"/>
    <p:sldLayoutId id="2147484029" r:id="rId30"/>
    <p:sldLayoutId id="2147484030" r:id="rId31"/>
    <p:sldLayoutId id="2147484031" r:id="rId32"/>
    <p:sldLayoutId id="2147484032" r:id="rId33"/>
    <p:sldLayoutId id="2147484033" r:id="rId34"/>
    <p:sldLayoutId id="2147484034" r:id="rId35"/>
    <p:sldLayoutId id="2147484035" r:id="rId36"/>
    <p:sldLayoutId id="2147484036" r:id="rId37"/>
    <p:sldLayoutId id="2147484037" r:id="rId38"/>
    <p:sldLayoutId id="2147484038" r:id="rId39"/>
    <p:sldLayoutId id="2147484039" r:id="rId40"/>
    <p:sldLayoutId id="2147484040" r:id="rId41"/>
    <p:sldLayoutId id="2147484041" r:id="rId42"/>
    <p:sldLayoutId id="2147484042" r:id="rId43"/>
    <p:sldLayoutId id="2147484043" r:id="rId44"/>
    <p:sldLayoutId id="2147484044" r:id="rId45"/>
    <p:sldLayoutId id="2147484045" r:id="rId46"/>
    <p:sldLayoutId id="2147484046" r:id="rId47"/>
    <p:sldLayoutId id="2147484048" r:id="rId48"/>
    <p:sldLayoutId id="2147484049" r:id="rId49"/>
    <p:sldLayoutId id="2147484050" r:id="rId50"/>
    <p:sldLayoutId id="2147484051" r:id="rId51"/>
    <p:sldLayoutId id="2147484052" r:id="rId52"/>
    <p:sldLayoutId id="2147484053" r:id="rId53"/>
    <p:sldLayoutId id="2147484054" r:id="rId54"/>
    <p:sldLayoutId id="2147484055" r:id="rId55"/>
    <p:sldLayoutId id="2147484056" r:id="rId56"/>
    <p:sldLayoutId id="2147484057" r:id="rId57"/>
    <p:sldLayoutId id="2147484058" r:id="rId58"/>
    <p:sldLayoutId id="2147484059" r:id="rId59"/>
    <p:sldLayoutId id="2147484060" r:id="rId60"/>
    <p:sldLayoutId id="2147484061" r:id="rId61"/>
    <p:sldLayoutId id="2147484062" r:id="rId62"/>
    <p:sldLayoutId id="2147484063" r:id="rId63"/>
    <p:sldLayoutId id="2147484064" r:id="rId64"/>
    <p:sldLayoutId id="2147484065" r:id="rId65"/>
    <p:sldLayoutId id="2147484066" r:id="rId66"/>
    <p:sldLayoutId id="2147484067" r:id="rId67"/>
    <p:sldLayoutId id="2147484068" r:id="rId68"/>
    <p:sldLayoutId id="2147484069" r:id="rId69"/>
    <p:sldLayoutId id="2147484070" r:id="rId70"/>
    <p:sldLayoutId id="2147484071" r:id="rId71"/>
    <p:sldLayoutId id="2147484072" r:id="rId72"/>
    <p:sldLayoutId id="2147484073" r:id="rId73"/>
    <p:sldLayoutId id="2147484074" r:id="rId74"/>
    <p:sldLayoutId id="2147484077" r:id="rId75"/>
    <p:sldLayoutId id="2147484078" r:id="rId76"/>
    <p:sldLayoutId id="2147484079" r:id="rId77"/>
    <p:sldLayoutId id="2147484080" r:id="rId78"/>
    <p:sldLayoutId id="2147484081" r:id="rId79"/>
    <p:sldLayoutId id="2147484082" r:id="rId80"/>
    <p:sldLayoutId id="2147484083" r:id="rId81"/>
    <p:sldLayoutId id="2147484084" r:id="rId82"/>
    <p:sldLayoutId id="2147484085" r:id="rId83"/>
    <p:sldLayoutId id="2147484086" r:id="rId84"/>
    <p:sldLayoutId id="2147484087" r:id="rId85"/>
    <p:sldLayoutId id="2147484088" r:id="rId86"/>
    <p:sldLayoutId id="2147484089" r:id="rId87"/>
    <p:sldLayoutId id="2147484090" r:id="rId88"/>
    <p:sldLayoutId id="2147484091" r:id="rId89"/>
    <p:sldLayoutId id="2147484092" r:id="rId90"/>
    <p:sldLayoutId id="2147484093" r:id="rId91"/>
    <p:sldLayoutId id="2147484094" r:id="rId92"/>
    <p:sldLayoutId id="2147484095" r:id="rId93"/>
    <p:sldLayoutId id="2147484096" r:id="rId94"/>
    <p:sldLayoutId id="2147484097" r:id="rId95"/>
    <p:sldLayoutId id="2147484098" r:id="rId96"/>
    <p:sldLayoutId id="2147484099" r:id="rId97"/>
    <p:sldLayoutId id="2147484100" r:id="rId98"/>
    <p:sldLayoutId id="2147484101" r:id="rId99"/>
    <p:sldLayoutId id="2147484102" r:id="rId100"/>
    <p:sldLayoutId id="2147484103" r:id="rId101"/>
    <p:sldLayoutId id="2147484246" r:id="rId102"/>
    <p:sldLayoutId id="2147483666" r:id="rId103"/>
    <p:sldLayoutId id="2147483667" r:id="rId104"/>
    <p:sldLayoutId id="2147484104" r:id="rId105"/>
    <p:sldLayoutId id="2147484105" r:id="rId106"/>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defTabSz="914400"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defTabSz="914400" fontAlgn="base">
              <a:spcBef>
                <a:spcPct val="0"/>
              </a:spcBef>
              <a:spcAft>
                <a:spcPct val="0"/>
              </a:spcAft>
            </a:pPr>
            <a:fld id="{FF20F8B6-5AB9-41C4-A82C-4155E8A92B2C}" type="slidenum">
              <a:rPr lang="en-CA" sz="1000" smtClean="0">
                <a:solidFill>
                  <a:srgbClr val="FFFFFF"/>
                </a:solidFill>
              </a:rPr>
              <a:pPr marL="179388" defTabSz="914400"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defTabSz="914400"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defTabSz="914400" fontAlgn="base">
              <a:spcBef>
                <a:spcPct val="0"/>
              </a:spcBef>
              <a:spcAft>
                <a:spcPct val="0"/>
              </a:spcAft>
            </a:pPr>
            <a:fld id="{FF20F8B6-5AB9-41C4-A82C-4155E8A92B2C}" type="slidenum">
              <a:rPr lang="en-CA" sz="1000">
                <a:solidFill>
                  <a:srgbClr val="FFFFFF"/>
                </a:solidFill>
              </a:rPr>
              <a:pPr marL="179388" defTabSz="914400"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427601554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4191" r:id="rId21"/>
    <p:sldLayoutId id="2147484192" r:id="rId22"/>
    <p:sldLayoutId id="2147484193" r:id="rId23"/>
    <p:sldLayoutId id="2147484194" r:id="rId24"/>
    <p:sldLayoutId id="2147484195" r:id="rId25"/>
    <p:sldLayoutId id="2147484196" r:id="rId26"/>
    <p:sldLayoutId id="2147484197" r:id="rId27"/>
    <p:sldLayoutId id="2147484198" r:id="rId28"/>
    <p:sldLayoutId id="2147484199" r:id="rId29"/>
    <p:sldLayoutId id="2147484200" r:id="rId30"/>
    <p:sldLayoutId id="2147484201" r:id="rId31"/>
    <p:sldLayoutId id="2147484202" r:id="rId32"/>
    <p:sldLayoutId id="2147484203" r:id="rId33"/>
    <p:sldLayoutId id="2147484204" r:id="rId34"/>
    <p:sldLayoutId id="2147484205" r:id="rId35"/>
    <p:sldLayoutId id="2147484206" r:id="rId36"/>
    <p:sldLayoutId id="2147484207" r:id="rId37"/>
    <p:sldLayoutId id="2147484208" r:id="rId38"/>
    <p:sldLayoutId id="2147484209" r:id="rId39"/>
    <p:sldLayoutId id="2147484210" r:id="rId40"/>
    <p:sldLayoutId id="2147484211" r:id="rId41"/>
    <p:sldLayoutId id="2147484212" r:id="rId42"/>
    <p:sldLayoutId id="2147484213" r:id="rId43"/>
    <p:sldLayoutId id="2147484214" r:id="rId44"/>
    <p:sldLayoutId id="2147484215" r:id="rId45"/>
    <p:sldLayoutId id="2147484216" r:id="rId46"/>
    <p:sldLayoutId id="2147484217" r:id="rId47"/>
    <p:sldLayoutId id="2147484219" r:id="rId48"/>
    <p:sldLayoutId id="2147484220" r:id="rId49"/>
    <p:sldLayoutId id="2147484221" r:id="rId50"/>
    <p:sldLayoutId id="2147484222" r:id="rId51"/>
    <p:sldLayoutId id="2147484223" r:id="rId52"/>
    <p:sldLayoutId id="2147484224" r:id="rId53"/>
    <p:sldLayoutId id="2147484225" r:id="rId54"/>
    <p:sldLayoutId id="2147484226" r:id="rId55"/>
    <p:sldLayoutId id="2147484227" r:id="rId56"/>
    <p:sldLayoutId id="2147484228" r:id="rId57"/>
    <p:sldLayoutId id="2147484229" r:id="rId58"/>
    <p:sldLayoutId id="2147484230" r:id="rId59"/>
    <p:sldLayoutId id="2147484231" r:id="rId60"/>
    <p:sldLayoutId id="2147484232" r:id="rId61"/>
    <p:sldLayoutId id="2147484233" r:id="rId62"/>
    <p:sldLayoutId id="2147484234" r:id="rId63"/>
    <p:sldLayoutId id="2147484235" r:id="rId64"/>
    <p:sldLayoutId id="2147484236" r:id="rId65"/>
    <p:sldLayoutId id="2147484237" r:id="rId66"/>
    <p:sldLayoutId id="2147484238" r:id="rId67"/>
    <p:sldLayoutId id="2147484239" r:id="rId68"/>
    <p:sldLayoutId id="2147484240" r:id="rId69"/>
    <p:sldLayoutId id="2147484241" r:id="rId70"/>
    <p:sldLayoutId id="2147484242" r:id="rId71"/>
    <p:sldLayoutId id="2147484243" r:id="rId72"/>
    <p:sldLayoutId id="2147484244" r:id="rId73"/>
    <p:sldLayoutId id="2147484245" r:id="rId74"/>
    <p:sldLayoutId id="2147484163" r:id="rId75"/>
    <p:sldLayoutId id="2147484164" r:id="rId76"/>
    <p:sldLayoutId id="2147484165" r:id="rId77"/>
    <p:sldLayoutId id="2147484166" r:id="rId78"/>
    <p:sldLayoutId id="2147484167" r:id="rId79"/>
    <p:sldLayoutId id="2147484168" r:id="rId80"/>
    <p:sldLayoutId id="2147484169" r:id="rId81"/>
    <p:sldLayoutId id="2147484170" r:id="rId82"/>
    <p:sldLayoutId id="2147484171" r:id="rId83"/>
    <p:sldLayoutId id="2147484172" r:id="rId84"/>
    <p:sldLayoutId id="2147484173" r:id="rId85"/>
    <p:sldLayoutId id="2147484174" r:id="rId86"/>
    <p:sldLayoutId id="2147484175" r:id="rId87"/>
    <p:sldLayoutId id="2147484176" r:id="rId88"/>
    <p:sldLayoutId id="2147484177" r:id="rId89"/>
    <p:sldLayoutId id="2147484178" r:id="rId90"/>
    <p:sldLayoutId id="2147484179" r:id="rId91"/>
    <p:sldLayoutId id="2147484180" r:id="rId92"/>
    <p:sldLayoutId id="2147484181" r:id="rId93"/>
    <p:sldLayoutId id="2147484182" r:id="rId94"/>
    <p:sldLayoutId id="2147484183" r:id="rId95"/>
    <p:sldLayoutId id="2147484184" r:id="rId96"/>
    <p:sldLayoutId id="2147484185" r:id="rId97"/>
    <p:sldLayoutId id="2147484186" r:id="rId98"/>
    <p:sldLayoutId id="2147484187" r:id="rId99"/>
    <p:sldLayoutId id="2147484188" r:id="rId100"/>
    <p:sldLayoutId id="2147484189" r:id="rId101"/>
    <p:sldLayoutId id="2147484107" r:id="rId102"/>
    <p:sldLayoutId id="2147484108" r:id="rId103"/>
    <p:sldLayoutId id="2147484109" r:id="rId104"/>
    <p:sldLayoutId id="2147484110" r:id="rId105"/>
    <p:sldLayoutId id="2147484111" r:id="rId106"/>
    <p:sldLayoutId id="2147484112" r:id="rId107"/>
    <p:sldLayoutId id="2147484113" r:id="rId108"/>
    <p:sldLayoutId id="2147484114" r:id="rId109"/>
    <p:sldLayoutId id="2147484115" r:id="rId110"/>
    <p:sldLayoutId id="2147484116" r:id="rId111"/>
    <p:sldLayoutId id="2147484117" r:id="rId112"/>
    <p:sldLayoutId id="2147484118" r:id="rId113"/>
    <p:sldLayoutId id="2147484119" r:id="rId114"/>
    <p:sldLayoutId id="2147484120" r:id="rId115"/>
    <p:sldLayoutId id="2147484121" r:id="rId116"/>
    <p:sldLayoutId id="2147484122" r:id="rId117"/>
    <p:sldLayoutId id="2147484123" r:id="rId118"/>
    <p:sldLayoutId id="2147484124" r:id="rId119"/>
    <p:sldLayoutId id="2147484125" r:id="rId120"/>
    <p:sldLayoutId id="2147484126" r:id="rId121"/>
    <p:sldLayoutId id="2147484127" r:id="rId122"/>
    <p:sldLayoutId id="2147484128" r:id="rId123"/>
    <p:sldLayoutId id="2147484129" r:id="rId124"/>
    <p:sldLayoutId id="2147484130" r:id="rId125"/>
    <p:sldLayoutId id="2147484131" r:id="rId126"/>
    <p:sldLayoutId id="2147484132" r:id="rId127"/>
    <p:sldLayoutId id="2147484133" r:id="rId128"/>
    <p:sldLayoutId id="2147484135" r:id="rId129"/>
    <p:sldLayoutId id="2147484136" r:id="rId130"/>
    <p:sldLayoutId id="2147484137" r:id="rId131"/>
    <p:sldLayoutId id="2147484138" r:id="rId132"/>
    <p:sldLayoutId id="2147484139" r:id="rId133"/>
    <p:sldLayoutId id="2147484140" r:id="rId134"/>
    <p:sldLayoutId id="2147484141" r:id="rId135"/>
    <p:sldLayoutId id="2147484142" r:id="rId136"/>
    <p:sldLayoutId id="2147484143" r:id="rId137"/>
    <p:sldLayoutId id="2147484144" r:id="rId138"/>
    <p:sldLayoutId id="2147484145" r:id="rId139"/>
    <p:sldLayoutId id="2147484146" r:id="rId140"/>
    <p:sldLayoutId id="2147484147" r:id="rId141"/>
    <p:sldLayoutId id="2147484148" r:id="rId142"/>
    <p:sldLayoutId id="2147484149" r:id="rId143"/>
    <p:sldLayoutId id="2147484150" r:id="rId144"/>
    <p:sldLayoutId id="2147484151" r:id="rId145"/>
    <p:sldLayoutId id="2147484152" r:id="rId146"/>
    <p:sldLayoutId id="2147484153" r:id="rId147"/>
    <p:sldLayoutId id="2147484154" r:id="rId148"/>
    <p:sldLayoutId id="2147484155" r:id="rId149"/>
    <p:sldLayoutId id="2147484156" r:id="rId150"/>
    <p:sldLayoutId id="2147484157" r:id="rId151"/>
    <p:sldLayoutId id="2147484158" r:id="rId152"/>
    <p:sldLayoutId id="2147484159" r:id="rId153"/>
    <p:sldLayoutId id="2147484160" r:id="rId154"/>
    <p:sldLayoutId id="2147484161" r:id="rId155"/>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62.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3.xml"/><Relationship Id="rId1" Type="http://schemas.openxmlformats.org/officeDocument/2006/relationships/slideLayout" Target="../slideLayouts/slideLayout148.xml"/><Relationship Id="rId5" Type="http://schemas.openxmlformats.org/officeDocument/2006/relationships/image" Target="../media/image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5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a:xfrm>
            <a:off x="774700" y="2513976"/>
            <a:ext cx="7696200" cy="968174"/>
          </a:xfrm>
        </p:spPr>
        <p:txBody>
          <a:bodyPr/>
          <a:lstStyle/>
          <a:p>
            <a:r>
              <a:rPr lang="en-US" dirty="0"/>
              <a:t>Select </a:t>
            </a:r>
            <a:r>
              <a:rPr lang="en-US" dirty="0" smtClean="0"/>
              <a:t>and Implement a</a:t>
            </a:r>
            <a:r>
              <a:rPr lang="en-US" dirty="0"/>
              <a:t> </a:t>
            </a:r>
            <a:r>
              <a:rPr lang="en-US" dirty="0" smtClean="0"/>
              <a:t>Web Experience Management Solution</a:t>
            </a:r>
            <a:endParaRPr lang="en-US" dirty="0"/>
          </a:p>
        </p:txBody>
      </p:sp>
      <p:sp>
        <p:nvSpPr>
          <p:cNvPr id="5" name="Tagline"/>
          <p:cNvSpPr>
            <a:spLocks noGrp="1"/>
          </p:cNvSpPr>
          <p:nvPr>
            <p:ph type="body" sz="quarter" idx="16"/>
          </p:nvPr>
        </p:nvSpPr>
        <p:spPr>
          <a:xfrm>
            <a:off x="774700" y="3604072"/>
            <a:ext cx="7467600" cy="508000"/>
          </a:xfrm>
        </p:spPr>
        <p:txBody>
          <a:bodyPr/>
          <a:lstStyle/>
          <a:p>
            <a:r>
              <a:rPr lang="en-CA" dirty="0" smtClean="0"/>
              <a:t>Your website is your company’s face to the world: select a best-of-breed platform for ensuring you make a rock-star impression with your prospects and customers!</a:t>
            </a:r>
            <a:endParaRPr lang="en-US" dirty="0"/>
          </a:p>
        </p:txBody>
      </p:sp>
      <p:pic>
        <p:nvPicPr>
          <p:cNvPr id="6" name="Picture 5"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4196291"/>
            <a:ext cx="2279546" cy="1796282"/>
          </a:xfrm>
          <a:prstGeom prst="rect">
            <a:avLst/>
          </a:prstGeom>
        </p:spPr>
      </p:pic>
    </p:spTree>
    <p:extLst>
      <p:ext uri="{BB962C8B-B14F-4D97-AF65-F5344CB8AC3E}">
        <p14:creationId xmlns:p14="http://schemas.microsoft.com/office/powerpoint/2010/main" val="3406287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 this blueprint </a:t>
            </a:r>
            <a:r>
              <a:rPr lang="en-CA" dirty="0" smtClean="0"/>
              <a:t>to </a:t>
            </a:r>
            <a:r>
              <a:rPr lang="en-CA" dirty="0"/>
              <a:t>support your </a:t>
            </a:r>
            <a:r>
              <a:rPr lang="en-CA" dirty="0" smtClean="0"/>
              <a:t>Web Experience Management Suite selection </a:t>
            </a:r>
            <a:r>
              <a:rPr lang="en-CA" dirty="0"/>
              <a:t>and implementation </a:t>
            </a:r>
          </a:p>
        </p:txBody>
      </p:sp>
      <p:sp>
        <p:nvSpPr>
          <p:cNvPr id="3" name="Rectangle 2"/>
          <p:cNvSpPr/>
          <p:nvPr/>
        </p:nvSpPr>
        <p:spPr>
          <a:xfrm>
            <a:off x="2344268" y="1379242"/>
            <a:ext cx="6385396" cy="1505046"/>
          </a:xfrm>
          <a:prstGeom prst="rect">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sp>
        <p:nvSpPr>
          <p:cNvPr id="4" name="Oval 3"/>
          <p:cNvSpPr/>
          <p:nvPr/>
        </p:nvSpPr>
        <p:spPr>
          <a:xfrm>
            <a:off x="251520" y="1265684"/>
            <a:ext cx="1588431" cy="1603445"/>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33400">
              <a:lnSpc>
                <a:spcPct val="90000"/>
              </a:lnSpc>
              <a:spcBef>
                <a:spcPct val="0"/>
              </a:spcBef>
              <a:spcAft>
                <a:spcPct val="35000"/>
              </a:spcAft>
            </a:pPr>
            <a:r>
              <a:rPr lang="en-CA" sz="1200" b="1" dirty="0">
                <a:solidFill>
                  <a:prstClr val="white"/>
                </a:solidFill>
              </a:rPr>
              <a:t>Launch the </a:t>
            </a:r>
            <a:r>
              <a:rPr lang="en-CA" sz="1200" b="1" dirty="0" smtClean="0">
                <a:solidFill>
                  <a:schemeClr val="bg1"/>
                </a:solidFill>
              </a:rPr>
              <a:t>WEM</a:t>
            </a:r>
            <a:r>
              <a:rPr lang="en-CA" sz="1200" dirty="0" smtClean="0">
                <a:solidFill>
                  <a:schemeClr val="bg1"/>
                </a:solidFill>
              </a:rPr>
              <a:t> </a:t>
            </a:r>
            <a:r>
              <a:rPr lang="en-CA" sz="1200" b="1" dirty="0" smtClean="0">
                <a:solidFill>
                  <a:prstClr val="white"/>
                </a:solidFill>
              </a:rPr>
              <a:t>Project </a:t>
            </a:r>
            <a:r>
              <a:rPr lang="en-CA" sz="1200" b="1" dirty="0">
                <a:solidFill>
                  <a:prstClr val="white"/>
                </a:solidFill>
              </a:rPr>
              <a:t>and Collect Requirements </a:t>
            </a:r>
          </a:p>
          <a:p>
            <a:pPr algn="ctr" defTabSz="533400">
              <a:lnSpc>
                <a:spcPct val="90000"/>
              </a:lnSpc>
              <a:spcBef>
                <a:spcPct val="0"/>
              </a:spcBef>
              <a:spcAft>
                <a:spcPct val="35000"/>
              </a:spcAft>
            </a:pPr>
            <a:r>
              <a:rPr lang="en-CA" sz="1000" dirty="0" smtClean="0">
                <a:solidFill>
                  <a:prstClr val="white"/>
                </a:solidFill>
              </a:rPr>
              <a:t>Phase </a:t>
            </a:r>
            <a:r>
              <a:rPr lang="en-CA" sz="1000" dirty="0">
                <a:solidFill>
                  <a:prstClr val="white"/>
                </a:solidFill>
              </a:rPr>
              <a:t>1</a:t>
            </a:r>
          </a:p>
        </p:txBody>
      </p:sp>
      <p:grpSp>
        <p:nvGrpSpPr>
          <p:cNvPr id="6" name="Group 96"/>
          <p:cNvGrpSpPr/>
          <p:nvPr/>
        </p:nvGrpSpPr>
        <p:grpSpPr>
          <a:xfrm>
            <a:off x="2419057" y="5291784"/>
            <a:ext cx="6312388" cy="852160"/>
            <a:chOff x="363440" y="5699977"/>
            <a:chExt cx="6312388" cy="852160"/>
          </a:xfrm>
        </p:grpSpPr>
        <p:sp>
          <p:nvSpPr>
            <p:cNvPr id="7" name="Rectangle 97"/>
            <p:cNvSpPr/>
            <p:nvPr/>
          </p:nvSpPr>
          <p:spPr>
            <a:xfrm>
              <a:off x="363440" y="5699977"/>
              <a:ext cx="6312388" cy="852160"/>
            </a:xfrm>
            <a:prstGeom prst="rect">
              <a:avLst/>
            </a:prstGeom>
            <a:solidFill>
              <a:schemeClr val="bg1">
                <a:lumMod val="9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4738" fontAlgn="base">
                <a:spcBef>
                  <a:spcPct val="0"/>
                </a:spcBef>
                <a:spcAft>
                  <a:spcPct val="0"/>
                </a:spcAft>
              </a:pPr>
              <a:r>
                <a:rPr lang="en-CA" sz="1100" dirty="0">
                  <a:solidFill>
                    <a:srgbClr val="333333"/>
                  </a:solidFill>
                </a:rPr>
                <a:t>Not everyone’s </a:t>
              </a:r>
              <a:r>
                <a:rPr lang="en-CA" sz="1100" dirty="0" smtClean="0">
                  <a:solidFill>
                    <a:srgbClr val="333333"/>
                  </a:solidFill>
                </a:rPr>
                <a:t>connection and integration needs </a:t>
              </a:r>
              <a:r>
                <a:rPr lang="en-CA" sz="1100" dirty="0">
                  <a:solidFill>
                    <a:srgbClr val="333333"/>
                  </a:solidFill>
                </a:rPr>
                <a:t>are the same</a:t>
              </a:r>
              <a:r>
                <a:rPr lang="en-CA" sz="1100" dirty="0" smtClean="0">
                  <a:solidFill>
                    <a:srgbClr val="333333"/>
                  </a:solidFill>
                </a:rPr>
                <a:t>. Understand </a:t>
              </a:r>
              <a:r>
                <a:rPr lang="en-CA" sz="1100" dirty="0">
                  <a:solidFill>
                    <a:srgbClr val="333333"/>
                  </a:solidFill>
                </a:rPr>
                <a:t>your own business’s </a:t>
              </a:r>
              <a:r>
                <a:rPr lang="en-CA" sz="1100" dirty="0" smtClean="0">
                  <a:solidFill>
                    <a:srgbClr val="333333"/>
                  </a:solidFill>
                </a:rPr>
                <a:t>integration environment and </a:t>
              </a:r>
              <a:r>
                <a:rPr lang="en-CA" sz="1100" dirty="0">
                  <a:solidFill>
                    <a:srgbClr val="333333"/>
                  </a:solidFill>
                </a:rPr>
                <a:t>the unique technical and functional </a:t>
              </a:r>
              <a:r>
                <a:rPr lang="en-CA" sz="1100" dirty="0" smtClean="0">
                  <a:solidFill>
                    <a:srgbClr val="333333"/>
                  </a:solidFill>
                </a:rPr>
                <a:t>requirements that </a:t>
              </a:r>
              <a:r>
                <a:rPr lang="en-CA" sz="1100" dirty="0">
                  <a:solidFill>
                    <a:srgbClr val="333333"/>
                  </a:solidFill>
                </a:rPr>
                <a:t>accompany </a:t>
              </a:r>
              <a:r>
                <a:rPr lang="en-CA" sz="1100" dirty="0" smtClean="0">
                  <a:solidFill>
                    <a:srgbClr val="333333"/>
                  </a:solidFill>
                </a:rPr>
                <a:t>them</a:t>
              </a:r>
              <a:r>
                <a:rPr lang="en-CA" sz="1100" dirty="0">
                  <a:solidFill>
                    <a:srgbClr val="333333"/>
                  </a:solidFill>
                </a:rPr>
                <a:t> </a:t>
              </a:r>
              <a:r>
                <a:rPr lang="en-CA" sz="1100" dirty="0" smtClean="0">
                  <a:solidFill>
                    <a:srgbClr val="333333"/>
                  </a:solidFill>
                </a:rPr>
                <a:t>to create the criteria and select a best-fit </a:t>
              </a:r>
              <a:r>
                <a:rPr lang="en-CA" sz="1100" dirty="0" smtClean="0">
                  <a:solidFill>
                    <a:schemeClr val="tx1"/>
                  </a:solidFill>
                </a:rPr>
                <a:t>WEM</a:t>
              </a:r>
              <a:r>
                <a:rPr lang="en-CA" sz="1100" dirty="0" smtClean="0">
                  <a:solidFill>
                    <a:srgbClr val="FF0000"/>
                  </a:solidFill>
                </a:rPr>
                <a:t> </a:t>
              </a:r>
              <a:r>
                <a:rPr lang="en-CA" sz="1100" dirty="0" smtClean="0">
                  <a:solidFill>
                    <a:srgbClr val="333333"/>
                  </a:solidFill>
                </a:rPr>
                <a:t>solution. </a:t>
              </a:r>
              <a:endParaRPr lang="en-CA" sz="1100" dirty="0">
                <a:solidFill>
                  <a:srgbClr val="333333"/>
                </a:solidFill>
              </a:endParaRPr>
            </a:p>
          </p:txBody>
        </p:sp>
        <p:pic>
          <p:nvPicPr>
            <p:cNvPr id="8" name="Picture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440" y="5699977"/>
              <a:ext cx="804411" cy="852159"/>
            </a:xfrm>
            <a:prstGeom prst="rect">
              <a:avLst/>
            </a:prstGeom>
          </p:spPr>
        </p:pic>
      </p:grpSp>
      <p:sp>
        <p:nvSpPr>
          <p:cNvPr id="9" name="Rectangle 8"/>
          <p:cNvSpPr/>
          <p:nvPr/>
        </p:nvSpPr>
        <p:spPr>
          <a:xfrm>
            <a:off x="406857" y="2985800"/>
            <a:ext cx="5988640" cy="19754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marL="2330450" defTabSz="914400"/>
            <a:r>
              <a:rPr lang="en-CA" sz="1200" dirty="0" smtClean="0">
                <a:solidFill>
                  <a:prstClr val="black"/>
                </a:solidFill>
              </a:rPr>
              <a:t>Use Info-Tech’s </a:t>
            </a:r>
            <a:r>
              <a:rPr lang="en-CA" sz="1200" b="1" i="1" dirty="0" smtClean="0">
                <a:solidFill>
                  <a:schemeClr val="accent2"/>
                </a:solidFill>
              </a:rPr>
              <a:t>WEM </a:t>
            </a:r>
            <a:r>
              <a:rPr lang="en-CA" sz="1200" b="1" i="1" dirty="0" smtClean="0">
                <a:solidFill>
                  <a:srgbClr val="B0C534"/>
                </a:solidFill>
              </a:rPr>
              <a:t>Vendor Landscape </a:t>
            </a:r>
            <a:r>
              <a:rPr lang="en-CA" sz="1200" dirty="0" smtClean="0">
                <a:solidFill>
                  <a:prstClr val="black"/>
                </a:solidFill>
              </a:rPr>
              <a:t>contained with </a:t>
            </a:r>
            <a:r>
              <a:rPr lang="en-CA" sz="1200" b="1" dirty="0" smtClean="0">
                <a:solidFill>
                  <a:prstClr val="black"/>
                </a:solidFill>
              </a:rPr>
              <a:t>Phase 2</a:t>
            </a:r>
            <a:r>
              <a:rPr lang="en-CA" sz="1200" dirty="0" smtClean="0">
                <a:solidFill>
                  <a:prstClr val="black"/>
                </a:solidFill>
              </a:rPr>
              <a:t> of this project to support your vendor reviews and selection. Refer to the use-case performance results to identify vendors that align with the requirements and solution needs identified by your earlier project findings. </a:t>
            </a:r>
            <a:endParaRPr lang="en-CA" sz="1200" dirty="0">
              <a:solidFill>
                <a:prstClr val="black"/>
              </a:solidFill>
            </a:endParaRPr>
          </a:p>
        </p:txBody>
      </p:sp>
      <p:sp>
        <p:nvSpPr>
          <p:cNvPr id="12" name="Right Arrow 11"/>
          <p:cNvSpPr/>
          <p:nvPr/>
        </p:nvSpPr>
        <p:spPr>
          <a:xfrm>
            <a:off x="1749669" y="3617884"/>
            <a:ext cx="697149" cy="366265"/>
          </a:xfrm>
          <a:prstGeom prst="rightArrow">
            <a:avLst>
              <a:gd name="adj1" fmla="val 50000"/>
              <a:gd name="adj2" fmla="val 53559"/>
            </a:avLst>
          </a:prstGeom>
          <a:solidFill>
            <a:srgbClr val="96B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sp>
        <p:nvSpPr>
          <p:cNvPr id="13" name="Oval 12"/>
          <p:cNvSpPr/>
          <p:nvPr/>
        </p:nvSpPr>
        <p:spPr>
          <a:xfrm>
            <a:off x="251519" y="2971784"/>
            <a:ext cx="1588431" cy="1603445"/>
          </a:xfrm>
          <a:prstGeom prst="ellipse">
            <a:avLst/>
          </a:prstGeom>
          <a:solidFill>
            <a:srgbClr val="96B8D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33400">
              <a:lnSpc>
                <a:spcPct val="90000"/>
              </a:lnSpc>
              <a:spcBef>
                <a:spcPct val="0"/>
              </a:spcBef>
              <a:spcAft>
                <a:spcPct val="35000"/>
              </a:spcAft>
            </a:pPr>
            <a:r>
              <a:rPr lang="en-CA" sz="1200" b="1" dirty="0" smtClean="0">
                <a:solidFill>
                  <a:prstClr val="white"/>
                </a:solidFill>
              </a:rPr>
              <a:t>Select </a:t>
            </a:r>
            <a:r>
              <a:rPr lang="en-CA" sz="1200" b="1" dirty="0">
                <a:solidFill>
                  <a:prstClr val="white"/>
                </a:solidFill>
              </a:rPr>
              <a:t>a</a:t>
            </a:r>
            <a:r>
              <a:rPr lang="en-CA" sz="1200" b="1" dirty="0" smtClean="0">
                <a:solidFill>
                  <a:prstClr val="white"/>
                </a:solidFill>
              </a:rPr>
              <a:t> WEM Solution</a:t>
            </a:r>
          </a:p>
          <a:p>
            <a:pPr algn="ctr" defTabSz="533400">
              <a:lnSpc>
                <a:spcPct val="90000"/>
              </a:lnSpc>
              <a:spcBef>
                <a:spcPct val="0"/>
              </a:spcBef>
              <a:spcAft>
                <a:spcPct val="35000"/>
              </a:spcAft>
            </a:pPr>
            <a:r>
              <a:rPr lang="en-CA" sz="1000" dirty="0" smtClean="0">
                <a:solidFill>
                  <a:prstClr val="white"/>
                </a:solidFill>
              </a:rPr>
              <a:t>Phase 2</a:t>
            </a:r>
            <a:endParaRPr lang="en-CA" sz="1400" dirty="0">
              <a:solidFill>
                <a:prstClr val="white"/>
              </a:solidFill>
            </a:endParaRPr>
          </a:p>
        </p:txBody>
      </p:sp>
      <p:sp>
        <p:nvSpPr>
          <p:cNvPr id="14" name="Rectangle 13"/>
          <p:cNvSpPr/>
          <p:nvPr/>
        </p:nvSpPr>
        <p:spPr>
          <a:xfrm>
            <a:off x="2532185" y="1861975"/>
            <a:ext cx="6093070" cy="850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a:r>
              <a:rPr lang="en-CA" sz="1200" dirty="0" smtClean="0">
                <a:solidFill>
                  <a:prstClr val="black"/>
                </a:solidFill>
              </a:rPr>
              <a:t>Use the project steps and activity instructions outlined in this blueprint to streamline your selection process and implementation planning</a:t>
            </a:r>
            <a:r>
              <a:rPr lang="en-CA" sz="1200" dirty="0">
                <a:solidFill>
                  <a:prstClr val="black"/>
                </a:solidFill>
              </a:rPr>
              <a:t>. Save time and money, and improve the impact of your </a:t>
            </a:r>
            <a:r>
              <a:rPr lang="en-CA" sz="1200" dirty="0" smtClean="0">
                <a:solidFill>
                  <a:schemeClr val="tx1"/>
                </a:solidFill>
              </a:rPr>
              <a:t>WEM suite </a:t>
            </a:r>
            <a:r>
              <a:rPr lang="en-CA" sz="1200" dirty="0" smtClean="0">
                <a:solidFill>
                  <a:prstClr val="black"/>
                </a:solidFill>
              </a:rPr>
              <a:t>by </a:t>
            </a:r>
            <a:r>
              <a:rPr lang="en-CA" sz="1200" dirty="0">
                <a:solidFill>
                  <a:prstClr val="black"/>
                </a:solidFill>
              </a:rPr>
              <a:t>leveraging Info-Tech’s research and project steps. </a:t>
            </a:r>
          </a:p>
          <a:p>
            <a:pPr defTabSz="914400"/>
            <a:r>
              <a:rPr lang="en-CA" sz="1200" dirty="0" smtClean="0">
                <a:solidFill>
                  <a:prstClr val="black"/>
                </a:solidFill>
              </a:rPr>
              <a:t> </a:t>
            </a:r>
            <a:endParaRPr lang="en-CA" sz="1200" dirty="0">
              <a:solidFill>
                <a:prstClr val="black"/>
              </a:solidFill>
            </a:endParaRPr>
          </a:p>
        </p:txBody>
      </p:sp>
      <p:sp>
        <p:nvSpPr>
          <p:cNvPr id="15" name="TextBox 14"/>
          <p:cNvSpPr txBox="1"/>
          <p:nvPr/>
        </p:nvSpPr>
        <p:spPr>
          <a:xfrm>
            <a:off x="2777753" y="1495913"/>
            <a:ext cx="1095172" cy="369332"/>
          </a:xfrm>
          <a:prstGeom prst="rect">
            <a:avLst/>
          </a:prstGeom>
          <a:noFill/>
        </p:spPr>
        <p:txBody>
          <a:bodyPr wrap="none" rtlCol="0">
            <a:spAutoFit/>
          </a:bodyPr>
          <a:lstStyle/>
          <a:p>
            <a:pPr defTabSz="914400"/>
            <a:r>
              <a:rPr lang="en-CA" b="1" dirty="0" smtClean="0">
                <a:solidFill>
                  <a:srgbClr val="29475F"/>
                </a:solidFill>
              </a:rPr>
              <a:t>Benefits</a:t>
            </a:r>
            <a:endParaRPr lang="en-CA" b="1" dirty="0">
              <a:solidFill>
                <a:srgbClr val="29475F"/>
              </a:solidFill>
            </a:endParaRPr>
          </a:p>
        </p:txBody>
      </p:sp>
      <p:pic>
        <p:nvPicPr>
          <p:cNvPr id="16" name="Picture 15"/>
          <p:cNvPicPr>
            <a:picLocks noChangeAspect="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162000"/>
                    </a14:imgEffect>
                    <a14:imgEffect>
                      <a14:brightnessContrast bright="-55000"/>
                    </a14:imgEffect>
                  </a14:imgLayer>
                </a14:imgProps>
              </a:ext>
              <a:ext uri="{28A0092B-C50C-407E-A947-70E740481C1C}">
                <a14:useLocalDpi xmlns:a14="http://schemas.microsoft.com/office/drawing/2010/main" val="0"/>
              </a:ext>
            </a:extLst>
          </a:blip>
          <a:stretch>
            <a:fillRect/>
          </a:stretch>
        </p:blipFill>
        <p:spPr>
          <a:xfrm>
            <a:off x="2532185" y="1543644"/>
            <a:ext cx="273870" cy="273870"/>
          </a:xfrm>
          <a:prstGeom prst="rect">
            <a:avLst/>
          </a:prstGeom>
        </p:spPr>
      </p:pic>
      <p:grpSp>
        <p:nvGrpSpPr>
          <p:cNvPr id="18" name="Group 17"/>
          <p:cNvGrpSpPr/>
          <p:nvPr/>
        </p:nvGrpSpPr>
        <p:grpSpPr>
          <a:xfrm>
            <a:off x="251519" y="4702525"/>
            <a:ext cx="1588431" cy="1603445"/>
            <a:chOff x="432916" y="4732906"/>
            <a:chExt cx="1489887" cy="1489887"/>
          </a:xfrm>
        </p:grpSpPr>
        <p:sp>
          <p:nvSpPr>
            <p:cNvPr id="5" name="Oval 4"/>
            <p:cNvSpPr/>
            <p:nvPr/>
          </p:nvSpPr>
          <p:spPr>
            <a:xfrm>
              <a:off x="432916" y="4732906"/>
              <a:ext cx="1489887" cy="1489887"/>
            </a:xfrm>
            <a:prstGeom prst="ellipse">
              <a:avLst/>
            </a:prstGeom>
            <a:solidFill>
              <a:srgbClr val="B0C534"/>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33400">
                <a:lnSpc>
                  <a:spcPct val="90000"/>
                </a:lnSpc>
                <a:spcBef>
                  <a:spcPct val="0"/>
                </a:spcBef>
                <a:spcAft>
                  <a:spcPct val="35000"/>
                </a:spcAft>
              </a:pPr>
              <a:endParaRPr lang="en-CA" sz="1000" dirty="0" smtClean="0">
                <a:solidFill>
                  <a:prstClr val="white"/>
                </a:solidFill>
              </a:endParaRPr>
            </a:p>
          </p:txBody>
        </p:sp>
        <p:sp>
          <p:nvSpPr>
            <p:cNvPr id="17" name="Rectangle 16"/>
            <p:cNvSpPr/>
            <p:nvPr/>
          </p:nvSpPr>
          <p:spPr>
            <a:xfrm>
              <a:off x="472789" y="5135928"/>
              <a:ext cx="1410140" cy="763565"/>
            </a:xfrm>
            <a:prstGeom prst="rect">
              <a:avLst/>
            </a:prstGeom>
          </p:spPr>
          <p:txBody>
            <a:bodyPr wrap="square">
              <a:spAutoFit/>
            </a:bodyPr>
            <a:lstStyle/>
            <a:p>
              <a:pPr algn="ctr" defTabSz="533400">
                <a:lnSpc>
                  <a:spcPct val="90000"/>
                </a:lnSpc>
                <a:spcBef>
                  <a:spcPct val="0"/>
                </a:spcBef>
                <a:spcAft>
                  <a:spcPct val="35000"/>
                </a:spcAft>
              </a:pPr>
              <a:r>
                <a:rPr lang="en-CA" sz="1200" b="1" dirty="0" smtClean="0">
                  <a:solidFill>
                    <a:schemeClr val="bg1"/>
                  </a:solidFill>
                </a:rPr>
                <a:t>Get Ready for the WEM</a:t>
              </a:r>
              <a:r>
                <a:rPr lang="en-CA" sz="1200" dirty="0" smtClean="0">
                  <a:solidFill>
                    <a:schemeClr val="bg1"/>
                  </a:solidFill>
                </a:rPr>
                <a:t> </a:t>
              </a:r>
              <a:r>
                <a:rPr lang="en-CA" sz="1200" b="1" dirty="0" smtClean="0">
                  <a:solidFill>
                    <a:prstClr val="white"/>
                  </a:solidFill>
                </a:rPr>
                <a:t>Implementation</a:t>
              </a:r>
              <a:endParaRPr lang="en-CA" sz="1200" b="1" dirty="0">
                <a:solidFill>
                  <a:prstClr val="white"/>
                </a:solidFill>
              </a:endParaRPr>
            </a:p>
            <a:p>
              <a:pPr algn="ctr" defTabSz="533400">
                <a:lnSpc>
                  <a:spcPct val="90000"/>
                </a:lnSpc>
                <a:spcBef>
                  <a:spcPct val="0"/>
                </a:spcBef>
                <a:spcAft>
                  <a:spcPct val="35000"/>
                </a:spcAft>
              </a:pPr>
              <a:r>
                <a:rPr lang="en-CA" sz="1000" dirty="0">
                  <a:solidFill>
                    <a:prstClr val="white"/>
                  </a:solidFill>
                </a:rPr>
                <a:t>Phase 3</a:t>
              </a:r>
              <a:r>
                <a:rPr lang="en-CA" sz="1200" b="1" dirty="0" smtClean="0">
                  <a:solidFill>
                    <a:prstClr val="white"/>
                  </a:solidFill>
                </a:rPr>
                <a:t> </a:t>
              </a:r>
              <a:endParaRPr lang="en-CA" sz="1200" b="1" dirty="0">
                <a:solidFill>
                  <a:prstClr val="white"/>
                </a:solidFill>
              </a:endParaRPr>
            </a:p>
          </p:txBody>
        </p:sp>
      </p:grpSp>
      <p:pic>
        <p:nvPicPr>
          <p:cNvPr id="10" name="Picture 9"/>
          <p:cNvPicPr>
            <a:picLocks noChangeAspect="1"/>
          </p:cNvPicPr>
          <p:nvPr/>
        </p:nvPicPr>
        <p:blipFill>
          <a:blip r:embed="rId5"/>
          <a:stretch>
            <a:fillRect/>
          </a:stretch>
        </p:blipFill>
        <p:spPr>
          <a:xfrm>
            <a:off x="6395497" y="3129312"/>
            <a:ext cx="1414395" cy="1469263"/>
          </a:xfrm>
          <a:prstGeom prst="rect">
            <a:avLst/>
          </a:prstGeom>
        </p:spPr>
      </p:pic>
    </p:spTree>
    <p:extLst>
      <p:ext uri="{BB962C8B-B14F-4D97-AF65-F5344CB8AC3E}">
        <p14:creationId xmlns:p14="http://schemas.microsoft.com/office/powerpoint/2010/main" val="3932107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9"/>
          <p:cNvSpPr txBox="1">
            <a:spLocks/>
          </p:cNvSpPr>
          <p:nvPr/>
        </p:nvSpPr>
        <p:spPr bwMode="auto">
          <a:xfrm>
            <a:off x="247848" y="1535364"/>
            <a:ext cx="5257800" cy="1465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solidFill>
                  <a:srgbClr val="333333"/>
                </a:solidFill>
              </a:rPr>
              <a:t>A company’s web presence is its front face to the world. Ensuring you have the right suite of tools for web content management, experience design, and web analytics is critical to putting your best foot forward.</a:t>
            </a:r>
          </a:p>
          <a:p>
            <a:r>
              <a:rPr lang="en-US" sz="1200" b="1" dirty="0" smtClean="0">
                <a:solidFill>
                  <a:srgbClr val="333333"/>
                </a:solidFill>
              </a:rPr>
              <a:t>Web Experience Management (WEM) suites are a rapidly maturing and dynamic market,</a:t>
            </a:r>
            <a:r>
              <a:rPr lang="en-US" sz="1200" dirty="0" smtClean="0">
                <a:solidFill>
                  <a:srgbClr val="333333"/>
                </a:solidFill>
              </a:rPr>
              <a:t> with a landscape full of vendors with cutting edge solutions and diverse offerings. As a result, finding a solution that is the best fit for your organization can be a complex process. </a:t>
            </a:r>
          </a:p>
          <a:p>
            <a:pPr defTabSz="914400">
              <a:buClr>
                <a:srgbClr val="333333"/>
              </a:buClr>
              <a:defRPr/>
            </a:pPr>
            <a:endParaRPr lang="en-US" sz="1000" dirty="0">
              <a:solidFill>
                <a:srgbClr val="333333"/>
              </a:solidFill>
            </a:endParaRPr>
          </a:p>
        </p:txBody>
      </p:sp>
      <p:sp>
        <p:nvSpPr>
          <p:cNvPr id="3" name="Text Placeholder 19"/>
          <p:cNvSpPr txBox="1">
            <a:spLocks/>
          </p:cNvSpPr>
          <p:nvPr/>
        </p:nvSpPr>
        <p:spPr bwMode="auto">
          <a:xfrm>
            <a:off x="247848" y="3357725"/>
            <a:ext cx="5257800" cy="12924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333333"/>
                </a:solidFill>
              </a:rPr>
              <a:t>WEM products are not a one-size-fits-all investment:</a:t>
            </a:r>
            <a:r>
              <a:rPr lang="en-US" dirty="0" smtClean="0">
                <a:solidFill>
                  <a:srgbClr val="333333"/>
                </a:solidFill>
              </a:rPr>
              <a:t> unique evaluations and solution customization is required in order to deploy a solution that fits your organization. </a:t>
            </a:r>
          </a:p>
          <a:p>
            <a:r>
              <a:rPr lang="en-US" b="1" dirty="0" smtClean="0">
                <a:solidFill>
                  <a:srgbClr val="333333"/>
                </a:solidFill>
              </a:rPr>
              <a:t>WEM technology often complements core CRM and marketing management products – </a:t>
            </a:r>
            <a:r>
              <a:rPr lang="en-US" dirty="0" smtClean="0">
                <a:solidFill>
                  <a:srgbClr val="333333"/>
                </a:solidFill>
              </a:rPr>
              <a:t>it does not supplant it, and must augment the rest of your customer experience management portfolio.</a:t>
            </a:r>
            <a:endParaRPr lang="en-US" dirty="0">
              <a:solidFill>
                <a:srgbClr val="333333"/>
              </a:solidFill>
            </a:endParaRPr>
          </a:p>
        </p:txBody>
      </p:sp>
      <p:sp>
        <p:nvSpPr>
          <p:cNvPr id="4" name="Text Placeholder 19"/>
          <p:cNvSpPr txBox="1">
            <a:spLocks/>
          </p:cNvSpPr>
          <p:nvPr/>
        </p:nvSpPr>
        <p:spPr bwMode="auto">
          <a:xfrm>
            <a:off x="255868" y="5002510"/>
            <a:ext cx="8623607" cy="14391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333333"/>
                </a:solidFill>
              </a:rPr>
              <a:t>Align your business and IT objectives </a:t>
            </a:r>
            <a:r>
              <a:rPr lang="en-US" dirty="0" smtClean="0">
                <a:solidFill>
                  <a:srgbClr val="333333"/>
                </a:solidFill>
              </a:rPr>
              <a:t>for your desired WEM suite through a rigorous and comprehensive requirements gathering process that includes process mapping, stakeholder interviews, and customer data analysis.</a:t>
            </a:r>
          </a:p>
          <a:p>
            <a:r>
              <a:rPr lang="en-US" dirty="0" smtClean="0">
                <a:solidFill>
                  <a:srgbClr val="333333"/>
                </a:solidFill>
              </a:rPr>
              <a:t>Use </a:t>
            </a:r>
            <a:r>
              <a:rPr lang="en-US" i="1" dirty="0" smtClean="0">
                <a:solidFill>
                  <a:srgbClr val="333333"/>
                </a:solidFill>
              </a:rPr>
              <a:t>Phase II: </a:t>
            </a:r>
            <a:r>
              <a:rPr lang="en-CA" i="1" dirty="0" smtClean="0">
                <a:solidFill>
                  <a:srgbClr val="333333"/>
                </a:solidFill>
              </a:rPr>
              <a:t>Vendor Landscape – Analyze WEM Requirements and Shortlist Vendors </a:t>
            </a:r>
            <a:r>
              <a:rPr lang="en-US" dirty="0" smtClean="0">
                <a:solidFill>
                  <a:srgbClr val="333333"/>
                </a:solidFill>
              </a:rPr>
              <a:t>to identify vendors in the marketplace that fit your organization’s needs based on your identified suite requirements and use-case scenario results. </a:t>
            </a:r>
          </a:p>
          <a:p>
            <a:r>
              <a:rPr lang="en-US" b="1" dirty="0" smtClean="0">
                <a:solidFill>
                  <a:srgbClr val="333333"/>
                </a:solidFill>
              </a:rPr>
              <a:t>Don’t cut corners</a:t>
            </a:r>
            <a:r>
              <a:rPr lang="en-US" dirty="0" smtClean="0">
                <a:solidFill>
                  <a:srgbClr val="333333"/>
                </a:solidFill>
              </a:rPr>
              <a:t> as you evaluate vendors; select a suite, then plan and perform your implementation. Conducting your due diligence as you perform your project will ensure that your organization will fully reap the benefits of a dedicated Web Experience Management Suite.</a:t>
            </a:r>
            <a:endParaRPr lang="en-US" dirty="0">
              <a:solidFill>
                <a:srgbClr val="333333"/>
              </a:solidFill>
            </a:endParaRPr>
          </a:p>
        </p:txBody>
      </p:sp>
      <p:sp>
        <p:nvSpPr>
          <p:cNvPr id="5" name="Text Placeholder 28"/>
          <p:cNvSpPr txBox="1">
            <a:spLocks/>
          </p:cNvSpPr>
          <p:nvPr/>
        </p:nvSpPr>
        <p:spPr bwMode="auto">
          <a:xfrm>
            <a:off x="5737241" y="1495997"/>
            <a:ext cx="3083231" cy="3027017"/>
          </a:xfrm>
          <a:prstGeom prst="rect">
            <a:avLst/>
          </a:prstGeom>
          <a:noFill/>
          <a:ln w="12700" cap="flat" cmpd="sng" algn="ctr">
            <a:noFill/>
            <a:prstDash val="solid"/>
            <a:miter lim="800000"/>
            <a:headEnd/>
            <a:tailEnd/>
          </a:ln>
          <a:effectLst/>
        </p:spPr>
        <p:txBody>
          <a:bodyPr vert="horz" wrap="square" lIns="91440" tIns="45720" rIns="91440" bIns="45720" numCol="1" rtlCol="0"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lang="en-US" sz="1200" kern="1200" dirty="0">
                <a:solidFill>
                  <a:srgbClr val="333333"/>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dk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dk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228600" indent="-228600">
              <a:spcBef>
                <a:spcPct val="0"/>
              </a:spcBef>
              <a:buFont typeface="+mj-lt"/>
              <a:buAutoNum type="arabicPeriod"/>
            </a:pPr>
            <a:r>
              <a:rPr lang="en-US" b="1" dirty="0" smtClean="0"/>
              <a:t>Leverage use cases:</a:t>
            </a:r>
            <a:r>
              <a:rPr lang="en-US" dirty="0" smtClean="0"/>
              <a:t> Base your vendor selection on your requirements and use case, not on their overall performance.</a:t>
            </a:r>
          </a:p>
          <a:p>
            <a:pPr marL="228600" indent="-228600">
              <a:spcBef>
                <a:spcPct val="0"/>
              </a:spcBef>
              <a:buFont typeface="+mj-lt"/>
              <a:buAutoNum type="arabicPeriod"/>
            </a:pPr>
            <a:endParaRPr lang="en-US" sz="500" dirty="0" smtClean="0"/>
          </a:p>
          <a:p>
            <a:pPr marL="228600" indent="-228600">
              <a:spcBef>
                <a:spcPct val="0"/>
              </a:spcBef>
              <a:buFont typeface="+mj-lt"/>
              <a:buAutoNum type="arabicPeriod"/>
            </a:pPr>
            <a:r>
              <a:rPr lang="en-US" b="1" dirty="0" smtClean="0"/>
              <a:t>Phase your implementation:</a:t>
            </a:r>
            <a:r>
              <a:rPr lang="en-US" dirty="0" smtClean="0"/>
              <a:t> Start with core capabilities such as content management, then add additional capabilities for site analytics and dynamic experience.</a:t>
            </a:r>
          </a:p>
          <a:p>
            <a:pPr marL="228600" indent="-228600">
              <a:spcBef>
                <a:spcPct val="0"/>
              </a:spcBef>
              <a:buFont typeface="+mj-lt"/>
              <a:buAutoNum type="arabicPeriod"/>
            </a:pPr>
            <a:endParaRPr lang="en-US" sz="500" dirty="0" smtClean="0"/>
          </a:p>
          <a:p>
            <a:pPr marL="228600" indent="-228600">
              <a:spcBef>
                <a:spcPct val="0"/>
              </a:spcBef>
              <a:buFont typeface="+mj-lt"/>
              <a:buAutoNum type="arabicPeriod"/>
            </a:pPr>
            <a:r>
              <a:rPr lang="en-US" b="1" dirty="0" smtClean="0"/>
              <a:t>Ensure strong points of integration between WEM and other Customer Experience software: </a:t>
            </a:r>
            <a:r>
              <a:rPr lang="en-US" dirty="0" smtClean="0"/>
              <a:t>a WEM should </a:t>
            </a:r>
            <a:r>
              <a:rPr lang="en-US" i="1" dirty="0" smtClean="0"/>
              <a:t>not</a:t>
            </a:r>
            <a:r>
              <a:rPr lang="en-US" dirty="0" smtClean="0"/>
              <a:t> live in isolation.</a:t>
            </a:r>
          </a:p>
        </p:txBody>
      </p:sp>
    </p:spTree>
    <p:extLst>
      <p:ext uri="{BB962C8B-B14F-4D97-AF65-F5344CB8AC3E}">
        <p14:creationId xmlns:p14="http://schemas.microsoft.com/office/powerpoint/2010/main" val="2685657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Stop! Are you ready for this project?</a:t>
            </a:r>
            <a:endParaRPr lang="en-CA" dirty="0"/>
          </a:p>
        </p:txBody>
      </p:sp>
      <p:sp>
        <p:nvSpPr>
          <p:cNvPr id="3" name="Text Placeholder 2"/>
          <p:cNvSpPr>
            <a:spLocks noGrp="1"/>
          </p:cNvSpPr>
          <p:nvPr>
            <p:ph type="body" sz="quarter" idx="16"/>
          </p:nvPr>
        </p:nvSpPr>
        <p:spPr>
          <a:xfrm>
            <a:off x="246703" y="1607231"/>
            <a:ext cx="4041648" cy="1956584"/>
          </a:xfrm>
        </p:spPr>
        <p:txBody>
          <a:bodyPr/>
          <a:lstStyle/>
          <a:p>
            <a:r>
              <a:rPr lang="en-CA" dirty="0" smtClean="0"/>
              <a:t>Your organization’s needs for web experience management are not currently being met by the existing spectrum of tools that you have. OR:</a:t>
            </a:r>
          </a:p>
          <a:p>
            <a:r>
              <a:rPr lang="en-CA" dirty="0" smtClean="0"/>
              <a:t>Your current needs are being met, but new future-state requirements have been introduced by the marketing team that necessitate a platform with new capabilities. </a:t>
            </a:r>
            <a:endParaRPr lang="en-CA" dirty="0"/>
          </a:p>
        </p:txBody>
      </p:sp>
      <p:sp>
        <p:nvSpPr>
          <p:cNvPr id="4" name="Text Placeholder 3"/>
          <p:cNvSpPr>
            <a:spLocks noGrp="1"/>
          </p:cNvSpPr>
          <p:nvPr>
            <p:ph type="body" sz="quarter" idx="26"/>
          </p:nvPr>
        </p:nvSpPr>
        <p:spPr>
          <a:xfrm>
            <a:off x="4835436" y="1607231"/>
            <a:ext cx="4041648" cy="1956584"/>
          </a:xfrm>
        </p:spPr>
        <p:txBody>
          <a:bodyPr/>
          <a:lstStyle/>
          <a:p>
            <a:r>
              <a:rPr lang="en-CA" dirty="0" smtClean="0"/>
              <a:t>Marketing or the communications team has asked IT to assist with defining requirements and selecting a new web experience management suite.</a:t>
            </a:r>
          </a:p>
          <a:p>
            <a:r>
              <a:rPr lang="en-CA" dirty="0" smtClean="0"/>
              <a:t>You may or may not have formal tools in place for web experience management: current processes could be supported with a legacy tool, or may be ad hoc or manual.</a:t>
            </a:r>
            <a:endParaRPr lang="en-CA" dirty="0"/>
          </a:p>
        </p:txBody>
      </p:sp>
      <p:sp>
        <p:nvSpPr>
          <p:cNvPr id="5" name="Text Placeholder 4"/>
          <p:cNvSpPr>
            <a:spLocks noGrp="1"/>
          </p:cNvSpPr>
          <p:nvPr>
            <p:ph type="body" sz="quarter" idx="27"/>
          </p:nvPr>
        </p:nvSpPr>
        <p:spPr>
          <a:xfrm>
            <a:off x="246703" y="4252346"/>
            <a:ext cx="4041648" cy="1788946"/>
          </a:xfrm>
        </p:spPr>
        <p:txBody>
          <a:bodyPr/>
          <a:lstStyle/>
          <a:p>
            <a:pPr lvl="0"/>
            <a:r>
              <a:rPr lang="en-CA" dirty="0"/>
              <a:t>IT Applications Directors, Business </a:t>
            </a:r>
            <a:r>
              <a:rPr lang="en-CA" dirty="0" smtClean="0"/>
              <a:t>Analysts, </a:t>
            </a:r>
            <a:r>
              <a:rPr lang="en-CA" dirty="0"/>
              <a:t>and Marketing Professionals involved with selecting and implementing a best-of-breed solution for web content and experience management.</a:t>
            </a:r>
          </a:p>
          <a:p>
            <a:pPr lvl="0"/>
            <a:r>
              <a:rPr lang="en-US" dirty="0"/>
              <a:t>Any size of organization looking to procure a WEM tool that will allow </a:t>
            </a:r>
            <a:r>
              <a:rPr lang="en-US" dirty="0" smtClean="0"/>
              <a:t>it </a:t>
            </a:r>
            <a:r>
              <a:rPr lang="en-US" dirty="0"/>
              <a:t>to </a:t>
            </a:r>
            <a:r>
              <a:rPr lang="en-US" dirty="0" smtClean="0"/>
              <a:t>manage its end-to-end </a:t>
            </a:r>
            <a:r>
              <a:rPr lang="en-US" dirty="0"/>
              <a:t>web presence.</a:t>
            </a:r>
          </a:p>
          <a:p>
            <a:endParaRPr lang="en-CA" dirty="0"/>
          </a:p>
        </p:txBody>
      </p:sp>
      <p:sp>
        <p:nvSpPr>
          <p:cNvPr id="6" name="Text Placeholder 5"/>
          <p:cNvSpPr>
            <a:spLocks noGrp="1"/>
          </p:cNvSpPr>
          <p:nvPr>
            <p:ph type="body" sz="quarter" idx="28"/>
          </p:nvPr>
        </p:nvSpPr>
        <p:spPr/>
        <p:txBody>
          <a:bodyPr/>
          <a:lstStyle/>
          <a:p>
            <a:pPr lvl="0"/>
            <a:r>
              <a:rPr lang="en-US" dirty="0"/>
              <a:t>Distil your functional requirements for web experience management.</a:t>
            </a:r>
          </a:p>
          <a:p>
            <a:pPr lvl="0"/>
            <a:r>
              <a:rPr lang="en-US" dirty="0"/>
              <a:t>Select and procure a WEM tool that fits your organization’s specific requirements.</a:t>
            </a:r>
            <a:endParaRPr lang="en-CA" dirty="0"/>
          </a:p>
          <a:p>
            <a:pPr lvl="0"/>
            <a:r>
              <a:rPr lang="en-US" dirty="0"/>
              <a:t>Plan and implement your WEM technology with a phased implementation of </a:t>
            </a:r>
            <a:r>
              <a:rPr lang="en-CA" dirty="0"/>
              <a:t>core functionality and add-ons.</a:t>
            </a:r>
          </a:p>
          <a:p>
            <a:endParaRPr lang="en-CA" dirty="0"/>
          </a:p>
        </p:txBody>
      </p:sp>
    </p:spTree>
    <p:extLst>
      <p:ext uri="{BB962C8B-B14F-4D97-AF65-F5344CB8AC3E}">
        <p14:creationId xmlns:p14="http://schemas.microsoft.com/office/powerpoint/2010/main" val="3288879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77"/>
          <p:cNvSpPr/>
          <p:nvPr/>
        </p:nvSpPr>
        <p:spPr>
          <a:xfrm>
            <a:off x="4520337" y="2713203"/>
            <a:ext cx="491968" cy="529435"/>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sz="1600" dirty="0">
              <a:solidFill>
                <a:prstClr val="white"/>
              </a:solidFill>
            </a:endParaRPr>
          </a:p>
        </p:txBody>
      </p:sp>
      <p:sp>
        <p:nvSpPr>
          <p:cNvPr id="161" name="Rectangle 160"/>
          <p:cNvSpPr/>
          <p:nvPr/>
        </p:nvSpPr>
        <p:spPr>
          <a:xfrm>
            <a:off x="0" y="5277425"/>
            <a:ext cx="9144000" cy="1267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sp>
        <p:nvSpPr>
          <p:cNvPr id="86" name="Oval 85"/>
          <p:cNvSpPr/>
          <p:nvPr/>
        </p:nvSpPr>
        <p:spPr>
          <a:xfrm>
            <a:off x="5436164" y="2721795"/>
            <a:ext cx="534799" cy="534799"/>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sz="1600" dirty="0">
              <a:solidFill>
                <a:prstClr val="white"/>
              </a:solidFill>
            </a:endParaRPr>
          </a:p>
        </p:txBody>
      </p:sp>
      <p:sp>
        <p:nvSpPr>
          <p:cNvPr id="85" name="Oval 84"/>
          <p:cNvSpPr/>
          <p:nvPr/>
        </p:nvSpPr>
        <p:spPr>
          <a:xfrm>
            <a:off x="6169895" y="2377722"/>
            <a:ext cx="1222944" cy="1222944"/>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sz="1600" dirty="0">
              <a:solidFill>
                <a:prstClr val="white"/>
              </a:solidFill>
            </a:endParaRPr>
          </a:p>
        </p:txBody>
      </p:sp>
      <p:sp>
        <p:nvSpPr>
          <p:cNvPr id="4" name="Oval 3"/>
          <p:cNvSpPr/>
          <p:nvPr/>
        </p:nvSpPr>
        <p:spPr>
          <a:xfrm>
            <a:off x="1391304" y="2793731"/>
            <a:ext cx="484354" cy="484354"/>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srgbClr val="29475F"/>
              </a:solidFill>
            </a:endParaRPr>
          </a:p>
        </p:txBody>
      </p:sp>
      <p:sp>
        <p:nvSpPr>
          <p:cNvPr id="2" name="Title 1"/>
          <p:cNvSpPr>
            <a:spLocks noGrp="1"/>
          </p:cNvSpPr>
          <p:nvPr>
            <p:ph type="title"/>
          </p:nvPr>
        </p:nvSpPr>
        <p:spPr/>
        <p:txBody>
          <a:bodyPr/>
          <a:lstStyle/>
          <a:p>
            <a:r>
              <a:rPr lang="en-CA" b="1" dirty="0" smtClean="0">
                <a:solidFill>
                  <a:schemeClr val="accent1"/>
                </a:solidFill>
              </a:rPr>
              <a:t>Info-Tech </a:t>
            </a:r>
            <a:r>
              <a:rPr lang="en-CA" dirty="0" smtClean="0"/>
              <a:t>walks you through the following steps to help you to select your Web Experience Management suite</a:t>
            </a:r>
            <a:endParaRPr lang="en-CA" dirty="0"/>
          </a:p>
        </p:txBody>
      </p:sp>
      <p:sp>
        <p:nvSpPr>
          <p:cNvPr id="5" name="Oval 4"/>
          <p:cNvSpPr/>
          <p:nvPr/>
        </p:nvSpPr>
        <p:spPr>
          <a:xfrm>
            <a:off x="1768200" y="2665937"/>
            <a:ext cx="680651" cy="680651"/>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srgbClr val="29475F"/>
              </a:solidFill>
            </a:endParaRPr>
          </a:p>
        </p:txBody>
      </p:sp>
      <p:sp>
        <p:nvSpPr>
          <p:cNvPr id="7" name="Oval 6"/>
          <p:cNvSpPr/>
          <p:nvPr/>
        </p:nvSpPr>
        <p:spPr>
          <a:xfrm>
            <a:off x="2301372" y="2132642"/>
            <a:ext cx="1686958" cy="1686958"/>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sz="1600" dirty="0">
              <a:solidFill>
                <a:prstClr val="white"/>
              </a:solidFill>
            </a:endParaRPr>
          </a:p>
        </p:txBody>
      </p:sp>
      <p:sp>
        <p:nvSpPr>
          <p:cNvPr id="8" name="Oval 7"/>
          <p:cNvSpPr/>
          <p:nvPr/>
        </p:nvSpPr>
        <p:spPr>
          <a:xfrm>
            <a:off x="3815437" y="2600514"/>
            <a:ext cx="746746" cy="724558"/>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sz="1600" dirty="0">
              <a:solidFill>
                <a:prstClr val="white"/>
              </a:solidFill>
            </a:endParaRPr>
          </a:p>
        </p:txBody>
      </p:sp>
      <p:sp>
        <p:nvSpPr>
          <p:cNvPr id="9" name="Oval 8"/>
          <p:cNvSpPr/>
          <p:nvPr/>
        </p:nvSpPr>
        <p:spPr>
          <a:xfrm>
            <a:off x="879669" y="2685931"/>
            <a:ext cx="699954" cy="699954"/>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srgbClr val="29475F"/>
              </a:solidFill>
            </a:endParaRPr>
          </a:p>
        </p:txBody>
      </p:sp>
      <p:sp>
        <p:nvSpPr>
          <p:cNvPr id="10" name="Oval 9"/>
          <p:cNvSpPr/>
          <p:nvPr/>
        </p:nvSpPr>
        <p:spPr>
          <a:xfrm>
            <a:off x="4894598" y="2580847"/>
            <a:ext cx="833226" cy="773526"/>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sz="1600" dirty="0">
              <a:solidFill>
                <a:prstClr val="white"/>
              </a:solidFill>
            </a:endParaRPr>
          </a:p>
        </p:txBody>
      </p:sp>
      <p:sp>
        <p:nvSpPr>
          <p:cNvPr id="11" name="Oval 10"/>
          <p:cNvSpPr/>
          <p:nvPr/>
        </p:nvSpPr>
        <p:spPr>
          <a:xfrm>
            <a:off x="5918185" y="2659475"/>
            <a:ext cx="659438" cy="659438"/>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sz="1600" dirty="0">
              <a:solidFill>
                <a:prstClr val="white"/>
              </a:solidFill>
            </a:endParaRPr>
          </a:p>
        </p:txBody>
      </p:sp>
      <p:sp>
        <p:nvSpPr>
          <p:cNvPr id="12" name="Oval 11"/>
          <p:cNvSpPr/>
          <p:nvPr/>
        </p:nvSpPr>
        <p:spPr>
          <a:xfrm>
            <a:off x="7203289" y="2514879"/>
            <a:ext cx="948630" cy="948630"/>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sz="1600" dirty="0">
              <a:solidFill>
                <a:prstClr val="white"/>
              </a:solidFill>
            </a:endParaRPr>
          </a:p>
        </p:txBody>
      </p:sp>
      <p:sp>
        <p:nvSpPr>
          <p:cNvPr id="13" name="Oval 12"/>
          <p:cNvSpPr/>
          <p:nvPr/>
        </p:nvSpPr>
        <p:spPr>
          <a:xfrm>
            <a:off x="7975862" y="2665937"/>
            <a:ext cx="646515" cy="646515"/>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sz="1600" dirty="0">
              <a:solidFill>
                <a:prstClr val="white"/>
              </a:solidFill>
            </a:endParaRPr>
          </a:p>
        </p:txBody>
      </p:sp>
      <p:sp>
        <p:nvSpPr>
          <p:cNvPr id="14" name="Oval 13"/>
          <p:cNvSpPr/>
          <p:nvPr/>
        </p:nvSpPr>
        <p:spPr>
          <a:xfrm>
            <a:off x="8458282" y="2747017"/>
            <a:ext cx="484354" cy="484354"/>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sz="1600" dirty="0">
              <a:solidFill>
                <a:prstClr val="white"/>
              </a:solidFill>
            </a:endParaRPr>
          </a:p>
        </p:txBody>
      </p:sp>
      <p:sp>
        <p:nvSpPr>
          <p:cNvPr id="15" name="Oval 14"/>
          <p:cNvSpPr/>
          <p:nvPr/>
        </p:nvSpPr>
        <p:spPr>
          <a:xfrm>
            <a:off x="7837818" y="5408464"/>
            <a:ext cx="725603" cy="725603"/>
          </a:xfrm>
          <a:prstGeom prst="ellipse">
            <a:avLst/>
          </a:prstGeom>
          <a:solidFill>
            <a:srgbClr val="B0C534">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00"/>
            <a:r>
              <a:rPr lang="en-CA" sz="700" b="1" dirty="0" smtClean="0">
                <a:solidFill>
                  <a:prstClr val="white"/>
                </a:solidFill>
              </a:rPr>
              <a:t>Get Ready to Implement Solution</a:t>
            </a:r>
            <a:endParaRPr lang="en-CA" sz="700" b="1" dirty="0">
              <a:solidFill>
                <a:prstClr val="white"/>
              </a:solidFill>
            </a:endParaRPr>
          </a:p>
        </p:txBody>
      </p:sp>
      <p:sp>
        <p:nvSpPr>
          <p:cNvPr id="16" name="Oval 15"/>
          <p:cNvSpPr/>
          <p:nvPr/>
        </p:nvSpPr>
        <p:spPr>
          <a:xfrm>
            <a:off x="7207925" y="5408464"/>
            <a:ext cx="725603" cy="725603"/>
          </a:xfrm>
          <a:prstGeom prst="ellipse">
            <a:avLst/>
          </a:prstGeom>
          <a:solidFill>
            <a:srgbClr val="7CADD4">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00"/>
            <a:r>
              <a:rPr lang="en-CA" sz="700" b="1" dirty="0" smtClean="0">
                <a:solidFill>
                  <a:prstClr val="white"/>
                </a:solidFill>
              </a:rPr>
              <a:t>Select Solution</a:t>
            </a:r>
            <a:endParaRPr lang="en-CA" sz="700" b="1" dirty="0">
              <a:solidFill>
                <a:prstClr val="white"/>
              </a:solidFill>
            </a:endParaRPr>
          </a:p>
        </p:txBody>
      </p:sp>
      <p:sp>
        <p:nvSpPr>
          <p:cNvPr id="17" name="Oval 16"/>
          <p:cNvSpPr/>
          <p:nvPr/>
        </p:nvSpPr>
        <p:spPr>
          <a:xfrm>
            <a:off x="6582268" y="5408464"/>
            <a:ext cx="725603" cy="725603"/>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CA" sz="700" b="1" dirty="0" smtClean="0">
                <a:solidFill>
                  <a:prstClr val="white"/>
                </a:solidFill>
              </a:rPr>
              <a:t>Launch Your Project</a:t>
            </a:r>
            <a:endParaRPr lang="en-CA" sz="700" b="1" dirty="0">
              <a:solidFill>
                <a:prstClr val="white"/>
              </a:solidFill>
            </a:endParaRPr>
          </a:p>
        </p:txBody>
      </p:sp>
      <p:sp>
        <p:nvSpPr>
          <p:cNvPr id="24" name="TextBox 23"/>
          <p:cNvSpPr txBox="1"/>
          <p:nvPr/>
        </p:nvSpPr>
        <p:spPr>
          <a:xfrm>
            <a:off x="6535289" y="5082898"/>
            <a:ext cx="478016" cy="215444"/>
          </a:xfrm>
          <a:prstGeom prst="rect">
            <a:avLst/>
          </a:prstGeom>
          <a:noFill/>
        </p:spPr>
        <p:txBody>
          <a:bodyPr wrap="none" rtlCol="0">
            <a:spAutoFit/>
          </a:bodyPr>
          <a:lstStyle/>
          <a:p>
            <a:pPr defTabSz="914400"/>
            <a:r>
              <a:rPr lang="en-CA" sz="800" i="1" dirty="0" smtClean="0">
                <a:solidFill>
                  <a:prstClr val="black"/>
                </a:solidFill>
              </a:rPr>
              <a:t>Phase</a:t>
            </a:r>
            <a:endParaRPr lang="en-CA" sz="800" i="1" dirty="0">
              <a:solidFill>
                <a:prstClr val="black"/>
              </a:solidFill>
            </a:endParaRPr>
          </a:p>
        </p:txBody>
      </p:sp>
      <p:sp>
        <p:nvSpPr>
          <p:cNvPr id="27" name="TextBox 26"/>
          <p:cNvSpPr txBox="1"/>
          <p:nvPr/>
        </p:nvSpPr>
        <p:spPr>
          <a:xfrm>
            <a:off x="4514339" y="5082898"/>
            <a:ext cx="700833" cy="215444"/>
          </a:xfrm>
          <a:prstGeom prst="rect">
            <a:avLst/>
          </a:prstGeom>
          <a:noFill/>
        </p:spPr>
        <p:txBody>
          <a:bodyPr wrap="none" rtlCol="0">
            <a:spAutoFit/>
          </a:bodyPr>
          <a:lstStyle/>
          <a:p>
            <a:pPr defTabSz="914400"/>
            <a:r>
              <a:rPr lang="en-CA" sz="800" i="1" dirty="0" smtClean="0">
                <a:solidFill>
                  <a:prstClr val="black"/>
                </a:solidFill>
              </a:rPr>
              <a:t>Importance</a:t>
            </a:r>
            <a:endParaRPr lang="en-CA" sz="800" i="1" dirty="0">
              <a:solidFill>
                <a:prstClr val="black"/>
              </a:solidFill>
            </a:endParaRPr>
          </a:p>
        </p:txBody>
      </p:sp>
      <p:sp>
        <p:nvSpPr>
          <p:cNvPr id="29" name="TextBox 28"/>
          <p:cNvSpPr txBox="1"/>
          <p:nvPr/>
        </p:nvSpPr>
        <p:spPr>
          <a:xfrm>
            <a:off x="4844769" y="5696332"/>
            <a:ext cx="966931" cy="369332"/>
          </a:xfrm>
          <a:prstGeom prst="rect">
            <a:avLst/>
          </a:prstGeom>
          <a:noFill/>
        </p:spPr>
        <p:txBody>
          <a:bodyPr wrap="none" rtlCol="0">
            <a:spAutoFit/>
          </a:bodyPr>
          <a:lstStyle/>
          <a:p>
            <a:pPr defTabSz="914400"/>
            <a:r>
              <a:rPr lang="en-CA" dirty="0" smtClean="0">
                <a:solidFill>
                  <a:prstClr val="black"/>
                </a:solidFill>
              </a:rPr>
              <a:t>Greater</a:t>
            </a:r>
            <a:endParaRPr lang="en-CA" dirty="0">
              <a:solidFill>
                <a:prstClr val="black"/>
              </a:solidFill>
            </a:endParaRPr>
          </a:p>
        </p:txBody>
      </p:sp>
      <p:sp>
        <p:nvSpPr>
          <p:cNvPr id="30" name="TextBox 29"/>
          <p:cNvSpPr txBox="1"/>
          <p:nvPr/>
        </p:nvSpPr>
        <p:spPr>
          <a:xfrm>
            <a:off x="4534635" y="5419333"/>
            <a:ext cx="752578" cy="276999"/>
          </a:xfrm>
          <a:prstGeom prst="rect">
            <a:avLst/>
          </a:prstGeom>
          <a:noFill/>
        </p:spPr>
        <p:txBody>
          <a:bodyPr wrap="none" rtlCol="0">
            <a:spAutoFit/>
          </a:bodyPr>
          <a:lstStyle/>
          <a:p>
            <a:pPr defTabSz="914400"/>
            <a:r>
              <a:rPr lang="en-CA" sz="1200" dirty="0" smtClean="0">
                <a:solidFill>
                  <a:prstClr val="black"/>
                </a:solidFill>
              </a:rPr>
              <a:t>Average</a:t>
            </a:r>
            <a:endParaRPr lang="en-CA" sz="1200" dirty="0">
              <a:solidFill>
                <a:prstClr val="black"/>
              </a:solidFill>
            </a:endParaRPr>
          </a:p>
        </p:txBody>
      </p:sp>
      <p:sp>
        <p:nvSpPr>
          <p:cNvPr id="32" name="TextBox 31"/>
          <p:cNvSpPr txBox="1"/>
          <p:nvPr/>
        </p:nvSpPr>
        <p:spPr>
          <a:xfrm>
            <a:off x="2569331" y="5082898"/>
            <a:ext cx="431528" cy="215444"/>
          </a:xfrm>
          <a:prstGeom prst="rect">
            <a:avLst/>
          </a:prstGeom>
          <a:noFill/>
        </p:spPr>
        <p:txBody>
          <a:bodyPr wrap="none" rtlCol="0">
            <a:spAutoFit/>
          </a:bodyPr>
          <a:lstStyle/>
          <a:p>
            <a:pPr defTabSz="914400"/>
            <a:r>
              <a:rPr lang="en-CA" sz="800" i="1" dirty="0" smtClean="0">
                <a:solidFill>
                  <a:prstClr val="black"/>
                </a:solidFill>
              </a:rPr>
              <a:t>Effort</a:t>
            </a:r>
            <a:endParaRPr lang="en-CA" sz="800" i="1" dirty="0">
              <a:solidFill>
                <a:prstClr val="black"/>
              </a:solidFill>
            </a:endParaRPr>
          </a:p>
        </p:txBody>
      </p:sp>
      <p:sp>
        <p:nvSpPr>
          <p:cNvPr id="34" name="Oval 33"/>
          <p:cNvSpPr/>
          <p:nvPr/>
        </p:nvSpPr>
        <p:spPr>
          <a:xfrm>
            <a:off x="3057502" y="5469191"/>
            <a:ext cx="748045" cy="748045"/>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sp>
        <p:nvSpPr>
          <p:cNvPr id="35" name="Oval 34"/>
          <p:cNvSpPr/>
          <p:nvPr/>
        </p:nvSpPr>
        <p:spPr>
          <a:xfrm>
            <a:off x="2751696" y="5647571"/>
            <a:ext cx="450683" cy="450683"/>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cxnSp>
        <p:nvCxnSpPr>
          <p:cNvPr id="37" name="Straight Connector 36"/>
          <p:cNvCxnSpPr>
            <a:stCxn id="35" idx="1"/>
            <a:endCxn id="43" idx="2"/>
          </p:cNvCxnSpPr>
          <p:nvPr/>
        </p:nvCxnSpPr>
        <p:spPr>
          <a:xfrm flipH="1" flipV="1">
            <a:off x="2717689" y="5602322"/>
            <a:ext cx="100008" cy="11125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530779" y="5386878"/>
            <a:ext cx="373820" cy="215444"/>
          </a:xfrm>
          <a:prstGeom prst="rect">
            <a:avLst/>
          </a:prstGeom>
          <a:noFill/>
        </p:spPr>
        <p:txBody>
          <a:bodyPr wrap="none" rtlCol="0">
            <a:spAutoFit/>
          </a:bodyPr>
          <a:lstStyle/>
          <a:p>
            <a:pPr defTabSz="914400"/>
            <a:r>
              <a:rPr lang="en-CA" sz="800" dirty="0" smtClean="0">
                <a:solidFill>
                  <a:prstClr val="black"/>
                </a:solidFill>
              </a:rPr>
              <a:t>Low</a:t>
            </a:r>
            <a:endParaRPr lang="en-CA" sz="800" dirty="0">
              <a:solidFill>
                <a:prstClr val="black"/>
              </a:solidFill>
            </a:endParaRPr>
          </a:p>
        </p:txBody>
      </p:sp>
      <p:sp>
        <p:nvSpPr>
          <p:cNvPr id="44" name="TextBox 43"/>
          <p:cNvSpPr txBox="1"/>
          <p:nvPr/>
        </p:nvSpPr>
        <p:spPr>
          <a:xfrm>
            <a:off x="3949236" y="6001792"/>
            <a:ext cx="396262" cy="215444"/>
          </a:xfrm>
          <a:prstGeom prst="rect">
            <a:avLst/>
          </a:prstGeom>
          <a:noFill/>
        </p:spPr>
        <p:txBody>
          <a:bodyPr wrap="none" rtlCol="0">
            <a:spAutoFit/>
          </a:bodyPr>
          <a:lstStyle/>
          <a:p>
            <a:pPr defTabSz="914400"/>
            <a:r>
              <a:rPr lang="en-CA" sz="800" dirty="0" smtClean="0">
                <a:solidFill>
                  <a:prstClr val="black"/>
                </a:solidFill>
              </a:rPr>
              <a:t>High</a:t>
            </a:r>
            <a:endParaRPr lang="en-CA" sz="800" dirty="0">
              <a:solidFill>
                <a:prstClr val="black"/>
              </a:solidFill>
            </a:endParaRPr>
          </a:p>
        </p:txBody>
      </p:sp>
      <p:cxnSp>
        <p:nvCxnSpPr>
          <p:cNvPr id="46" name="Straight Connector 45"/>
          <p:cNvCxnSpPr>
            <a:stCxn id="34" idx="5"/>
            <a:endCxn id="44" idx="1"/>
          </p:cNvCxnSpPr>
          <p:nvPr/>
        </p:nvCxnSpPr>
        <p:spPr>
          <a:xfrm>
            <a:off x="3695998" y="6107687"/>
            <a:ext cx="253238" cy="1827"/>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30545" y="5089909"/>
            <a:ext cx="676788" cy="215444"/>
          </a:xfrm>
          <a:prstGeom prst="rect">
            <a:avLst/>
          </a:prstGeom>
          <a:noFill/>
        </p:spPr>
        <p:txBody>
          <a:bodyPr wrap="none" rtlCol="0">
            <a:spAutoFit/>
          </a:bodyPr>
          <a:lstStyle/>
          <a:p>
            <a:pPr defTabSz="914400"/>
            <a:r>
              <a:rPr lang="en-CA" sz="800" i="1" dirty="0" smtClean="0">
                <a:solidFill>
                  <a:prstClr val="black"/>
                </a:solidFill>
              </a:rPr>
              <a:t>Milestones</a:t>
            </a:r>
            <a:endParaRPr lang="en-CA" sz="800" i="1" dirty="0">
              <a:solidFill>
                <a:prstClr val="black"/>
              </a:solidFill>
            </a:endParaRPr>
          </a:p>
        </p:txBody>
      </p:sp>
      <p:sp>
        <p:nvSpPr>
          <p:cNvPr id="52" name="Oval 51"/>
          <p:cNvSpPr/>
          <p:nvPr/>
        </p:nvSpPr>
        <p:spPr>
          <a:xfrm>
            <a:off x="359449" y="5493714"/>
            <a:ext cx="83465" cy="834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cxnSp>
        <p:nvCxnSpPr>
          <p:cNvPr id="56" name="Straight Connector 55"/>
          <p:cNvCxnSpPr>
            <a:stCxn id="52" idx="5"/>
            <a:endCxn id="57" idx="1"/>
          </p:cNvCxnSpPr>
          <p:nvPr/>
        </p:nvCxnSpPr>
        <p:spPr>
          <a:xfrm>
            <a:off x="430691" y="5564956"/>
            <a:ext cx="391223" cy="44074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21914" y="5897975"/>
            <a:ext cx="910827" cy="215444"/>
          </a:xfrm>
          <a:prstGeom prst="rect">
            <a:avLst/>
          </a:prstGeom>
          <a:noFill/>
        </p:spPr>
        <p:txBody>
          <a:bodyPr wrap="none" rtlCol="0">
            <a:spAutoFit/>
          </a:bodyPr>
          <a:lstStyle/>
          <a:p>
            <a:pPr defTabSz="914400"/>
            <a:r>
              <a:rPr lang="en-CA" sz="800" dirty="0" smtClean="0">
                <a:solidFill>
                  <a:prstClr val="black"/>
                </a:solidFill>
              </a:rPr>
              <a:t>Major Milestone</a:t>
            </a:r>
            <a:endParaRPr lang="en-CA" sz="800" dirty="0">
              <a:solidFill>
                <a:prstClr val="black"/>
              </a:solidFill>
            </a:endParaRPr>
          </a:p>
        </p:txBody>
      </p:sp>
      <p:sp>
        <p:nvSpPr>
          <p:cNvPr id="25" name="TextBox 24"/>
          <p:cNvSpPr txBox="1"/>
          <p:nvPr/>
        </p:nvSpPr>
        <p:spPr>
          <a:xfrm>
            <a:off x="1192236" y="1581648"/>
            <a:ext cx="1909497" cy="230832"/>
          </a:xfrm>
          <a:prstGeom prst="rect">
            <a:avLst/>
          </a:prstGeom>
          <a:noFill/>
        </p:spPr>
        <p:txBody>
          <a:bodyPr wrap="none" rtlCol="0">
            <a:spAutoFit/>
          </a:bodyPr>
          <a:lstStyle/>
          <a:p>
            <a:pPr defTabSz="914400"/>
            <a:r>
              <a:rPr lang="en-CA" sz="900" b="1" dirty="0" smtClean="0">
                <a:solidFill>
                  <a:prstClr val="black"/>
                </a:solidFill>
              </a:rPr>
              <a:t>1.1 </a:t>
            </a:r>
            <a:r>
              <a:rPr lang="en-CA" sz="900" dirty="0" smtClean="0">
                <a:solidFill>
                  <a:prstClr val="black"/>
                </a:solidFill>
              </a:rPr>
              <a:t> Understand </a:t>
            </a:r>
            <a:r>
              <a:rPr lang="en-CA" sz="900" dirty="0" smtClean="0"/>
              <a:t>WEM</a:t>
            </a:r>
            <a:r>
              <a:rPr lang="en-CA" sz="900" dirty="0" smtClean="0">
                <a:solidFill>
                  <a:srgbClr val="FF0000"/>
                </a:solidFill>
              </a:rPr>
              <a:t> </a:t>
            </a:r>
            <a:r>
              <a:rPr lang="en-CA" sz="900" dirty="0" smtClean="0">
                <a:solidFill>
                  <a:prstClr val="black"/>
                </a:solidFill>
              </a:rPr>
              <a:t>technology</a:t>
            </a:r>
            <a:endParaRPr lang="en-CA" sz="900" dirty="0">
              <a:solidFill>
                <a:prstClr val="black"/>
              </a:solidFill>
            </a:endParaRPr>
          </a:p>
        </p:txBody>
      </p:sp>
      <p:sp>
        <p:nvSpPr>
          <p:cNvPr id="31" name="Oval 30"/>
          <p:cNvSpPr/>
          <p:nvPr/>
        </p:nvSpPr>
        <p:spPr>
          <a:xfrm>
            <a:off x="1166978" y="2657208"/>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cxnSp>
        <p:nvCxnSpPr>
          <p:cNvPr id="38" name="Straight Connector 37"/>
          <p:cNvCxnSpPr>
            <a:stCxn id="31" idx="0"/>
            <a:endCxn id="25" idx="1"/>
          </p:cNvCxnSpPr>
          <p:nvPr/>
        </p:nvCxnSpPr>
        <p:spPr>
          <a:xfrm flipH="1" flipV="1">
            <a:off x="1192236" y="1697064"/>
            <a:ext cx="6076" cy="960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640969" y="1819884"/>
            <a:ext cx="1670650" cy="200055"/>
          </a:xfrm>
          <a:prstGeom prst="rect">
            <a:avLst/>
          </a:prstGeom>
          <a:noFill/>
        </p:spPr>
        <p:txBody>
          <a:bodyPr wrap="none" rtlCol="0">
            <a:spAutoFit/>
          </a:bodyPr>
          <a:lstStyle/>
          <a:p>
            <a:pPr defTabSz="914400"/>
            <a:r>
              <a:rPr lang="en-CA" sz="700" b="1" dirty="0" smtClean="0">
                <a:solidFill>
                  <a:prstClr val="black"/>
                </a:solidFill>
              </a:rPr>
              <a:t>1.1</a:t>
            </a:r>
            <a:r>
              <a:rPr lang="en-CA" sz="700" dirty="0" smtClean="0">
                <a:solidFill>
                  <a:prstClr val="black"/>
                </a:solidFill>
              </a:rPr>
              <a:t>  Assess organizational readiness</a:t>
            </a:r>
            <a:endParaRPr lang="en-CA" sz="700" dirty="0">
              <a:solidFill>
                <a:prstClr val="black"/>
              </a:solidFill>
            </a:endParaRPr>
          </a:p>
        </p:txBody>
      </p:sp>
      <p:sp>
        <p:nvSpPr>
          <p:cNvPr id="58" name="Oval 57"/>
          <p:cNvSpPr/>
          <p:nvPr/>
        </p:nvSpPr>
        <p:spPr>
          <a:xfrm>
            <a:off x="1609635" y="2764375"/>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cxnSp>
        <p:nvCxnSpPr>
          <p:cNvPr id="59" name="Straight Connector 58"/>
          <p:cNvCxnSpPr>
            <a:stCxn id="58" idx="0"/>
            <a:endCxn id="55" idx="1"/>
          </p:cNvCxnSpPr>
          <p:nvPr/>
        </p:nvCxnSpPr>
        <p:spPr>
          <a:xfrm flipV="1">
            <a:off x="1640969" y="1919912"/>
            <a:ext cx="0" cy="8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82758" y="4196544"/>
            <a:ext cx="1511952" cy="230832"/>
          </a:xfrm>
          <a:prstGeom prst="rect">
            <a:avLst/>
          </a:prstGeom>
          <a:noFill/>
        </p:spPr>
        <p:txBody>
          <a:bodyPr wrap="none" rtlCol="0">
            <a:spAutoFit/>
          </a:bodyPr>
          <a:lstStyle/>
          <a:p>
            <a:pPr defTabSz="914400"/>
            <a:r>
              <a:rPr lang="en-CA" sz="900" b="1" dirty="0" smtClean="0">
                <a:solidFill>
                  <a:prstClr val="black"/>
                </a:solidFill>
              </a:rPr>
              <a:t>1.2 </a:t>
            </a:r>
            <a:r>
              <a:rPr lang="en-CA" sz="900" dirty="0" smtClean="0">
                <a:solidFill>
                  <a:prstClr val="black"/>
                </a:solidFill>
              </a:rPr>
              <a:t>Structure </a:t>
            </a:r>
            <a:r>
              <a:rPr lang="en-CA" sz="900" dirty="0">
                <a:solidFill>
                  <a:prstClr val="black"/>
                </a:solidFill>
              </a:rPr>
              <a:t>y</a:t>
            </a:r>
            <a:r>
              <a:rPr lang="en-CA" sz="900" dirty="0" smtClean="0">
                <a:solidFill>
                  <a:prstClr val="black"/>
                </a:solidFill>
              </a:rPr>
              <a:t>our </a:t>
            </a:r>
            <a:r>
              <a:rPr lang="en-CA" sz="900" dirty="0">
                <a:solidFill>
                  <a:prstClr val="black"/>
                </a:solidFill>
              </a:rPr>
              <a:t>p</a:t>
            </a:r>
            <a:r>
              <a:rPr lang="en-CA" sz="900" dirty="0" smtClean="0">
                <a:solidFill>
                  <a:prstClr val="black"/>
                </a:solidFill>
              </a:rPr>
              <a:t>roject</a:t>
            </a:r>
            <a:endParaRPr lang="en-CA" sz="900" dirty="0">
              <a:solidFill>
                <a:prstClr val="black"/>
              </a:solidFill>
            </a:endParaRPr>
          </a:p>
        </p:txBody>
      </p:sp>
      <p:sp>
        <p:nvSpPr>
          <p:cNvPr id="63" name="Oval 62"/>
          <p:cNvSpPr/>
          <p:nvPr/>
        </p:nvSpPr>
        <p:spPr>
          <a:xfrm>
            <a:off x="2078687" y="3342960"/>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cxnSp>
        <p:nvCxnSpPr>
          <p:cNvPr id="64" name="Straight Connector 63"/>
          <p:cNvCxnSpPr>
            <a:stCxn id="5" idx="4"/>
            <a:endCxn id="60" idx="0"/>
          </p:cNvCxnSpPr>
          <p:nvPr/>
        </p:nvCxnSpPr>
        <p:spPr>
          <a:xfrm>
            <a:off x="2108526" y="3346588"/>
            <a:ext cx="0" cy="849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122469" y="1306004"/>
            <a:ext cx="3110147" cy="246221"/>
          </a:xfrm>
          <a:prstGeom prst="rect">
            <a:avLst/>
          </a:prstGeom>
          <a:noFill/>
        </p:spPr>
        <p:txBody>
          <a:bodyPr wrap="none" rtlCol="0">
            <a:spAutoFit/>
          </a:bodyPr>
          <a:lstStyle/>
          <a:p>
            <a:pPr defTabSz="914400"/>
            <a:r>
              <a:rPr lang="en-CA" sz="1000" b="1" dirty="0" smtClean="0">
                <a:solidFill>
                  <a:prstClr val="black"/>
                </a:solidFill>
              </a:rPr>
              <a:t>1.3 </a:t>
            </a:r>
            <a:r>
              <a:rPr lang="en-CA" sz="1000" dirty="0" smtClean="0">
                <a:solidFill>
                  <a:prstClr val="black"/>
                </a:solidFill>
              </a:rPr>
              <a:t>Gather requirements and </a:t>
            </a:r>
            <a:r>
              <a:rPr lang="en-CA" sz="1000" dirty="0">
                <a:solidFill>
                  <a:prstClr val="black"/>
                </a:solidFill>
              </a:rPr>
              <a:t>d</a:t>
            </a:r>
            <a:r>
              <a:rPr lang="en-CA" sz="1000" dirty="0" smtClean="0">
                <a:solidFill>
                  <a:prstClr val="black"/>
                </a:solidFill>
              </a:rPr>
              <a:t>ocument architecture</a:t>
            </a:r>
            <a:endParaRPr lang="en-CA" sz="1000" dirty="0">
              <a:solidFill>
                <a:prstClr val="black"/>
              </a:solidFill>
            </a:endParaRPr>
          </a:p>
        </p:txBody>
      </p:sp>
      <p:sp>
        <p:nvSpPr>
          <p:cNvPr id="81" name="Oval 80"/>
          <p:cNvSpPr/>
          <p:nvPr/>
        </p:nvSpPr>
        <p:spPr>
          <a:xfrm>
            <a:off x="3091135" y="2085542"/>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cxnSp>
        <p:nvCxnSpPr>
          <p:cNvPr id="82" name="Straight Connector 81"/>
          <p:cNvCxnSpPr>
            <a:stCxn id="81" idx="0"/>
          </p:cNvCxnSpPr>
          <p:nvPr/>
        </p:nvCxnSpPr>
        <p:spPr>
          <a:xfrm flipV="1">
            <a:off x="3122469" y="1455055"/>
            <a:ext cx="0" cy="630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147367" y="1693125"/>
            <a:ext cx="1871025" cy="215444"/>
          </a:xfrm>
          <a:prstGeom prst="rect">
            <a:avLst/>
          </a:prstGeom>
          <a:noFill/>
        </p:spPr>
        <p:txBody>
          <a:bodyPr wrap="none" rtlCol="0">
            <a:spAutoFit/>
          </a:bodyPr>
          <a:lstStyle/>
          <a:p>
            <a:pPr defTabSz="914400"/>
            <a:r>
              <a:rPr lang="en-CA" sz="700" b="1" dirty="0" smtClean="0">
                <a:solidFill>
                  <a:prstClr val="black"/>
                </a:solidFill>
              </a:rPr>
              <a:t>2.1  </a:t>
            </a:r>
            <a:r>
              <a:rPr lang="en-CA" sz="700" dirty="0" smtClean="0">
                <a:solidFill>
                  <a:prstClr val="black"/>
                </a:solidFill>
              </a:rPr>
              <a:t>Analyze vendors in the </a:t>
            </a:r>
            <a:r>
              <a:rPr lang="en-CA" sz="800" dirty="0" smtClean="0"/>
              <a:t>WEM</a:t>
            </a:r>
            <a:r>
              <a:rPr lang="en-CA" sz="700" dirty="0" smtClean="0"/>
              <a:t> </a:t>
            </a:r>
            <a:r>
              <a:rPr lang="en-CA" sz="700" dirty="0" smtClean="0">
                <a:solidFill>
                  <a:prstClr val="black"/>
                </a:solidFill>
              </a:rPr>
              <a:t>market </a:t>
            </a:r>
            <a:endParaRPr lang="en-CA" sz="700" dirty="0">
              <a:solidFill>
                <a:prstClr val="black"/>
              </a:solidFill>
            </a:endParaRPr>
          </a:p>
        </p:txBody>
      </p:sp>
      <p:sp>
        <p:nvSpPr>
          <p:cNvPr id="88" name="Oval 87"/>
          <p:cNvSpPr/>
          <p:nvPr/>
        </p:nvSpPr>
        <p:spPr>
          <a:xfrm>
            <a:off x="4169744" y="2549513"/>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cxnSp>
        <p:nvCxnSpPr>
          <p:cNvPr id="89" name="Straight Connector 88"/>
          <p:cNvCxnSpPr/>
          <p:nvPr/>
        </p:nvCxnSpPr>
        <p:spPr>
          <a:xfrm flipH="1" flipV="1">
            <a:off x="4192730" y="1781593"/>
            <a:ext cx="0" cy="761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005430" y="4053652"/>
            <a:ext cx="1597222" cy="307777"/>
          </a:xfrm>
          <a:prstGeom prst="rect">
            <a:avLst/>
          </a:prstGeom>
          <a:noFill/>
        </p:spPr>
        <p:txBody>
          <a:bodyPr wrap="square" rtlCol="0">
            <a:spAutoFit/>
          </a:bodyPr>
          <a:lstStyle/>
          <a:p>
            <a:pPr defTabSz="914400"/>
            <a:r>
              <a:rPr lang="en-CA" sz="700" b="1" dirty="0" smtClean="0">
                <a:solidFill>
                  <a:prstClr val="black"/>
                </a:solidFill>
              </a:rPr>
              <a:t>2.1 </a:t>
            </a:r>
            <a:r>
              <a:rPr lang="en-CA" sz="700" dirty="0" smtClean="0">
                <a:solidFill>
                  <a:prstClr val="black"/>
                </a:solidFill>
              </a:rPr>
              <a:t>Conduct a Proof-of-Concept and evaluate vendor solutions </a:t>
            </a:r>
            <a:endParaRPr lang="en-CA" sz="700" dirty="0">
              <a:solidFill>
                <a:prstClr val="black"/>
              </a:solidFill>
            </a:endParaRPr>
          </a:p>
        </p:txBody>
      </p:sp>
      <p:sp>
        <p:nvSpPr>
          <p:cNvPr id="95" name="Oval 94"/>
          <p:cNvSpPr/>
          <p:nvPr/>
        </p:nvSpPr>
        <p:spPr>
          <a:xfrm>
            <a:off x="5268780" y="3355491"/>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cxnSp>
        <p:nvCxnSpPr>
          <p:cNvPr id="96" name="Straight Connector 95"/>
          <p:cNvCxnSpPr>
            <a:stCxn id="95" idx="4"/>
          </p:cNvCxnSpPr>
          <p:nvPr/>
        </p:nvCxnSpPr>
        <p:spPr>
          <a:xfrm>
            <a:off x="5300114" y="3418159"/>
            <a:ext cx="71" cy="627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5725340" y="3805638"/>
            <a:ext cx="1459054" cy="246221"/>
          </a:xfrm>
          <a:prstGeom prst="rect">
            <a:avLst/>
          </a:prstGeom>
          <a:noFill/>
        </p:spPr>
        <p:txBody>
          <a:bodyPr wrap="none" rtlCol="0">
            <a:spAutoFit/>
          </a:bodyPr>
          <a:lstStyle/>
          <a:p>
            <a:pPr defTabSz="914400"/>
            <a:r>
              <a:rPr lang="en-CA" sz="1000" b="1" dirty="0" smtClean="0">
                <a:solidFill>
                  <a:prstClr val="black"/>
                </a:solidFill>
              </a:rPr>
              <a:t>2.2 </a:t>
            </a:r>
            <a:r>
              <a:rPr lang="en-CA" sz="1000" dirty="0" smtClean="0">
                <a:solidFill>
                  <a:prstClr val="black"/>
                </a:solidFill>
              </a:rPr>
              <a:t>Select your </a:t>
            </a:r>
            <a:r>
              <a:rPr lang="en-CA" sz="1000" dirty="0">
                <a:solidFill>
                  <a:prstClr val="black"/>
                </a:solidFill>
              </a:rPr>
              <a:t>v</a:t>
            </a:r>
            <a:r>
              <a:rPr lang="en-CA" sz="1000" dirty="0" smtClean="0">
                <a:solidFill>
                  <a:prstClr val="black"/>
                </a:solidFill>
              </a:rPr>
              <a:t>endor</a:t>
            </a:r>
            <a:endParaRPr lang="en-CA" sz="1000" dirty="0">
              <a:solidFill>
                <a:prstClr val="black"/>
              </a:solidFill>
            </a:endParaRPr>
          </a:p>
        </p:txBody>
      </p:sp>
      <p:sp>
        <p:nvSpPr>
          <p:cNvPr id="105" name="Oval 104"/>
          <p:cNvSpPr/>
          <p:nvPr/>
        </p:nvSpPr>
        <p:spPr>
          <a:xfrm>
            <a:off x="5682345" y="3236493"/>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cxnSp>
        <p:nvCxnSpPr>
          <p:cNvPr id="106" name="Straight Connector 105"/>
          <p:cNvCxnSpPr>
            <a:stCxn id="105" idx="4"/>
            <a:endCxn id="104" idx="1"/>
          </p:cNvCxnSpPr>
          <p:nvPr/>
        </p:nvCxnSpPr>
        <p:spPr>
          <a:xfrm>
            <a:off x="5713679" y="3299161"/>
            <a:ext cx="0" cy="62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6194793" y="1389122"/>
            <a:ext cx="1774845" cy="200055"/>
          </a:xfrm>
          <a:prstGeom prst="rect">
            <a:avLst/>
          </a:prstGeom>
          <a:noFill/>
        </p:spPr>
        <p:txBody>
          <a:bodyPr wrap="none" rtlCol="0">
            <a:spAutoFit/>
          </a:bodyPr>
          <a:lstStyle/>
          <a:p>
            <a:pPr defTabSz="914400"/>
            <a:r>
              <a:rPr lang="en-CA" sz="700" b="1" dirty="0" smtClean="0">
                <a:solidFill>
                  <a:prstClr val="black"/>
                </a:solidFill>
              </a:rPr>
              <a:t>3.1 </a:t>
            </a:r>
            <a:r>
              <a:rPr lang="en-CA" sz="700" dirty="0" smtClean="0">
                <a:solidFill>
                  <a:prstClr val="black"/>
                </a:solidFill>
              </a:rPr>
              <a:t>Create product specific architecture </a:t>
            </a:r>
            <a:endParaRPr lang="en-CA" sz="700" dirty="0">
              <a:solidFill>
                <a:prstClr val="black"/>
              </a:solidFill>
            </a:endParaRPr>
          </a:p>
        </p:txBody>
      </p:sp>
      <p:sp>
        <p:nvSpPr>
          <p:cNvPr id="114" name="Oval 113"/>
          <p:cNvSpPr/>
          <p:nvPr/>
        </p:nvSpPr>
        <p:spPr>
          <a:xfrm>
            <a:off x="6168977" y="2632129"/>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cxnSp>
        <p:nvCxnSpPr>
          <p:cNvPr id="115" name="Straight Connector 114"/>
          <p:cNvCxnSpPr>
            <a:stCxn id="114" idx="0"/>
            <a:endCxn id="113" idx="1"/>
          </p:cNvCxnSpPr>
          <p:nvPr/>
        </p:nvCxnSpPr>
        <p:spPr>
          <a:xfrm flipH="1" flipV="1">
            <a:off x="6194793" y="1489150"/>
            <a:ext cx="0" cy="11429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796413" y="1642228"/>
            <a:ext cx="2377574" cy="246221"/>
          </a:xfrm>
          <a:prstGeom prst="rect">
            <a:avLst/>
          </a:prstGeom>
          <a:noFill/>
        </p:spPr>
        <p:txBody>
          <a:bodyPr wrap="none" rtlCol="0">
            <a:spAutoFit/>
          </a:bodyPr>
          <a:lstStyle/>
          <a:p>
            <a:pPr defTabSz="914400"/>
            <a:r>
              <a:rPr lang="en-CA" sz="1000" b="1" dirty="0" smtClean="0">
                <a:solidFill>
                  <a:prstClr val="black"/>
                </a:solidFill>
              </a:rPr>
              <a:t>3.1 </a:t>
            </a:r>
            <a:r>
              <a:rPr lang="en-CA" sz="1000" dirty="0">
                <a:solidFill>
                  <a:prstClr val="black"/>
                </a:solidFill>
              </a:rPr>
              <a:t>P</a:t>
            </a:r>
            <a:r>
              <a:rPr lang="en-CA" sz="1000" dirty="0" smtClean="0">
                <a:solidFill>
                  <a:prstClr val="black"/>
                </a:solidFill>
              </a:rPr>
              <a:t>lan configuration and deployment </a:t>
            </a:r>
            <a:endParaRPr lang="en-CA" sz="1000" dirty="0">
              <a:solidFill>
                <a:prstClr val="black"/>
              </a:solidFill>
            </a:endParaRPr>
          </a:p>
        </p:txBody>
      </p:sp>
      <p:sp>
        <p:nvSpPr>
          <p:cNvPr id="118" name="Oval 117"/>
          <p:cNvSpPr/>
          <p:nvPr/>
        </p:nvSpPr>
        <p:spPr>
          <a:xfrm>
            <a:off x="6763208" y="2335009"/>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cxnSp>
        <p:nvCxnSpPr>
          <p:cNvPr id="119" name="Straight Connector 118"/>
          <p:cNvCxnSpPr>
            <a:stCxn id="118" idx="0"/>
            <a:endCxn id="117" idx="1"/>
          </p:cNvCxnSpPr>
          <p:nvPr/>
        </p:nvCxnSpPr>
        <p:spPr>
          <a:xfrm flipV="1">
            <a:off x="6794542" y="1765339"/>
            <a:ext cx="0" cy="569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7665844" y="1888048"/>
            <a:ext cx="1377300" cy="200055"/>
          </a:xfrm>
          <a:prstGeom prst="rect">
            <a:avLst/>
          </a:prstGeom>
          <a:noFill/>
        </p:spPr>
        <p:txBody>
          <a:bodyPr wrap="none" rtlCol="0">
            <a:spAutoFit/>
          </a:bodyPr>
          <a:lstStyle/>
          <a:p>
            <a:pPr defTabSz="914400"/>
            <a:r>
              <a:rPr lang="en-CA" sz="700" b="1" dirty="0" smtClean="0">
                <a:solidFill>
                  <a:prstClr val="black"/>
                </a:solidFill>
              </a:rPr>
              <a:t>3.1 Create governance plan </a:t>
            </a:r>
            <a:endParaRPr lang="en-CA" sz="700" dirty="0">
              <a:solidFill>
                <a:prstClr val="black"/>
              </a:solidFill>
            </a:endParaRPr>
          </a:p>
        </p:txBody>
      </p:sp>
      <p:sp>
        <p:nvSpPr>
          <p:cNvPr id="123" name="Oval 122"/>
          <p:cNvSpPr/>
          <p:nvPr/>
        </p:nvSpPr>
        <p:spPr>
          <a:xfrm>
            <a:off x="7639052" y="2465790"/>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cxnSp>
        <p:nvCxnSpPr>
          <p:cNvPr id="124" name="Straight Connector 123"/>
          <p:cNvCxnSpPr>
            <a:stCxn id="123" idx="0"/>
            <a:endCxn id="122" idx="1"/>
          </p:cNvCxnSpPr>
          <p:nvPr/>
        </p:nvCxnSpPr>
        <p:spPr>
          <a:xfrm flipH="1" flipV="1">
            <a:off x="7665844" y="1988076"/>
            <a:ext cx="0" cy="477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8262165" y="3260806"/>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cxnSp>
        <p:nvCxnSpPr>
          <p:cNvPr id="130" name="Straight Connector 129"/>
          <p:cNvCxnSpPr>
            <a:stCxn id="129" idx="4"/>
          </p:cNvCxnSpPr>
          <p:nvPr/>
        </p:nvCxnSpPr>
        <p:spPr>
          <a:xfrm>
            <a:off x="8293499" y="3323474"/>
            <a:ext cx="0" cy="448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8687390" y="3204033"/>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cxnSp>
        <p:nvCxnSpPr>
          <p:cNvPr id="132" name="Straight Connector 131"/>
          <p:cNvCxnSpPr>
            <a:stCxn id="131" idx="4"/>
            <a:endCxn id="139" idx="3"/>
          </p:cNvCxnSpPr>
          <p:nvPr/>
        </p:nvCxnSpPr>
        <p:spPr>
          <a:xfrm>
            <a:off x="8718724" y="3266701"/>
            <a:ext cx="0" cy="108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6961153" y="3723599"/>
            <a:ext cx="1468672" cy="215444"/>
          </a:xfrm>
          <a:prstGeom prst="rect">
            <a:avLst/>
          </a:prstGeom>
          <a:noFill/>
        </p:spPr>
        <p:txBody>
          <a:bodyPr wrap="none" rtlCol="0">
            <a:spAutoFit/>
          </a:bodyPr>
          <a:lstStyle/>
          <a:p>
            <a:pPr defTabSz="914400"/>
            <a:r>
              <a:rPr lang="en-CA" sz="700" b="1" dirty="0" smtClean="0">
                <a:solidFill>
                  <a:prstClr val="black"/>
                </a:solidFill>
              </a:rPr>
              <a:t>3.1  </a:t>
            </a:r>
            <a:r>
              <a:rPr lang="en-CA" sz="700" dirty="0" smtClean="0">
                <a:solidFill>
                  <a:prstClr val="black"/>
                </a:solidFill>
              </a:rPr>
              <a:t>Develop </a:t>
            </a:r>
            <a:r>
              <a:rPr lang="en-CA" sz="800" dirty="0" smtClean="0"/>
              <a:t>WEM</a:t>
            </a:r>
            <a:r>
              <a:rPr lang="en-CA" sz="800" dirty="0" smtClean="0">
                <a:solidFill>
                  <a:srgbClr val="FF0000"/>
                </a:solidFill>
              </a:rPr>
              <a:t> </a:t>
            </a:r>
            <a:r>
              <a:rPr lang="en-CA" sz="700" dirty="0" smtClean="0">
                <a:solidFill>
                  <a:prstClr val="black"/>
                </a:solidFill>
              </a:rPr>
              <a:t>deliverables</a:t>
            </a:r>
            <a:endParaRPr lang="en-CA" sz="700" dirty="0">
              <a:solidFill>
                <a:prstClr val="black"/>
              </a:solidFill>
            </a:endParaRPr>
          </a:p>
        </p:txBody>
      </p:sp>
      <p:sp>
        <p:nvSpPr>
          <p:cNvPr id="139" name="TextBox 138"/>
          <p:cNvSpPr txBox="1"/>
          <p:nvPr/>
        </p:nvSpPr>
        <p:spPr>
          <a:xfrm>
            <a:off x="7167923" y="4239470"/>
            <a:ext cx="1640193" cy="230832"/>
          </a:xfrm>
          <a:prstGeom prst="rect">
            <a:avLst/>
          </a:prstGeom>
          <a:noFill/>
        </p:spPr>
        <p:txBody>
          <a:bodyPr wrap="none" rtlCol="0">
            <a:spAutoFit/>
          </a:bodyPr>
          <a:lstStyle/>
          <a:p>
            <a:pPr defTabSz="914400"/>
            <a:r>
              <a:rPr lang="en-CA" sz="900" b="1" dirty="0" smtClean="0">
                <a:solidFill>
                  <a:prstClr val="black"/>
                </a:solidFill>
              </a:rPr>
              <a:t>3.2  </a:t>
            </a:r>
            <a:r>
              <a:rPr lang="en-CA" sz="900" dirty="0" smtClean="0">
                <a:solidFill>
                  <a:prstClr val="black"/>
                </a:solidFill>
              </a:rPr>
              <a:t>Evaluate project metrics</a:t>
            </a:r>
            <a:endParaRPr lang="en-CA" sz="900" dirty="0">
              <a:solidFill>
                <a:prstClr val="black"/>
              </a:solidFill>
            </a:endParaRPr>
          </a:p>
        </p:txBody>
      </p:sp>
      <p:sp>
        <p:nvSpPr>
          <p:cNvPr id="77" name="TextBox 76"/>
          <p:cNvSpPr txBox="1"/>
          <p:nvPr/>
        </p:nvSpPr>
        <p:spPr>
          <a:xfrm>
            <a:off x="4738276" y="2231292"/>
            <a:ext cx="1029449" cy="200055"/>
          </a:xfrm>
          <a:prstGeom prst="rect">
            <a:avLst/>
          </a:prstGeom>
          <a:noFill/>
        </p:spPr>
        <p:txBody>
          <a:bodyPr wrap="none" rtlCol="0">
            <a:spAutoFit/>
          </a:bodyPr>
          <a:lstStyle/>
          <a:p>
            <a:pPr defTabSz="914400"/>
            <a:r>
              <a:rPr lang="en-CA" sz="700" b="1" dirty="0" smtClean="0">
                <a:solidFill>
                  <a:prstClr val="black"/>
                </a:solidFill>
              </a:rPr>
              <a:t>2.1  </a:t>
            </a:r>
            <a:r>
              <a:rPr lang="en-CA" sz="700" dirty="0" smtClean="0">
                <a:solidFill>
                  <a:prstClr val="black"/>
                </a:solidFill>
              </a:rPr>
              <a:t>Shortlist vendors</a:t>
            </a:r>
            <a:endParaRPr lang="en-CA" sz="700" dirty="0">
              <a:solidFill>
                <a:prstClr val="black"/>
              </a:solidFill>
            </a:endParaRPr>
          </a:p>
        </p:txBody>
      </p:sp>
      <p:sp>
        <p:nvSpPr>
          <p:cNvPr id="90" name="Oval 89"/>
          <p:cNvSpPr/>
          <p:nvPr/>
        </p:nvSpPr>
        <p:spPr>
          <a:xfrm>
            <a:off x="4725377" y="2647687"/>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endParaRPr>
          </a:p>
        </p:txBody>
      </p:sp>
      <p:cxnSp>
        <p:nvCxnSpPr>
          <p:cNvPr id="91" name="Straight Connector 90"/>
          <p:cNvCxnSpPr/>
          <p:nvPr/>
        </p:nvCxnSpPr>
        <p:spPr>
          <a:xfrm flipV="1">
            <a:off x="4756711" y="2319513"/>
            <a:ext cx="0" cy="378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31995" y="4515367"/>
            <a:ext cx="6841096" cy="487288"/>
          </a:xfrm>
          <a:prstGeom prst="rect">
            <a:avLst/>
          </a:prstGeom>
          <a:solidFill>
            <a:srgbClr val="29475F"/>
          </a:solidFill>
          <a:ln>
            <a:noFill/>
          </a:ln>
          <a:effectLst>
            <a:outerShdw blurRad="25400" dist="25400" dir="30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CA" sz="1400" dirty="0" smtClean="0">
                <a:solidFill>
                  <a:prstClr val="white"/>
                </a:solidFill>
              </a:rPr>
              <a:t>Locate your starting point in the research based on the current stage of your project. </a:t>
            </a:r>
            <a:endParaRPr lang="en-CA" sz="1400" dirty="0">
              <a:solidFill>
                <a:prstClr val="white"/>
              </a:solidFill>
            </a:endParaRPr>
          </a:p>
        </p:txBody>
      </p:sp>
    </p:spTree>
    <p:extLst>
      <p:ext uri="{BB962C8B-B14F-4D97-AF65-F5344CB8AC3E}">
        <p14:creationId xmlns:p14="http://schemas.microsoft.com/office/powerpoint/2010/main" val="1865955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1"/>
          <p:cNvSpPr txBox="1">
            <a:spLocks/>
          </p:cNvSpPr>
          <p:nvPr/>
        </p:nvSpPr>
        <p:spPr bwMode="auto">
          <a:xfrm>
            <a:off x="251520" y="256032"/>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ts val="2600"/>
              </a:lnSpc>
              <a:spcBef>
                <a:spcPct val="0"/>
              </a:spcBef>
              <a:spcAft>
                <a:spcPct val="0"/>
              </a:spcAft>
              <a:buClrTx/>
              <a:buSzTx/>
              <a:buFontTx/>
              <a:buNone/>
              <a:tabLst/>
              <a:defRPr/>
            </a:pPr>
            <a:r>
              <a:rPr kumimoji="0" lang="en-CA" sz="2400" b="0" i="0" u="none" strike="noStrike" kern="1200" cap="none" spc="0" normalizeH="0" baseline="0" noProof="0" dirty="0" smtClean="0">
                <a:ln>
                  <a:noFill/>
                </a:ln>
                <a:solidFill>
                  <a:srgbClr val="333333"/>
                </a:solidFill>
                <a:effectLst/>
                <a:uLnTx/>
                <a:uFillTx/>
                <a:latin typeface="Georgia"/>
                <a:ea typeface="+mj-ea"/>
                <a:cs typeface="+mj-cs"/>
              </a:rPr>
              <a:t>Info-Tech offers various levels of support to best suit your needs</a:t>
            </a:r>
            <a:endParaRPr kumimoji="0" lang="en-CA" sz="2400" b="0" i="0" u="none" strike="noStrike" kern="1200" cap="none" spc="0" normalizeH="0" baseline="0" noProof="0" dirty="0">
              <a:ln>
                <a:noFill/>
              </a:ln>
              <a:solidFill>
                <a:srgbClr val="333333"/>
              </a:solidFill>
              <a:effectLst/>
              <a:uLnTx/>
              <a:uFillTx/>
              <a:latin typeface="Georgia"/>
              <a:ea typeface="+mj-ea"/>
              <a:cs typeface="+mj-cs"/>
            </a:endParaRPr>
          </a:p>
        </p:txBody>
      </p:sp>
      <p:sp>
        <p:nvSpPr>
          <p:cNvPr id="35" name="Rounded Rectangle 34"/>
          <p:cNvSpPr/>
          <p:nvPr/>
        </p:nvSpPr>
        <p:spPr>
          <a:xfrm>
            <a:off x="474947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6" name="Rounded Rectangle 35"/>
          <p:cNvSpPr/>
          <p:nvPr/>
        </p:nvSpPr>
        <p:spPr>
          <a:xfrm>
            <a:off x="36134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7" name="Rectangle 3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cxnSp>
        <p:nvCxnSpPr>
          <p:cNvPr id="39" name="Straight Arrow Connector 38"/>
          <p:cNvCxnSpPr>
            <a:stCxn id="51" idx="2"/>
          </p:cNvCxnSpPr>
          <p:nvPr/>
        </p:nvCxnSpPr>
        <p:spPr>
          <a:xfrm>
            <a:off x="811401" y="2920539"/>
            <a:ext cx="7769458"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0" name="Group 39"/>
          <p:cNvGrpSpPr/>
          <p:nvPr/>
        </p:nvGrpSpPr>
        <p:grpSpPr>
          <a:xfrm>
            <a:off x="6944182" y="2025295"/>
            <a:ext cx="1636677" cy="2763778"/>
            <a:chOff x="6637354" y="1574599"/>
            <a:chExt cx="1636677" cy="2763778"/>
          </a:xfrm>
        </p:grpSpPr>
        <p:sp>
          <p:nvSpPr>
            <p:cNvPr id="41" name="Oval 40"/>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2" name="TextBox 41"/>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43" name="TextBox 42"/>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45" name="Group 44"/>
          <p:cNvGrpSpPr/>
          <p:nvPr/>
        </p:nvGrpSpPr>
        <p:grpSpPr>
          <a:xfrm>
            <a:off x="2334987" y="1877373"/>
            <a:ext cx="2129440" cy="2937609"/>
            <a:chOff x="2807522" y="2074912"/>
            <a:chExt cx="2129440" cy="2937609"/>
          </a:xfrm>
        </p:grpSpPr>
        <p:sp>
          <p:nvSpPr>
            <p:cNvPr id="46" name="Oval 45"/>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7" name="TextBox 46"/>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365D7E"/>
                  </a:solidFill>
                  <a:effectLst/>
                  <a:uLnTx/>
                  <a:uFillTx/>
                </a:rPr>
                <a:t>Guided Implementation</a:t>
              </a:r>
            </a:p>
          </p:txBody>
        </p:sp>
        <p:sp>
          <p:nvSpPr>
            <p:cNvPr id="48" name="TextBox 47"/>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0" name="Group 49"/>
          <p:cNvGrpSpPr/>
          <p:nvPr/>
        </p:nvGrpSpPr>
        <p:grpSpPr>
          <a:xfrm>
            <a:off x="367160" y="2025295"/>
            <a:ext cx="1628660" cy="2794213"/>
            <a:chOff x="1266026" y="2731218"/>
            <a:chExt cx="1628660" cy="2794213"/>
          </a:xfrm>
        </p:grpSpPr>
        <p:sp>
          <p:nvSpPr>
            <p:cNvPr id="51" name="Oval 50"/>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2" name="TextBox 51"/>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53" name="TextBox 52"/>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55" name="Group 54"/>
          <p:cNvGrpSpPr/>
          <p:nvPr/>
        </p:nvGrpSpPr>
        <p:grpSpPr>
          <a:xfrm>
            <a:off x="4969850" y="2025295"/>
            <a:ext cx="1635165" cy="2795710"/>
            <a:chOff x="4834633" y="1938352"/>
            <a:chExt cx="1635165" cy="2795710"/>
          </a:xfrm>
        </p:grpSpPr>
        <p:sp>
          <p:nvSpPr>
            <p:cNvPr id="56" name="Oval 55"/>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7" name="TextBox 56"/>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58" name="TextBox 57"/>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59" name="Picture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0" name="Rectangle 59"/>
          <p:cNvSpPr/>
          <p:nvPr/>
        </p:nvSpPr>
        <p:spPr>
          <a:xfrm>
            <a:off x="968616"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spTree>
    <p:extLst>
      <p:ext uri="{BB962C8B-B14F-4D97-AF65-F5344CB8AC3E}">
        <p14:creationId xmlns:p14="http://schemas.microsoft.com/office/powerpoint/2010/main" val="814461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1361598"/>
              </p:ext>
            </p:extLst>
          </p:nvPr>
        </p:nvGraphicFramePr>
        <p:xfrm>
          <a:off x="86984" y="1547446"/>
          <a:ext cx="8799876" cy="4802198"/>
        </p:xfrm>
        <a:graphic>
          <a:graphicData uri="http://schemas.openxmlformats.org/drawingml/2006/table">
            <a:tbl>
              <a:tblPr firstRow="1" bandRow="1">
                <a:tableStyleId>{5C22544A-7EE6-4342-B048-85BDC9FD1C3A}</a:tableStyleId>
              </a:tblPr>
              <a:tblGrid>
                <a:gridCol w="1191600">
                  <a:extLst>
                    <a:ext uri="{9D8B030D-6E8A-4147-A177-3AD203B41FA5}">
                      <a16:colId xmlns="" xmlns:a16="http://schemas.microsoft.com/office/drawing/2014/main" val="20000"/>
                    </a:ext>
                  </a:extLst>
                </a:gridCol>
                <a:gridCol w="2536092">
                  <a:extLst>
                    <a:ext uri="{9D8B030D-6E8A-4147-A177-3AD203B41FA5}">
                      <a16:colId xmlns="" xmlns:a16="http://schemas.microsoft.com/office/drawing/2014/main" val="20001"/>
                    </a:ext>
                  </a:extLst>
                </a:gridCol>
                <a:gridCol w="2536092">
                  <a:extLst>
                    <a:ext uri="{9D8B030D-6E8A-4147-A177-3AD203B41FA5}">
                      <a16:colId xmlns="" xmlns:a16="http://schemas.microsoft.com/office/drawing/2014/main" val="20002"/>
                    </a:ext>
                  </a:extLst>
                </a:gridCol>
                <a:gridCol w="2536092">
                  <a:extLst>
                    <a:ext uri="{9D8B030D-6E8A-4147-A177-3AD203B41FA5}">
                      <a16:colId xmlns="" xmlns:a16="http://schemas.microsoft.com/office/drawing/2014/main" val="20003"/>
                    </a:ext>
                  </a:extLst>
                </a:gridCol>
              </a:tblGrid>
              <a:tr h="1906954">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smtClean="0">
                          <a:solidFill>
                            <a:schemeClr val="tx1"/>
                          </a:solidFill>
                        </a:rPr>
                        <a:t>1.1 Market overview</a:t>
                      </a:r>
                      <a:r>
                        <a:rPr lang="en-CA" sz="1000" baseline="0" dirty="0" smtClean="0">
                          <a:solidFill>
                            <a:schemeClr val="tx1"/>
                          </a:solidFill>
                        </a:rPr>
                        <a:t> and introduction to WEM</a:t>
                      </a:r>
                      <a:endParaRPr lang="en-CA" sz="1000" b="0" dirty="0" smtClean="0">
                        <a:solidFill>
                          <a:schemeClr val="tx1"/>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CA" sz="1000" dirty="0" smtClean="0">
                          <a:solidFill>
                            <a:schemeClr val="tx1"/>
                          </a:solidFill>
                        </a:rPr>
                        <a:t>1.2 Structure your </a:t>
                      </a:r>
                      <a:r>
                        <a:rPr lang="en-CA" sz="1000" baseline="0" dirty="0" smtClean="0">
                          <a:solidFill>
                            <a:schemeClr val="tx1"/>
                          </a:solidFill>
                        </a:rPr>
                        <a:t>WEM </a:t>
                      </a:r>
                      <a:r>
                        <a:rPr lang="en-CA" sz="1000" dirty="0" smtClean="0">
                          <a:solidFill>
                            <a:schemeClr val="tx1"/>
                          </a:solidFill>
                        </a:rPr>
                        <a:t>selection project </a:t>
                      </a:r>
                    </a:p>
                    <a:p>
                      <a:pPr marL="285750" marR="0" indent="-285750" algn="l" defTabSz="914400" rtl="0" eaLnBrk="1" fontAlgn="auto" latinLnBrk="0" hangingPunct="1">
                        <a:lnSpc>
                          <a:spcPct val="100000"/>
                        </a:lnSpc>
                        <a:spcBef>
                          <a:spcPts val="0"/>
                        </a:spcBef>
                        <a:spcAft>
                          <a:spcPts val="600"/>
                        </a:spcAft>
                        <a:buClrTx/>
                        <a:buSzPct val="175000"/>
                        <a:buFontTx/>
                        <a:buBlip>
                          <a:blip r:embed="rId2"/>
                        </a:buBlip>
                        <a:tabLst/>
                        <a:defRPr/>
                      </a:pPr>
                      <a:r>
                        <a:rPr lang="en-CA" sz="1000" b="0" baseline="0" dirty="0" smtClean="0">
                          <a:solidFill>
                            <a:schemeClr val="tx1"/>
                          </a:solidFill>
                        </a:rPr>
                        <a:t>WEM </a:t>
                      </a:r>
                      <a:r>
                        <a:rPr lang="en-CA" sz="1000" b="0" dirty="0" smtClean="0">
                          <a:solidFill>
                            <a:schemeClr val="tx1"/>
                          </a:solidFill>
                        </a:rPr>
                        <a:t>Project Charter Template </a:t>
                      </a:r>
                    </a:p>
                    <a:p>
                      <a:pPr marL="0" marR="0" lvl="0" indent="0" algn="l" defTabSz="914400" rtl="0" eaLnBrk="1" fontAlgn="auto" latinLnBrk="0" hangingPunct="1">
                        <a:lnSpc>
                          <a:spcPct val="100000"/>
                        </a:lnSpc>
                        <a:spcBef>
                          <a:spcPts val="0"/>
                        </a:spcBef>
                        <a:spcAft>
                          <a:spcPts val="600"/>
                        </a:spcAft>
                        <a:buClrTx/>
                        <a:buSzPct val="175000"/>
                        <a:buFontTx/>
                        <a:buNone/>
                        <a:tabLst/>
                        <a:defRPr/>
                      </a:pPr>
                      <a:r>
                        <a:rPr lang="en-CA" sz="1000" dirty="0" smtClean="0">
                          <a:solidFill>
                            <a:schemeClr val="tx1"/>
                          </a:solidFill>
                        </a:rPr>
                        <a:t>1.3 </a:t>
                      </a:r>
                      <a:r>
                        <a:rPr lang="en-CA" sz="1000" b="1" dirty="0" smtClean="0">
                          <a:solidFill>
                            <a:schemeClr val="tx1"/>
                          </a:solidFill>
                        </a:rPr>
                        <a:t>Gather and analyze your </a:t>
                      </a:r>
                      <a:r>
                        <a:rPr lang="en-CA" sz="1000" baseline="0" dirty="0" smtClean="0">
                          <a:solidFill>
                            <a:schemeClr val="tx1"/>
                          </a:solidFill>
                        </a:rPr>
                        <a:t>WEM </a:t>
                      </a:r>
                      <a:r>
                        <a:rPr lang="en-CA" sz="1000" b="1" dirty="0" smtClean="0">
                          <a:solidFill>
                            <a:schemeClr val="tx1"/>
                          </a:solidFill>
                        </a:rPr>
                        <a:t>requirements</a:t>
                      </a:r>
                    </a:p>
                    <a:p>
                      <a:pPr marL="285750" marR="0" lvl="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lang="en-CA" sz="1000" b="0" baseline="0" dirty="0" smtClean="0">
                          <a:solidFill>
                            <a:schemeClr val="tx1"/>
                          </a:solidFill>
                        </a:rPr>
                        <a:t>WEM </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Use-Case Fit Assessment Tool</a:t>
                      </a:r>
                      <a:endParaRPr lang="en-CA" sz="1000" b="1"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chemeClr val="tx1"/>
                          </a:solidFill>
                          <a:effectLst/>
                          <a:uLnTx/>
                          <a:uFillTx/>
                          <a:latin typeface="+mn-lt"/>
                        </a:rPr>
                        <a:t>2.1 </a:t>
                      </a:r>
                      <a:r>
                        <a:rPr lang="en-CA" sz="1000" baseline="0" dirty="0" smtClean="0">
                          <a:solidFill>
                            <a:schemeClr val="tx1"/>
                          </a:solidFill>
                        </a:rPr>
                        <a:t>WEM</a:t>
                      </a:r>
                      <a:r>
                        <a:rPr kumimoji="0" lang="en-CA" sz="1000" b="1" i="0" u="none" strike="noStrike" kern="1200" cap="none" spc="0" normalizeH="0" baseline="0" noProof="0" dirty="0" smtClean="0">
                          <a:ln>
                            <a:noFill/>
                          </a:ln>
                          <a:solidFill>
                            <a:schemeClr val="tx1"/>
                          </a:solidFill>
                          <a:effectLst/>
                          <a:uLnTx/>
                          <a:uFillTx/>
                          <a:latin typeface="+mn-lt"/>
                        </a:rPr>
                        <a:t> Vendor Landscape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0" i="0" u="none" strike="noStrike" kern="1200" cap="none" spc="0" normalizeH="0" baseline="0" noProof="0" dirty="0" smtClean="0">
                          <a:ln>
                            <a:noFill/>
                          </a:ln>
                          <a:solidFill>
                            <a:schemeClr val="tx1"/>
                          </a:solidFill>
                          <a:effectLst/>
                          <a:uLnTx/>
                          <a:uFillTx/>
                          <a:latin typeface="+mn-lt"/>
                        </a:rPr>
                        <a:t>WEM Vendor Shortlist &amp; Detailed Feature Analysis Tool</a:t>
                      </a:r>
                    </a:p>
                    <a:p>
                      <a:pPr>
                        <a:spcAft>
                          <a:spcPts val="600"/>
                        </a:spcAft>
                      </a:pPr>
                      <a:r>
                        <a:rPr kumimoji="0" lang="en-CA" sz="1000" b="1" i="0" u="none" strike="noStrike" kern="1200" cap="none" spc="0" normalizeH="0" baseline="0" noProof="0" dirty="0" smtClean="0">
                          <a:ln>
                            <a:noFill/>
                          </a:ln>
                          <a:solidFill>
                            <a:schemeClr val="tx1"/>
                          </a:solidFill>
                          <a:effectLst/>
                          <a:uLnTx/>
                          <a:uFillTx/>
                          <a:latin typeface="+mn-lt"/>
                        </a:rPr>
                        <a:t>2.2 </a:t>
                      </a:r>
                      <a:r>
                        <a:rPr lang="en-CA" sz="1000" dirty="0" smtClean="0">
                          <a:solidFill>
                            <a:schemeClr val="tx1"/>
                          </a:solidFill>
                        </a:rPr>
                        <a:t>Select your </a:t>
                      </a:r>
                      <a:r>
                        <a:rPr lang="en-CA" sz="1000" baseline="0" dirty="0" smtClean="0">
                          <a:solidFill>
                            <a:schemeClr val="tx1"/>
                          </a:solidFill>
                        </a:rPr>
                        <a:t>WEM </a:t>
                      </a:r>
                      <a:r>
                        <a:rPr lang="en-CA" sz="1000" dirty="0" smtClean="0">
                          <a:solidFill>
                            <a:schemeClr val="tx1"/>
                          </a:solidFill>
                        </a:rPr>
                        <a:t>solution</a:t>
                      </a:r>
                    </a:p>
                    <a:p>
                      <a:pPr marL="285750" indent="-285750">
                        <a:spcAft>
                          <a:spcPts val="600"/>
                        </a:spcAft>
                        <a:buSzPct val="175000"/>
                        <a:buBlip>
                          <a:blip r:embed="rId2"/>
                        </a:buBlip>
                      </a:pPr>
                      <a:r>
                        <a:rPr lang="en-CA" sz="1000" b="0" baseline="0" dirty="0" smtClean="0">
                          <a:solidFill>
                            <a:schemeClr val="tx1"/>
                          </a:solidFill>
                        </a:rPr>
                        <a:t>WEM Vendor </a:t>
                      </a:r>
                      <a:r>
                        <a:rPr lang="en-CA" sz="1000" b="0" dirty="0" smtClean="0">
                          <a:solidFill>
                            <a:schemeClr val="tx1"/>
                          </a:solidFill>
                        </a:rPr>
                        <a:t>Demo Script </a:t>
                      </a:r>
                      <a:r>
                        <a:rPr lang="en-CA" sz="1000" b="0" baseline="0" dirty="0" smtClean="0">
                          <a:solidFill>
                            <a:schemeClr val="tx1"/>
                          </a:solidFill>
                        </a:rPr>
                        <a:t>Template</a:t>
                      </a:r>
                    </a:p>
                    <a:p>
                      <a:pPr marL="285750" indent="-285750">
                        <a:spcAft>
                          <a:spcPts val="600"/>
                        </a:spcAft>
                        <a:buSzPct val="175000"/>
                        <a:buBlip>
                          <a:blip r:embed="rId2"/>
                        </a:buBlip>
                      </a:pPr>
                      <a:r>
                        <a:rPr lang="en-CA" sz="1000" b="0" baseline="0" dirty="0" smtClean="0">
                          <a:solidFill>
                            <a:schemeClr val="tx1"/>
                          </a:solidFill>
                        </a:rPr>
                        <a:t>WEM </a:t>
                      </a:r>
                      <a:r>
                        <a:rPr lang="en-CA" sz="1000" b="0" dirty="0" smtClean="0">
                          <a:solidFill>
                            <a:schemeClr val="tx1"/>
                          </a:solidFill>
                        </a:rPr>
                        <a:t>RFP Template</a:t>
                      </a:r>
                    </a:p>
                    <a:p>
                      <a:pPr marL="0" indent="0">
                        <a:spcAft>
                          <a:spcPts val="600"/>
                        </a:spcAft>
                        <a:buSzPct val="175000"/>
                        <a:buNone/>
                      </a:pPr>
                      <a:endParaRPr lang="en-CA" sz="1000" b="0" dirty="0" smtClean="0">
                        <a:solidFill>
                          <a:schemeClr val="tx1"/>
                        </a:solidFill>
                      </a:endParaRPr>
                    </a:p>
                    <a:p>
                      <a:pPr marL="0" indent="0">
                        <a:spcAft>
                          <a:spcPts val="600"/>
                        </a:spcAft>
                        <a:buSzPct val="175000"/>
                        <a:buNone/>
                      </a:pP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smtClean="0">
                          <a:solidFill>
                            <a:schemeClr val="tx1"/>
                          </a:solidFill>
                        </a:rPr>
                        <a:t>3.1 Implementation considerations</a:t>
                      </a:r>
                      <a:endParaRPr lang="en-CA" sz="1000" baseline="0" dirty="0" smtClean="0">
                        <a:solidFill>
                          <a:schemeClr val="tx1"/>
                        </a:solidFill>
                      </a:endParaRPr>
                    </a:p>
                    <a:p>
                      <a:pPr marL="285750" marR="0" lvl="0" indent="-285750" algn="l" defTabSz="914400" rtl="0" eaLnBrk="1" fontAlgn="auto" latinLnBrk="0" hangingPunct="1">
                        <a:lnSpc>
                          <a:spcPct val="100000"/>
                        </a:lnSpc>
                        <a:spcBef>
                          <a:spcPts val="0"/>
                        </a:spcBef>
                        <a:spcAft>
                          <a:spcPts val="600"/>
                        </a:spcAft>
                        <a:buClrTx/>
                        <a:buSzPct val="175000"/>
                        <a:buFontTx/>
                        <a:buBlip>
                          <a:blip r:embed="rId2"/>
                        </a:buBlip>
                        <a:tabLst/>
                        <a:defRPr/>
                      </a:pPr>
                      <a:r>
                        <a:rPr lang="en-CA" sz="1000" b="0" baseline="0" dirty="0" smtClean="0">
                          <a:solidFill>
                            <a:schemeClr val="tx1"/>
                          </a:solidFill>
                        </a:rPr>
                        <a:t>WEM </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Work Breakdown Structure Template</a:t>
                      </a:r>
                    </a:p>
                    <a:p>
                      <a:pPr>
                        <a:spcAft>
                          <a:spcPts val="600"/>
                        </a:spcAft>
                      </a:pPr>
                      <a:r>
                        <a:rPr lang="en-CA" sz="1000" baseline="0" dirty="0" smtClean="0">
                          <a:solidFill>
                            <a:schemeClr val="tx1"/>
                          </a:solidFill>
                        </a:rPr>
                        <a:t>3.2 Metrics</a:t>
                      </a:r>
                      <a:endParaRPr lang="en-CA" sz="1000" dirty="0" smtClean="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0"/>
                  </a:ext>
                </a:extLst>
              </a:tr>
              <a:tr h="1245828">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4"/>
                        </a:buBlip>
                      </a:pPr>
                      <a:r>
                        <a:rPr lang="en-CA" sz="1000" b="0" i="0" kern="1200" dirty="0" smtClean="0">
                          <a:solidFill>
                            <a:schemeClr val="tx1"/>
                          </a:solidFill>
                          <a:effectLst/>
                          <a:latin typeface="+mn-lt"/>
                          <a:ea typeface="+mn-ea"/>
                          <a:cs typeface="+mn-cs"/>
                        </a:rPr>
                        <a:t>Identify organizational fit for the technology.</a:t>
                      </a:r>
                    </a:p>
                    <a:p>
                      <a:pPr marL="228600" indent="-228600">
                        <a:spcAft>
                          <a:spcPts val="600"/>
                        </a:spcAft>
                        <a:buSzPct val="150000"/>
                        <a:buBlip>
                          <a:blip r:embed="rId4"/>
                        </a:buBlip>
                      </a:pPr>
                      <a:r>
                        <a:rPr lang="en-US" sz="1000" b="0" dirty="0" smtClean="0">
                          <a:solidFill>
                            <a:schemeClr val="tx1"/>
                          </a:solidFill>
                          <a:cs typeface="Arial Unicode MS" panose="020B0604020202020204" pitchFamily="34" charset="-128"/>
                        </a:rPr>
                        <a:t>Create</a:t>
                      </a:r>
                      <a:r>
                        <a:rPr lang="en-US" sz="1000" b="0" baseline="0" dirty="0" smtClean="0">
                          <a:solidFill>
                            <a:schemeClr val="tx1"/>
                          </a:solidFill>
                          <a:cs typeface="Arial Unicode MS" panose="020B0604020202020204" pitchFamily="34" charset="-128"/>
                        </a:rPr>
                        <a:t> the project plan.</a:t>
                      </a:r>
                    </a:p>
                    <a:p>
                      <a:pPr marL="228600" marR="0" indent="-228600" algn="l" defTabSz="914400" rtl="0" eaLnBrk="1" fontAlgn="auto" latinLnBrk="0" hangingPunct="1">
                        <a:lnSpc>
                          <a:spcPct val="100000"/>
                        </a:lnSpc>
                        <a:spcBef>
                          <a:spcPts val="0"/>
                        </a:spcBef>
                        <a:spcAft>
                          <a:spcPts val="600"/>
                        </a:spcAft>
                        <a:buClrTx/>
                        <a:buSzPct val="150000"/>
                        <a:buFontTx/>
                        <a:buBlip>
                          <a:blip r:embed="rId4"/>
                        </a:buBlip>
                        <a:tabLst/>
                        <a:defRPr/>
                      </a:pPr>
                      <a:r>
                        <a:rPr lang="en-US" sz="1000" b="0" dirty="0" smtClean="0">
                          <a:solidFill>
                            <a:schemeClr val="tx1"/>
                          </a:solidFill>
                          <a:cs typeface="Arial Unicode MS" panose="020B0604020202020204" pitchFamily="34" charset="-128"/>
                        </a:rPr>
                        <a:t>Plan requirements</a:t>
                      </a:r>
                      <a:r>
                        <a:rPr lang="en-US" sz="1000" b="0" baseline="0" dirty="0" smtClean="0">
                          <a:solidFill>
                            <a:schemeClr val="tx1"/>
                          </a:solidFill>
                          <a:cs typeface="Arial Unicode MS" panose="020B0604020202020204" pitchFamily="34" charset="-128"/>
                        </a:rPr>
                        <a:t> gathering steps.</a:t>
                      </a:r>
                      <a:endParaRPr lang="en-US" sz="1000" b="0" dirty="0" smtClean="0">
                        <a:solidFill>
                          <a:schemeClr val="tx1"/>
                        </a:solidFill>
                        <a:cs typeface="Arial Unicode MS" panose="020B0604020202020204" pitchFamily="34" charset="-128"/>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4"/>
                        </a:buBlip>
                      </a:pPr>
                      <a:r>
                        <a:rPr lang="en-US" sz="1000" b="0" dirty="0" smtClean="0">
                          <a:solidFill>
                            <a:schemeClr val="tx1"/>
                          </a:solidFill>
                          <a:cs typeface="Arial Unicode MS" panose="020B0604020202020204" pitchFamily="34" charset="-128"/>
                        </a:rPr>
                        <a:t>Discuss</a:t>
                      </a:r>
                      <a:r>
                        <a:rPr lang="en-US" sz="1000" b="0" baseline="0" dirty="0" smtClean="0">
                          <a:solidFill>
                            <a:schemeClr val="tx1"/>
                          </a:solidFill>
                          <a:cs typeface="Arial Unicode MS" panose="020B0604020202020204" pitchFamily="34" charset="-128"/>
                        </a:rPr>
                        <a:t> the use-case fit assessment results and the Vendor Landscape.</a:t>
                      </a:r>
                    </a:p>
                    <a:p>
                      <a:pPr marL="228600" indent="-228600">
                        <a:spcAft>
                          <a:spcPts val="600"/>
                        </a:spcAft>
                        <a:buSzPct val="150000"/>
                        <a:buBlip>
                          <a:blip r:embed="rId4"/>
                        </a:buBlip>
                      </a:pPr>
                      <a:r>
                        <a:rPr lang="en-US" sz="1000" b="0" baseline="0" dirty="0" smtClean="0">
                          <a:solidFill>
                            <a:schemeClr val="tx1"/>
                          </a:solidFill>
                          <a:cs typeface="Arial Unicode MS" panose="020B0604020202020204" pitchFamily="34" charset="-128"/>
                        </a:rPr>
                        <a:t>Contract review.</a:t>
                      </a:r>
                      <a:endParaRPr lang="en-US" sz="1000" b="0" dirty="0" smtClean="0">
                        <a:solidFill>
                          <a:schemeClr val="tx1"/>
                        </a:solidFill>
                        <a:cs typeface="Arial Unicode MS" panose="020B0604020202020204" pitchFamily="34" charset="-128"/>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4"/>
                        </a:buBlip>
                      </a:pPr>
                      <a:r>
                        <a:rPr lang="en-US" sz="1000" b="0" dirty="0" smtClean="0">
                          <a:solidFill>
                            <a:schemeClr val="tx1"/>
                          </a:solidFill>
                          <a:cs typeface="Arial Unicode MS" panose="020B0604020202020204" pitchFamily="34" charset="-128"/>
                        </a:rPr>
                        <a:t>Create</a:t>
                      </a:r>
                      <a:r>
                        <a:rPr lang="en-US" sz="1000" b="0" baseline="0" dirty="0" smtClean="0">
                          <a:solidFill>
                            <a:schemeClr val="tx1"/>
                          </a:solidFill>
                          <a:cs typeface="Arial Unicode MS" panose="020B0604020202020204" pitchFamily="34" charset="-128"/>
                        </a:rPr>
                        <a:t> an implementation plan.</a:t>
                      </a:r>
                      <a:endParaRPr lang="en-US" sz="1000" b="0" dirty="0" smtClean="0">
                        <a:solidFill>
                          <a:schemeClr val="tx1"/>
                        </a:solidFill>
                        <a:cs typeface="Arial Unicode MS" panose="020B0604020202020204" pitchFamily="34" charset="-128"/>
                      </a:endParaRPr>
                    </a:p>
                    <a:p>
                      <a:pPr marL="228600" indent="-228600">
                        <a:spcAft>
                          <a:spcPts val="600"/>
                        </a:spcAft>
                        <a:buSzPct val="150000"/>
                        <a:buBlip>
                          <a:blip r:embed="rId4"/>
                        </a:buBlip>
                      </a:pPr>
                      <a:r>
                        <a:rPr lang="en-US" sz="1000" b="0" dirty="0" smtClean="0">
                          <a:solidFill>
                            <a:schemeClr val="tx1"/>
                          </a:solidFill>
                          <a:cs typeface="Arial Unicode MS" panose="020B0604020202020204" pitchFamily="34" charset="-128"/>
                        </a:rPr>
                        <a:t>Discuss roll out of processes and han</a:t>
                      </a:r>
                      <a:r>
                        <a:rPr lang="en-US" sz="1000" b="0" baseline="0" dirty="0" smtClean="0">
                          <a:solidFill>
                            <a:schemeClr val="tx1"/>
                          </a:solidFill>
                          <a:cs typeface="Arial Unicode MS" panose="020B0604020202020204" pitchFamily="34" charset="-128"/>
                        </a:rPr>
                        <a:t>d over to operations.</a:t>
                      </a:r>
                      <a:endParaRPr lang="en-US" sz="1000" b="0" dirty="0" smtClean="0">
                        <a:solidFill>
                          <a:schemeClr val="tx1"/>
                        </a:solidFill>
                        <a:latin typeface="Arial" pitchFamily="34" charset="0"/>
                        <a:cs typeface="Arial" pitchFamily="34" charset="0"/>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r h="917562">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smtClean="0">
                          <a:solidFill>
                            <a:schemeClr val="tx1"/>
                          </a:solidFill>
                        </a:rPr>
                        <a:t>Module</a:t>
                      </a:r>
                      <a:r>
                        <a:rPr lang="en-CA" sz="1000" b="1" baseline="0" dirty="0" smtClean="0">
                          <a:solidFill>
                            <a:schemeClr val="tx1"/>
                          </a:solidFill>
                        </a:rPr>
                        <a:t> 1</a:t>
                      </a:r>
                      <a:r>
                        <a:rPr lang="en-CA" sz="1000" b="1" dirty="0" smtClean="0">
                          <a:solidFill>
                            <a:schemeClr val="tx1"/>
                          </a:solidFill>
                        </a:rPr>
                        <a:t>:</a:t>
                      </a:r>
                    </a:p>
                    <a:p>
                      <a:pPr marL="171450" indent="-171450">
                        <a:buFont typeface="Arial" panose="020B0604020202020204" pitchFamily="34" charset="0"/>
                        <a:buChar char="•"/>
                      </a:pPr>
                      <a:r>
                        <a:rPr lang="en-CA" sz="1000" dirty="0" smtClean="0">
                          <a:solidFill>
                            <a:schemeClr val="tx1"/>
                          </a:solidFill>
                        </a:rPr>
                        <a:t>Launch of Your </a:t>
                      </a:r>
                      <a:r>
                        <a:rPr lang="en-CA" sz="1000" b="0" baseline="0" dirty="0" smtClean="0">
                          <a:solidFill>
                            <a:schemeClr val="tx1"/>
                          </a:solidFill>
                        </a:rPr>
                        <a:t>WEM</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 </a:t>
                      </a:r>
                      <a:r>
                        <a:rPr lang="en-CA" sz="1000" dirty="0" smtClean="0">
                          <a:solidFill>
                            <a:schemeClr val="tx1"/>
                          </a:solidFill>
                        </a:rPr>
                        <a:t>Selection Project </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CA" sz="1000" b="1" dirty="0" smtClean="0">
                          <a:solidFill>
                            <a:schemeClr val="tx1"/>
                          </a:solidFill>
                        </a:rPr>
                        <a:t>Module</a:t>
                      </a:r>
                      <a:r>
                        <a:rPr lang="en-CA" sz="1000" b="1" baseline="0" dirty="0" smtClean="0">
                          <a:solidFill>
                            <a:schemeClr val="tx1"/>
                          </a:solidFill>
                        </a:rPr>
                        <a:t> 2</a:t>
                      </a:r>
                      <a:r>
                        <a:rPr lang="en-CA" sz="1000" b="1" dirty="0" smtClean="0">
                          <a:solidFill>
                            <a:schemeClr val="tx1"/>
                          </a:solidFill>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smtClean="0">
                          <a:solidFill>
                            <a:schemeClr val="tx1"/>
                          </a:solidFill>
                        </a:rPr>
                        <a:t>Plan Your Procurement and</a:t>
                      </a:r>
                      <a:r>
                        <a:rPr lang="en-CA" sz="1000" baseline="0" dirty="0" smtClean="0">
                          <a:solidFill>
                            <a:schemeClr val="tx1"/>
                          </a:solidFill>
                        </a:rPr>
                        <a:t> Implementation </a:t>
                      </a:r>
                      <a:r>
                        <a:rPr lang="en-CA" sz="1000" dirty="0" smtClean="0">
                          <a:solidFill>
                            <a:schemeClr val="tx1"/>
                          </a:solidFill>
                        </a:rPr>
                        <a:t>Process </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r h="731854">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smtClean="0">
                          <a:solidFill>
                            <a:schemeClr val="tx1"/>
                          </a:solidFill>
                        </a:rPr>
                        <a:t>Phase 1 Outcome:</a:t>
                      </a:r>
                    </a:p>
                    <a:p>
                      <a:pPr marL="171450" lvl="0" indent="-171450" algn="l">
                        <a:buFont typeface="Arial" panose="020B0604020202020204" pitchFamily="34" charset="0"/>
                        <a:buChar char="•"/>
                      </a:pPr>
                      <a:r>
                        <a:rPr lang="en-CA" sz="1000" b="0" dirty="0" smtClean="0">
                          <a:solidFill>
                            <a:schemeClr val="tx1"/>
                          </a:solidFill>
                        </a:rPr>
                        <a:t>Launch your </a:t>
                      </a:r>
                      <a:r>
                        <a:rPr lang="en-CA" sz="1000" b="0" baseline="0" dirty="0" smtClean="0">
                          <a:solidFill>
                            <a:schemeClr val="tx1"/>
                          </a:solidFill>
                        </a:rPr>
                        <a:t>WEM </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s</a:t>
                      </a:r>
                      <a:r>
                        <a:rPr lang="en-CA" sz="1000" b="0" dirty="0" smtClean="0">
                          <a:solidFill>
                            <a:schemeClr val="tx1"/>
                          </a:solidFill>
                        </a:rPr>
                        <a:t>election project.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smtClean="0">
                          <a:solidFill>
                            <a:schemeClr val="tx1"/>
                          </a:solidFill>
                        </a:rPr>
                        <a:t>Development of your organization’s </a:t>
                      </a:r>
                      <a:r>
                        <a:rPr lang="en-CA" sz="1000" b="0" baseline="0" dirty="0" smtClean="0">
                          <a:solidFill>
                            <a:schemeClr val="tx1"/>
                          </a:solidFill>
                        </a:rPr>
                        <a:t>WEM </a:t>
                      </a:r>
                      <a:r>
                        <a:rPr lang="en-CA" sz="1000" dirty="0" smtClean="0">
                          <a:solidFill>
                            <a:schemeClr val="tx1"/>
                          </a:solidFill>
                        </a:rPr>
                        <a:t>requirements.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solidFill>
                            <a:schemeClr val="tx1"/>
                          </a:solidFill>
                        </a:rPr>
                        <a:t>Phase 2 Outcome:</a:t>
                      </a:r>
                    </a:p>
                    <a:p>
                      <a:pPr marL="171450" indent="-171450">
                        <a:buFont typeface="Arial" panose="020B0604020202020204" pitchFamily="34" charset="0"/>
                        <a:buChar char="•"/>
                      </a:pPr>
                      <a:r>
                        <a:rPr lang="en-CA" sz="1000" dirty="0" smtClean="0">
                          <a:solidFill>
                            <a:schemeClr val="tx1"/>
                          </a:solidFill>
                        </a:rPr>
                        <a:t>Selection</a:t>
                      </a:r>
                      <a:r>
                        <a:rPr lang="en-CA" sz="1000" baseline="0" dirty="0" smtClean="0">
                          <a:solidFill>
                            <a:schemeClr val="tx1"/>
                          </a:solidFill>
                        </a:rPr>
                        <a:t> of a </a:t>
                      </a:r>
                      <a:r>
                        <a:rPr lang="en-CA" sz="1000" b="0" baseline="0" dirty="0" smtClean="0">
                          <a:solidFill>
                            <a:schemeClr val="tx1"/>
                          </a:solidFill>
                        </a:rPr>
                        <a:t>WEM </a:t>
                      </a:r>
                      <a:r>
                        <a:rPr lang="en-CA" sz="1000" baseline="0" dirty="0" smtClean="0">
                          <a:solidFill>
                            <a:schemeClr val="tx1"/>
                          </a:solidFill>
                        </a:rPr>
                        <a:t>solution. </a:t>
                      </a:r>
                      <a:endParaRPr lang="en-CA" sz="1000" dirty="0" smtClean="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solidFill>
                            <a:schemeClr val="tx1"/>
                          </a:solidFill>
                        </a:rPr>
                        <a:t>Phase 3 Outcome:</a:t>
                      </a:r>
                    </a:p>
                    <a:p>
                      <a:pPr marL="171450" indent="-171450">
                        <a:buFont typeface="Arial" panose="020B0604020202020204" pitchFamily="34" charset="0"/>
                        <a:buChar char="•"/>
                      </a:pPr>
                      <a:r>
                        <a:rPr lang="en-CA" sz="1000" dirty="0" smtClean="0">
                          <a:solidFill>
                            <a:schemeClr val="tx1"/>
                          </a:solidFill>
                        </a:rPr>
                        <a:t>A plan</a:t>
                      </a:r>
                      <a:r>
                        <a:rPr lang="en-CA" sz="1000" baseline="0" dirty="0" smtClean="0">
                          <a:solidFill>
                            <a:schemeClr val="tx1"/>
                          </a:solidFill>
                        </a:rPr>
                        <a:t> for implementing the selected </a:t>
                      </a:r>
                      <a:r>
                        <a:rPr lang="en-CA" sz="1000" b="0" baseline="0" dirty="0" smtClean="0">
                          <a:solidFill>
                            <a:schemeClr val="tx1"/>
                          </a:solidFill>
                        </a:rPr>
                        <a:t>WEM </a:t>
                      </a:r>
                      <a:r>
                        <a:rPr lang="en-CA" sz="1000" baseline="0" dirty="0" smtClean="0">
                          <a:solidFill>
                            <a:schemeClr val="tx1"/>
                          </a:solidFill>
                        </a:rPr>
                        <a:t>solution. </a:t>
                      </a:r>
                      <a:endParaRPr lang="en-CA" sz="1000" dirty="0" smtClean="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3"/>
                  </a:ext>
                </a:extLst>
              </a:tr>
            </a:tbl>
          </a:graphicData>
        </a:graphic>
      </p:graphicFrame>
      <p:pic>
        <p:nvPicPr>
          <p:cNvPr id="19" name="Picture 18"/>
          <p:cNvPicPr>
            <a:picLocks noChangeAspect="1"/>
          </p:cNvPicPr>
          <p:nvPr/>
        </p:nvPicPr>
        <p:blipFill>
          <a:blip r:embed="rId5"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552039"/>
            <a:ext cx="974520" cy="877885"/>
          </a:xfrm>
          <a:prstGeom prst="rect">
            <a:avLst/>
          </a:prstGeom>
        </p:spPr>
      </p:pic>
      <p:pic>
        <p:nvPicPr>
          <p:cNvPr id="20" name="Picture 19" descr="best-practice-blueprints.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111056" y="1709675"/>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7" cstate="print"/>
          <a:srcRect l="12204" t="22820" r="8463" b="22257"/>
          <a:stretch/>
        </p:blipFill>
        <p:spPr>
          <a:xfrm>
            <a:off x="282240" y="4817698"/>
            <a:ext cx="752006" cy="483279"/>
          </a:xfrm>
          <a:prstGeom prst="rect">
            <a:avLst/>
          </a:prstGeom>
          <a:effectLst/>
        </p:spPr>
      </p:pic>
      <p:sp>
        <p:nvSpPr>
          <p:cNvPr id="15" name="Chevron 14"/>
          <p:cNvSpPr/>
          <p:nvPr/>
        </p:nvSpPr>
        <p:spPr>
          <a:xfrm>
            <a:off x="1301687" y="988292"/>
            <a:ext cx="2692549" cy="55036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400">
              <a:lnSpc>
                <a:spcPct val="90000"/>
              </a:lnSpc>
              <a:spcBef>
                <a:spcPct val="0"/>
              </a:spcBef>
              <a:spcAft>
                <a:spcPct val="35000"/>
              </a:spcAft>
            </a:pPr>
            <a:r>
              <a:rPr lang="en-US" sz="1200" dirty="0" smtClean="0">
                <a:solidFill>
                  <a:srgbClr val="FFFFFF"/>
                </a:solidFill>
              </a:rPr>
              <a:t>1. </a:t>
            </a:r>
            <a:r>
              <a:rPr lang="en-CA" sz="1200" b="1" dirty="0" smtClean="0">
                <a:solidFill>
                  <a:prstClr val="white"/>
                </a:solidFill>
              </a:rPr>
              <a:t>Launch the </a:t>
            </a:r>
            <a:r>
              <a:rPr lang="en-CA" sz="1200" b="1" dirty="0" smtClean="0">
                <a:solidFill>
                  <a:schemeClr val="bg1"/>
                </a:solidFill>
              </a:rPr>
              <a:t>WEM</a:t>
            </a:r>
            <a:r>
              <a:rPr lang="en-CA" sz="1200" b="1" dirty="0" smtClean="0">
                <a:solidFill>
                  <a:srgbClr val="FF0000"/>
                </a:solidFill>
              </a:rPr>
              <a:t> </a:t>
            </a:r>
            <a:r>
              <a:rPr lang="en-CA" sz="1200" b="1" dirty="0" smtClean="0">
                <a:solidFill>
                  <a:prstClr val="white"/>
                </a:solidFill>
              </a:rPr>
              <a:t>Project and Collect Requirements </a:t>
            </a:r>
            <a:endParaRPr lang="en-CA" sz="1200" b="1" dirty="0">
              <a:solidFill>
                <a:prstClr val="white"/>
              </a:solidFill>
            </a:endParaRPr>
          </a:p>
        </p:txBody>
      </p:sp>
      <p:sp>
        <p:nvSpPr>
          <p:cNvPr id="16" name="Chevron 15"/>
          <p:cNvSpPr/>
          <p:nvPr/>
        </p:nvSpPr>
        <p:spPr>
          <a:xfrm>
            <a:off x="3833938" y="988291"/>
            <a:ext cx="2697480" cy="55036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400">
              <a:lnSpc>
                <a:spcPct val="90000"/>
              </a:lnSpc>
              <a:spcBef>
                <a:spcPct val="0"/>
              </a:spcBef>
              <a:spcAft>
                <a:spcPct val="35000"/>
              </a:spcAft>
            </a:pPr>
            <a:r>
              <a:rPr lang="en-US" sz="1200" dirty="0" smtClean="0">
                <a:solidFill>
                  <a:srgbClr val="FFFFFF"/>
                </a:solidFill>
              </a:rPr>
              <a:t>2. </a:t>
            </a:r>
            <a:r>
              <a:rPr lang="en-CA" sz="1200" b="1" dirty="0">
                <a:solidFill>
                  <a:prstClr val="white"/>
                </a:solidFill>
              </a:rPr>
              <a:t>Select </a:t>
            </a:r>
            <a:r>
              <a:rPr lang="en-CA" sz="1200" b="1" dirty="0" smtClean="0">
                <a:solidFill>
                  <a:prstClr val="white"/>
                </a:solidFill>
              </a:rPr>
              <a:t>a </a:t>
            </a:r>
            <a:r>
              <a:rPr lang="en-CA" sz="1200" b="1" dirty="0" smtClean="0">
                <a:solidFill>
                  <a:schemeClr val="bg1"/>
                </a:solidFill>
              </a:rPr>
              <a:t>WEM</a:t>
            </a:r>
            <a:r>
              <a:rPr lang="en-CA" sz="1200" b="1" dirty="0" smtClean="0">
                <a:solidFill>
                  <a:srgbClr val="FF0000"/>
                </a:solidFill>
              </a:rPr>
              <a:t> </a:t>
            </a:r>
            <a:r>
              <a:rPr lang="en-CA" sz="1200" b="1" dirty="0" smtClean="0">
                <a:solidFill>
                  <a:prstClr val="white"/>
                </a:solidFill>
              </a:rPr>
              <a:t>Solution</a:t>
            </a:r>
            <a:endParaRPr lang="en-CA" sz="1200" b="1" dirty="0">
              <a:solidFill>
                <a:prstClr val="white"/>
              </a:solidFill>
            </a:endParaRPr>
          </a:p>
        </p:txBody>
      </p:sp>
      <p:sp>
        <p:nvSpPr>
          <p:cNvPr id="17" name="Chevron 16"/>
          <p:cNvSpPr/>
          <p:nvPr/>
        </p:nvSpPr>
        <p:spPr>
          <a:xfrm>
            <a:off x="6371121" y="988291"/>
            <a:ext cx="2532888" cy="55036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400">
              <a:lnSpc>
                <a:spcPct val="90000"/>
              </a:lnSpc>
              <a:spcBef>
                <a:spcPct val="0"/>
              </a:spcBef>
              <a:spcAft>
                <a:spcPct val="35000"/>
              </a:spcAft>
            </a:pPr>
            <a:r>
              <a:rPr lang="en-US" sz="1200" dirty="0" smtClean="0">
                <a:solidFill>
                  <a:srgbClr val="FFFFFF"/>
                </a:solidFill>
              </a:rPr>
              <a:t>3. </a:t>
            </a:r>
            <a:r>
              <a:rPr lang="en-CA" sz="1200" b="1" dirty="0" smtClean="0">
                <a:solidFill>
                  <a:prstClr val="white"/>
                </a:solidFill>
              </a:rPr>
              <a:t>Plan the </a:t>
            </a:r>
            <a:r>
              <a:rPr lang="en-CA" sz="1200" b="1" dirty="0" smtClean="0">
                <a:solidFill>
                  <a:schemeClr val="bg1"/>
                </a:solidFill>
              </a:rPr>
              <a:t>WEM</a:t>
            </a:r>
            <a:r>
              <a:rPr lang="en-CA" sz="1200" b="1" dirty="0" smtClean="0">
                <a:solidFill>
                  <a:srgbClr val="FF0000"/>
                </a:solidFill>
              </a:rPr>
              <a:t> </a:t>
            </a:r>
            <a:r>
              <a:rPr lang="en-CA" sz="1200" b="1" dirty="0" smtClean="0">
                <a:solidFill>
                  <a:prstClr val="white"/>
                </a:solidFill>
              </a:rPr>
              <a:t>Implementation </a:t>
            </a:r>
            <a:endParaRPr lang="en-CA" sz="1200" b="1" dirty="0">
              <a:solidFill>
                <a:prstClr val="white"/>
              </a:solidFill>
            </a:endParaRPr>
          </a:p>
        </p:txBody>
      </p:sp>
      <p:sp>
        <p:nvSpPr>
          <p:cNvPr id="13" name="Title 1"/>
          <p:cNvSpPr txBox="1">
            <a:spLocks/>
          </p:cNvSpPr>
          <p:nvPr/>
        </p:nvSpPr>
        <p:spPr>
          <a:xfrm>
            <a:off x="251520" y="260648"/>
            <a:ext cx="8625780" cy="864096"/>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dirty="0" smtClean="0">
                <a:solidFill>
                  <a:srgbClr val="333333"/>
                </a:solidFill>
              </a:rPr>
              <a:t>Web Experience Management – project overview</a:t>
            </a:r>
            <a:endParaRPr lang="en-US" dirty="0">
              <a:solidFill>
                <a:srgbClr val="FF0000"/>
              </a:solidFill>
            </a:endParaRPr>
          </a:p>
        </p:txBody>
      </p:sp>
    </p:spTree>
    <p:extLst>
      <p:ext uri="{BB962C8B-B14F-4D97-AF65-F5344CB8AC3E}">
        <p14:creationId xmlns:p14="http://schemas.microsoft.com/office/powerpoint/2010/main" val="2949191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p:cNvGraphicFramePr>
            <a:graphicFrameLocks noGrp="1"/>
          </p:cNvGraphicFramePr>
          <p:nvPr>
            <p:extLst>
              <p:ext uri="{D42A27DB-BD31-4B8C-83A1-F6EECF244321}">
                <p14:modId xmlns:p14="http://schemas.microsoft.com/office/powerpoint/2010/main" val="3994105376"/>
              </p:ext>
            </p:extLst>
          </p:nvPr>
        </p:nvGraphicFramePr>
        <p:xfrm>
          <a:off x="206370" y="1913944"/>
          <a:ext cx="8753305" cy="3874640"/>
        </p:xfrm>
        <a:graphic>
          <a:graphicData uri="http://schemas.openxmlformats.org/drawingml/2006/table">
            <a:tbl>
              <a:tblPr firstRow="1" bandRow="1">
                <a:tableStyleId>{5C22544A-7EE6-4342-B048-85BDC9FD1C3A}</a:tableStyleId>
              </a:tblPr>
              <a:tblGrid>
                <a:gridCol w="1750661">
                  <a:extLst>
                    <a:ext uri="{9D8B030D-6E8A-4147-A177-3AD203B41FA5}">
                      <a16:colId xmlns="" xmlns:a16="http://schemas.microsoft.com/office/drawing/2014/main" val="20000"/>
                    </a:ext>
                  </a:extLst>
                </a:gridCol>
                <a:gridCol w="1750661">
                  <a:extLst>
                    <a:ext uri="{9D8B030D-6E8A-4147-A177-3AD203B41FA5}">
                      <a16:colId xmlns="" xmlns:a16="http://schemas.microsoft.com/office/drawing/2014/main" val="20001"/>
                    </a:ext>
                  </a:extLst>
                </a:gridCol>
                <a:gridCol w="1750661">
                  <a:extLst>
                    <a:ext uri="{9D8B030D-6E8A-4147-A177-3AD203B41FA5}">
                      <a16:colId xmlns="" xmlns:a16="http://schemas.microsoft.com/office/drawing/2014/main" val="20002"/>
                    </a:ext>
                  </a:extLst>
                </a:gridCol>
                <a:gridCol w="1750661">
                  <a:extLst>
                    <a:ext uri="{9D8B030D-6E8A-4147-A177-3AD203B41FA5}">
                      <a16:colId xmlns="" xmlns:a16="http://schemas.microsoft.com/office/drawing/2014/main" val="20003"/>
                    </a:ext>
                  </a:extLst>
                </a:gridCol>
                <a:gridCol w="1750661">
                  <a:extLst>
                    <a:ext uri="{9D8B030D-6E8A-4147-A177-3AD203B41FA5}">
                      <a16:colId xmlns="" xmlns:a16="http://schemas.microsoft.com/office/drawing/2014/main" val="20004"/>
                    </a:ext>
                  </a:extLst>
                </a:gridCol>
              </a:tblGrid>
              <a:tr h="0">
                <a:tc>
                  <a:txBody>
                    <a:bodyPr/>
                    <a:lstStyle/>
                    <a:p>
                      <a:pPr algn="ctr"/>
                      <a:r>
                        <a:rPr lang="en-CA" sz="1200" b="0" i="1" dirty="0" smtClean="0">
                          <a:solidFill>
                            <a:schemeClr val="tx1"/>
                          </a:solidFill>
                        </a:rPr>
                        <a:t>Day 1</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2</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3</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4</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a:t>
                      </a:r>
                      <a:r>
                        <a:rPr lang="en-CA" sz="1200" b="0" i="1" baseline="0" dirty="0" smtClean="0">
                          <a:solidFill>
                            <a:schemeClr val="tx1"/>
                          </a:solidFill>
                        </a:rPr>
                        <a:t> 5</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84680">
                <a:tc>
                  <a:txBody>
                    <a:bodyPr/>
                    <a:lstStyle/>
                    <a:p>
                      <a:pPr algn="ctr"/>
                      <a:r>
                        <a:rPr lang="en-CA" sz="1400" b="1" dirty="0" smtClean="0">
                          <a:solidFill>
                            <a:schemeClr val="bg1"/>
                          </a:solidFill>
                        </a:rPr>
                        <a:t>Preparation</a:t>
                      </a:r>
                      <a:endParaRPr lang="en-CA" sz="14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475F"/>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ctr"/>
                      <a:r>
                        <a:rPr lang="en-CA" sz="1400" b="1" dirty="0" smtClean="0">
                          <a:solidFill>
                            <a:schemeClr val="bg1"/>
                          </a:solidFill>
                        </a:rPr>
                        <a:t>Working Session</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475F"/>
                    </a:solidFill>
                  </a:tcPr>
                </a:tc>
                <a:extLst>
                  <a:ext uri="{0D108BD9-81ED-4DB2-BD59-A6C34878D82A}">
                    <a16:rowId xmlns="" xmlns:a16="http://schemas.microsoft.com/office/drawing/2014/main" val="10001"/>
                  </a:ext>
                </a:extLst>
              </a:tr>
              <a:tr h="3096000">
                <a:tc>
                  <a:txBody>
                    <a:bodyPr/>
                    <a:lstStyle/>
                    <a:p>
                      <a:pPr>
                        <a:spcAft>
                          <a:spcPts val="500"/>
                        </a:spcAft>
                      </a:pPr>
                      <a:r>
                        <a:rPr lang="en-CA" sz="1000" b="1" dirty="0" smtClean="0">
                          <a:solidFill>
                            <a:schemeClr val="tx1"/>
                          </a:solidFill>
                        </a:rPr>
                        <a:t>Workshop Preparation</a:t>
                      </a:r>
                    </a:p>
                    <a:p>
                      <a:pPr>
                        <a:tabLst>
                          <a:tab pos="93663" algn="l"/>
                        </a:tabLst>
                      </a:pPr>
                      <a:endParaRPr lang="en-CA" sz="500" b="1" dirty="0" smtClean="0">
                        <a:solidFill>
                          <a:schemeClr val="tx1"/>
                        </a:solidFill>
                      </a:endParaRPr>
                    </a:p>
                    <a:p>
                      <a:pPr marL="171450" indent="-171450">
                        <a:buFont typeface="Arial" panose="020B0604020202020204" pitchFamily="34" charset="0"/>
                        <a:buChar char="•"/>
                        <a:tabLst>
                          <a:tab pos="93663" algn="l"/>
                        </a:tabLst>
                      </a:pPr>
                      <a:r>
                        <a:rPr lang="en-CA" sz="1000" dirty="0" smtClean="0">
                          <a:solidFill>
                            <a:schemeClr val="tx1"/>
                          </a:solidFill>
                        </a:rPr>
                        <a:t>Facilitator meets with the project manager and reviews the current project plans and IT landscape of the organization.</a:t>
                      </a:r>
                    </a:p>
                    <a:p>
                      <a:pPr marL="171450" indent="-171450">
                        <a:buFont typeface="Arial" panose="020B0604020202020204" pitchFamily="34" charset="0"/>
                        <a:buChar char="•"/>
                        <a:tabLst>
                          <a:tab pos="93663" algn="l"/>
                        </a:tabLst>
                      </a:pPr>
                      <a:r>
                        <a:rPr lang="en-CA" sz="1000" dirty="0" smtClean="0">
                          <a:solidFill>
                            <a:schemeClr val="tx1"/>
                          </a:solidFill>
                        </a:rPr>
                        <a:t>A review of scheduled meetings and engaged IT and business staff is performed.</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tabLst>
                          <a:tab pos="93663" algn="l"/>
                        </a:tabLst>
                      </a:pPr>
                      <a:r>
                        <a:rPr lang="en-CA" sz="1000" b="1" dirty="0" smtClean="0">
                          <a:solidFill>
                            <a:schemeClr val="tx1"/>
                          </a:solidFill>
                        </a:rPr>
                        <a:t>Morning Itinerary </a:t>
                      </a:r>
                    </a:p>
                    <a:p>
                      <a:pPr marL="171450" lvl="0" indent="-171450">
                        <a:buFont typeface="Arial" panose="020B0604020202020204" pitchFamily="34" charset="0"/>
                        <a:buChar char="•"/>
                        <a:tabLst>
                          <a:tab pos="93663" algn="l"/>
                        </a:tabLst>
                      </a:pPr>
                      <a:r>
                        <a:rPr lang="en-CA" sz="1000" dirty="0" smtClean="0">
                          <a:solidFill>
                            <a:schemeClr val="tx1"/>
                          </a:solidFill>
                        </a:rPr>
                        <a:t>Facilitation of activities from </a:t>
                      </a:r>
                      <a:r>
                        <a:rPr lang="en-CA" sz="1000" i="1" dirty="0" smtClean="0">
                          <a:solidFill>
                            <a:schemeClr val="tx1"/>
                          </a:solidFill>
                        </a:rPr>
                        <a:t>Launch the WEM Project and Collect Requirements </a:t>
                      </a:r>
                      <a:r>
                        <a:rPr lang="en-CA" sz="1000" dirty="0" smtClean="0">
                          <a:solidFill>
                            <a:schemeClr val="tx1"/>
                          </a:solidFill>
                        </a:rPr>
                        <a:t>phase, including project scoping and resource planning.</a:t>
                      </a:r>
                    </a:p>
                    <a:p>
                      <a:pPr marL="171450" indent="-171450">
                        <a:buFont typeface="Arial" panose="020B0604020202020204" pitchFamily="34" charset="0"/>
                        <a:buChar char="•"/>
                        <a:tabLst>
                          <a:tab pos="93663" algn="l"/>
                        </a:tabLst>
                      </a:pPr>
                      <a:r>
                        <a:rPr lang="en-CA" sz="1000" dirty="0" smtClean="0">
                          <a:solidFill>
                            <a:schemeClr val="tx1"/>
                          </a:solidFill>
                        </a:rPr>
                        <a:t>Conduct overview of the WEM market landscape, trends, and vendors.</a:t>
                      </a:r>
                    </a:p>
                    <a:p>
                      <a:pPr>
                        <a:tabLst>
                          <a:tab pos="93663" algn="l"/>
                        </a:tabLst>
                      </a:pPr>
                      <a:endParaRPr lang="en-CA" sz="500" dirty="0" smtClean="0">
                        <a:solidFill>
                          <a:schemeClr val="tx1"/>
                        </a:solidFill>
                      </a:endParaRPr>
                    </a:p>
                    <a:p>
                      <a:pPr>
                        <a:tabLst>
                          <a:tab pos="93663" algn="l"/>
                        </a:tabLst>
                      </a:pPr>
                      <a:r>
                        <a:rPr lang="en-CA" sz="1000" b="1" dirty="0" smtClean="0">
                          <a:solidFill>
                            <a:schemeClr val="tx1"/>
                          </a:solidFill>
                        </a:rPr>
                        <a:t>Afternoon Itinerary</a:t>
                      </a:r>
                    </a:p>
                    <a:p>
                      <a:pPr marL="171450" indent="-171450">
                        <a:buFont typeface="Arial" panose="020B0604020202020204" pitchFamily="34" charset="0"/>
                        <a:buChar char="•"/>
                        <a:tabLst>
                          <a:tab pos="93663" algn="l"/>
                        </a:tabLst>
                      </a:pPr>
                      <a:r>
                        <a:rPr lang="en-CA" sz="1000" dirty="0" smtClean="0">
                          <a:solidFill>
                            <a:schemeClr val="tx1"/>
                          </a:solidFill>
                        </a:rPr>
                        <a:t>Conduct process mapping for selected marketing processes.</a:t>
                      </a:r>
                    </a:p>
                    <a:p>
                      <a:pPr marL="171450" indent="-171450">
                        <a:buFont typeface="Arial" panose="020B0604020202020204" pitchFamily="34" charset="0"/>
                        <a:buChar char="•"/>
                        <a:tabLst>
                          <a:tab pos="93663" algn="l"/>
                        </a:tabLst>
                      </a:pPr>
                      <a:r>
                        <a:rPr lang="en-CA" sz="1000" dirty="0" smtClean="0">
                          <a:solidFill>
                            <a:schemeClr val="tx1"/>
                          </a:solidFill>
                        </a:rPr>
                        <a:t>Interview business stakeholders.</a:t>
                      </a:r>
                    </a:p>
                    <a:p>
                      <a:pPr marL="171450" indent="-171450">
                        <a:buFont typeface="Arial" panose="020B0604020202020204" pitchFamily="34" charset="0"/>
                        <a:buChar char="•"/>
                        <a:tabLst>
                          <a:tab pos="93663" algn="l"/>
                        </a:tabLst>
                      </a:pPr>
                      <a:r>
                        <a:rPr lang="en-CA" sz="1000" dirty="0" smtClean="0">
                          <a:solidFill>
                            <a:schemeClr val="tx1"/>
                          </a:solidFill>
                        </a:rPr>
                        <a:t>Prioritize WEM functional</a:t>
                      </a:r>
                      <a:r>
                        <a:rPr lang="en-CA" sz="1000" baseline="0" dirty="0" smtClean="0">
                          <a:solidFill>
                            <a:schemeClr val="tx1"/>
                          </a:solidFill>
                        </a:rPr>
                        <a:t> requirements.</a:t>
                      </a:r>
                      <a:endParaRPr lang="en-CA" sz="1000" dirty="0" smtClean="0">
                        <a:solidFill>
                          <a:schemeClr val="tx1"/>
                        </a:solidFill>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CA" sz="1000" b="1" dirty="0" smtClean="0">
                          <a:solidFill>
                            <a:schemeClr val="tx1"/>
                          </a:solidFill>
                        </a:rPr>
                        <a:t>Morning Itinerary</a:t>
                      </a:r>
                    </a:p>
                    <a:p>
                      <a:pPr marL="171450" indent="-171450">
                        <a:buFont typeface="Arial" panose="020B0604020202020204" pitchFamily="34" charset="0"/>
                        <a:buChar char="•"/>
                      </a:pPr>
                      <a:r>
                        <a:rPr lang="en-CA" sz="1000" dirty="0" smtClean="0">
                          <a:solidFill>
                            <a:schemeClr val="tx1"/>
                          </a:solidFill>
                        </a:rPr>
                        <a:t>Complete marketing process mapping with business stakeholders.</a:t>
                      </a:r>
                    </a:p>
                    <a:p>
                      <a:endParaRPr lang="en-CA" sz="500" b="1" dirty="0" smtClean="0">
                        <a:solidFill>
                          <a:schemeClr val="tx1"/>
                        </a:solidFill>
                      </a:endParaRPr>
                    </a:p>
                    <a:p>
                      <a:r>
                        <a:rPr lang="en-CA" sz="1000" b="1" dirty="0" smtClean="0">
                          <a:solidFill>
                            <a:schemeClr val="tx1"/>
                          </a:solidFill>
                        </a:rPr>
                        <a:t>Afternoon Itinerary</a:t>
                      </a:r>
                    </a:p>
                    <a:p>
                      <a:pPr marL="171450" indent="-171450">
                        <a:buFont typeface="Arial" panose="020B0604020202020204" pitchFamily="34" charset="0"/>
                        <a:buChar char="•"/>
                      </a:pPr>
                      <a:r>
                        <a:rPr lang="en-CA" sz="1000" dirty="0" smtClean="0">
                          <a:solidFill>
                            <a:schemeClr val="tx1"/>
                          </a:solidFill>
                        </a:rPr>
                        <a:t>Interview IT staff and project team; identify technical requirements for the WEM suite.</a:t>
                      </a:r>
                    </a:p>
                    <a:p>
                      <a:pPr marL="171450" indent="-171450">
                        <a:buFont typeface="Arial" panose="020B0604020202020204" pitchFamily="34" charset="0"/>
                        <a:buChar char="•"/>
                      </a:pPr>
                      <a:r>
                        <a:rPr lang="en-CA" sz="1000" dirty="0" smtClean="0">
                          <a:solidFill>
                            <a:schemeClr val="tx1"/>
                          </a:solidFill>
                        </a:rPr>
                        <a:t>Document high-level solution requirements.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CA" sz="1000" b="1" dirty="0" smtClean="0">
                          <a:solidFill>
                            <a:schemeClr val="tx1"/>
                          </a:solidFill>
                        </a:rPr>
                        <a:t>Morning Itinerary</a:t>
                      </a:r>
                    </a:p>
                    <a:p>
                      <a:pPr marL="171450" indent="-171450">
                        <a:buFont typeface="Arial" panose="020B0604020202020204" pitchFamily="34" charset="0"/>
                        <a:buChar char="•"/>
                      </a:pPr>
                      <a:r>
                        <a:rPr lang="en-CA" sz="1000" dirty="0" smtClean="0">
                          <a:solidFill>
                            <a:schemeClr val="tx1"/>
                          </a:solidFill>
                        </a:rPr>
                        <a:t>Perform a use-case scenario assessment.</a:t>
                      </a:r>
                    </a:p>
                    <a:p>
                      <a:pPr marL="171450" indent="-171450">
                        <a:buFont typeface="Arial" panose="020B0604020202020204" pitchFamily="34" charset="0"/>
                        <a:buChar char="•"/>
                      </a:pPr>
                      <a:r>
                        <a:rPr lang="en-CA" sz="1000" dirty="0" smtClean="0">
                          <a:solidFill>
                            <a:schemeClr val="tx1"/>
                          </a:solidFill>
                        </a:rPr>
                        <a:t>Review use-case scenario results; identify use-case alignment.</a:t>
                      </a:r>
                    </a:p>
                    <a:p>
                      <a:pPr marL="171450" indent="-171450">
                        <a:buFont typeface="Arial" panose="020B0604020202020204" pitchFamily="34" charset="0"/>
                        <a:buChar char="•"/>
                      </a:pPr>
                      <a:r>
                        <a:rPr lang="en-CA" sz="1000" dirty="0" smtClean="0">
                          <a:solidFill>
                            <a:schemeClr val="tx1"/>
                          </a:solidFill>
                        </a:rPr>
                        <a:t>Review the WEM Vendor Landscape vendor profiles and performance.</a:t>
                      </a:r>
                    </a:p>
                    <a:p>
                      <a:endParaRPr lang="en-CA" sz="500" b="1" dirty="0" smtClean="0">
                        <a:solidFill>
                          <a:schemeClr val="tx1"/>
                        </a:solidFill>
                      </a:endParaRPr>
                    </a:p>
                    <a:p>
                      <a:r>
                        <a:rPr lang="en-CA" sz="1000" b="1" dirty="0" smtClean="0">
                          <a:solidFill>
                            <a:schemeClr val="tx1"/>
                          </a:solidFill>
                        </a:rPr>
                        <a:t>Afternoon Itinerary</a:t>
                      </a:r>
                    </a:p>
                    <a:p>
                      <a:pPr marL="171450" indent="-171450">
                        <a:buFont typeface="Arial" panose="020B0604020202020204" pitchFamily="34" charset="0"/>
                        <a:buChar char="•"/>
                      </a:pPr>
                      <a:r>
                        <a:rPr lang="en-CA" sz="1000" dirty="0" smtClean="0">
                          <a:solidFill>
                            <a:schemeClr val="tx1"/>
                          </a:solidFill>
                        </a:rPr>
                        <a:t>Continue review of WEM Vendor Landscape results and use-case performance results. </a:t>
                      </a:r>
                    </a:p>
                    <a:p>
                      <a:pPr marL="171450" indent="-171450">
                        <a:buFont typeface="Arial" panose="020B0604020202020204" pitchFamily="34" charset="0"/>
                        <a:buChar char="•"/>
                      </a:pPr>
                      <a:r>
                        <a:rPr lang="en-CA" sz="1000" dirty="0" smtClean="0">
                          <a:solidFill>
                            <a:schemeClr val="tx1"/>
                          </a:solidFill>
                        </a:rPr>
                        <a:t>Create a custom vendor shortlist.</a:t>
                      </a:r>
                    </a:p>
                    <a:p>
                      <a:pPr marL="171450" indent="-171450">
                        <a:buFont typeface="Arial" panose="020B0604020202020204" pitchFamily="34" charset="0"/>
                        <a:buChar char="•"/>
                      </a:pPr>
                      <a:r>
                        <a:rPr lang="en-CA" sz="1000" dirty="0" smtClean="0">
                          <a:solidFill>
                            <a:schemeClr val="tx1"/>
                          </a:solidFill>
                        </a:rPr>
                        <a:t>Investigate additional vendors for exploration in the marketplace.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CA" sz="1000" b="1" dirty="0" smtClean="0">
                          <a:solidFill>
                            <a:schemeClr val="tx1"/>
                          </a:solidFill>
                        </a:rPr>
                        <a:t>Workshop Debrief</a:t>
                      </a:r>
                    </a:p>
                    <a:p>
                      <a:pPr marL="171450" indent="-171450">
                        <a:buFont typeface="Arial" panose="020B0604020202020204" pitchFamily="34" charset="0"/>
                        <a:buChar char="•"/>
                      </a:pPr>
                      <a:r>
                        <a:rPr lang="en-CA" sz="1000" dirty="0" smtClean="0">
                          <a:solidFill>
                            <a:schemeClr val="tx1"/>
                          </a:solidFill>
                        </a:rPr>
                        <a:t>Meet with project manager to discuss results and action items.</a:t>
                      </a:r>
                    </a:p>
                    <a:p>
                      <a:pPr marL="171450" indent="-171450">
                        <a:buFont typeface="Arial" panose="020B0604020202020204" pitchFamily="34" charset="0"/>
                        <a:buChar char="•"/>
                      </a:pPr>
                      <a:r>
                        <a:rPr lang="en-CA" sz="1000" dirty="0" smtClean="0">
                          <a:solidFill>
                            <a:schemeClr val="tx1"/>
                          </a:solidFill>
                        </a:rPr>
                        <a:t>Wrap-up outstanding items from workshop.</a:t>
                      </a:r>
                    </a:p>
                    <a:p>
                      <a:pPr marL="171450" indent="-171450">
                        <a:buFont typeface="Arial" panose="020B0604020202020204" pitchFamily="34" charset="0"/>
                        <a:buChar char="•"/>
                      </a:pPr>
                      <a:endParaRPr lang="en-CA" sz="500" dirty="0" smtClean="0">
                        <a:solidFill>
                          <a:schemeClr val="tx1"/>
                        </a:solidFill>
                      </a:endParaRPr>
                    </a:p>
                    <a:p>
                      <a:endParaRPr lang="en-CA" sz="500" dirty="0" smtClean="0">
                        <a:solidFill>
                          <a:schemeClr val="tx1"/>
                        </a:solidFill>
                      </a:endParaRPr>
                    </a:p>
                    <a:p>
                      <a:r>
                        <a:rPr lang="en-CA" sz="1000" b="1" dirty="0" smtClean="0">
                          <a:solidFill>
                            <a:schemeClr val="tx1"/>
                          </a:solidFill>
                        </a:rPr>
                        <a:t>Procurement Support</a:t>
                      </a:r>
                    </a:p>
                    <a:p>
                      <a:pPr marL="171450" indent="-171450">
                        <a:buFont typeface="Arial" panose="020B0604020202020204" pitchFamily="34" charset="0"/>
                        <a:buChar char="•"/>
                      </a:pPr>
                      <a:r>
                        <a:rPr lang="en-CA" sz="1000" dirty="0" smtClean="0">
                          <a:solidFill>
                            <a:schemeClr val="tx1"/>
                          </a:solidFill>
                        </a:rPr>
                        <a:t>The facilitator will support project team to outline the RFP contents and evaluation framework.</a:t>
                      </a:r>
                    </a:p>
                    <a:p>
                      <a:pPr marL="171450" indent="-171450">
                        <a:buFont typeface="Arial" panose="020B0604020202020204" pitchFamily="34" charset="0"/>
                        <a:buChar char="•"/>
                      </a:pPr>
                      <a:r>
                        <a:rPr lang="en-CA" sz="1000" dirty="0" smtClean="0">
                          <a:solidFill>
                            <a:schemeClr val="tx1"/>
                          </a:solidFill>
                        </a:rPr>
                        <a:t>Planning of vendor demo script. </a:t>
                      </a:r>
                      <a:r>
                        <a:rPr lang="en-CA" sz="1000" b="1" dirty="0" smtClean="0">
                          <a:solidFill>
                            <a:schemeClr val="tx1"/>
                          </a:solidFill>
                        </a:rPr>
                        <a:t>Input:</a:t>
                      </a:r>
                      <a:r>
                        <a:rPr lang="en-CA" sz="1000" dirty="0" smtClean="0">
                          <a:solidFill>
                            <a:schemeClr val="tx1"/>
                          </a:solidFill>
                        </a:rPr>
                        <a:t> solution requirements and use-case results. </a:t>
                      </a:r>
                    </a:p>
                    <a:p>
                      <a:endParaRPr lang="en-CA" sz="1000" b="0" dirty="0">
                        <a:solidFill>
                          <a:schemeClr val="tx1"/>
                        </a:solidFill>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02"/>
                  </a:ext>
                </a:extLst>
              </a:tr>
            </a:tbl>
          </a:graphicData>
        </a:graphic>
      </p:graphicFrame>
      <p:sp>
        <p:nvSpPr>
          <p:cNvPr id="2" name="Title 1"/>
          <p:cNvSpPr>
            <a:spLocks noGrp="1"/>
          </p:cNvSpPr>
          <p:nvPr>
            <p:ph type="title"/>
          </p:nvPr>
        </p:nvSpPr>
        <p:spPr/>
        <p:txBody>
          <a:bodyPr/>
          <a:lstStyle/>
          <a:p>
            <a:r>
              <a:rPr lang="en-CA" dirty="0" smtClean="0"/>
              <a:t>WEM selection </a:t>
            </a:r>
            <a:r>
              <a:rPr lang="en-CA" dirty="0"/>
              <a:t>workshop overview </a:t>
            </a:r>
          </a:p>
        </p:txBody>
      </p:sp>
      <p:sp>
        <p:nvSpPr>
          <p:cNvPr id="28" name="Text Placeholder 2"/>
          <p:cNvSpPr>
            <a:spLocks noGrp="1"/>
          </p:cNvSpPr>
          <p:nvPr>
            <p:ph type="body" sz="quarter" idx="4294967295"/>
          </p:nvPr>
        </p:nvSpPr>
        <p:spPr>
          <a:xfrm>
            <a:off x="944563" y="1231900"/>
            <a:ext cx="8199437" cy="257175"/>
          </a:xfrm>
        </p:spPr>
        <p:txBody>
          <a:bodyPr anchor="ctr"/>
          <a:lstStyle/>
          <a:p>
            <a:pPr marL="0" indent="0">
              <a:buClr>
                <a:srgbClr val="333333"/>
              </a:buClr>
              <a:buNone/>
            </a:pPr>
            <a:r>
              <a:rPr lang="en-CA" sz="1400" dirty="0">
                <a:solidFill>
                  <a:srgbClr val="333333"/>
                </a:solidFill>
              </a:rPr>
              <a:t>Contact your account representative </a:t>
            </a:r>
            <a:r>
              <a:rPr lang="en-US" sz="1400" dirty="0">
                <a:solidFill>
                  <a:srgbClr val="333333"/>
                </a:solidFill>
              </a:rPr>
              <a:t>or e</a:t>
            </a:r>
            <a:r>
              <a:rPr lang="en-US" sz="1400" dirty="0">
                <a:solidFill>
                  <a:srgbClr val="333333"/>
                </a:solidFill>
                <a:cs typeface="Arial Unicode MS" panose="020B0604020202020204" pitchFamily="34" charset="-128"/>
              </a:rPr>
              <a:t>mail </a:t>
            </a:r>
            <a:r>
              <a:rPr lang="en-US" sz="1400" dirty="0">
                <a:solidFill>
                  <a:srgbClr val="333333"/>
                </a:solidFill>
                <a:cs typeface="Arial Unicode MS" panose="020B0604020202020204" pitchFamily="34" charset="-128"/>
                <a:hlinkClick r:id="rId3"/>
              </a:rPr>
              <a:t>Workshops@InfoTech.com</a:t>
            </a:r>
            <a:r>
              <a:rPr lang="en-US" sz="1400" dirty="0">
                <a:solidFill>
                  <a:srgbClr val="333333"/>
                </a:solidFill>
                <a:cs typeface="Arial Unicode MS" panose="020B0604020202020204" pitchFamily="34" charset="-128"/>
              </a:rPr>
              <a:t> for more information.</a:t>
            </a:r>
            <a:endParaRPr lang="en-CA" sz="1400" dirty="0">
              <a:solidFill>
                <a:srgbClr val="333333"/>
              </a:solidFill>
            </a:endParaRPr>
          </a:p>
        </p:txBody>
      </p:sp>
      <p:pic>
        <p:nvPicPr>
          <p:cNvPr id="29" name="Picture 28"/>
          <p:cNvPicPr>
            <a:picLocks noChangeAspect="1"/>
          </p:cNvPicPr>
          <p:nvPr/>
        </p:nvPicPr>
        <p:blipFill>
          <a:blip r:embed="rId4"/>
          <a:stretch>
            <a:fillRect/>
          </a:stretch>
        </p:blipFill>
        <p:spPr>
          <a:xfrm>
            <a:off x="274345" y="5549030"/>
            <a:ext cx="1070409" cy="794698"/>
          </a:xfrm>
          <a:prstGeom prst="rect">
            <a:avLst/>
          </a:prstGeom>
          <a:effectLst>
            <a:outerShdw blurRad="50800" dist="38100" dir="2700000" algn="tl" rotWithShape="0">
              <a:prstClr val="black">
                <a:alpha val="40000"/>
              </a:prstClr>
            </a:outerShdw>
          </a:effectLst>
        </p:spPr>
      </p:pic>
      <p:sp>
        <p:nvSpPr>
          <p:cNvPr id="30" name="TextBox 29"/>
          <p:cNvSpPr txBox="1"/>
          <p:nvPr/>
        </p:nvSpPr>
        <p:spPr>
          <a:xfrm>
            <a:off x="1985427" y="5992300"/>
            <a:ext cx="6891872" cy="461665"/>
          </a:xfrm>
          <a:prstGeom prst="rect">
            <a:avLst/>
          </a:prstGeom>
          <a:noFill/>
        </p:spPr>
        <p:txBody>
          <a:bodyPr wrap="square" rtlCol="0">
            <a:spAutoFit/>
          </a:bodyPr>
          <a:lstStyle/>
          <a:p>
            <a:pPr defTabSz="914400"/>
            <a:r>
              <a:rPr lang="en-CA" sz="1200" dirty="0">
                <a:solidFill>
                  <a:srgbClr val="333333"/>
                </a:solidFill>
              </a:rPr>
              <a:t>The light blue slides at the end of each section highlight the key activities and exercises that will be completed during the engagement with our analyst team</a:t>
            </a:r>
            <a:r>
              <a:rPr lang="en-CA" sz="1200" dirty="0" smtClean="0">
                <a:solidFill>
                  <a:srgbClr val="333333"/>
                </a:solidFill>
              </a:rPr>
              <a:t>.</a:t>
            </a:r>
            <a:endParaRPr lang="en-CA" sz="1200" dirty="0">
              <a:solidFill>
                <a:srgbClr val="333333"/>
              </a:solidFill>
            </a:endParaRPr>
          </a:p>
        </p:txBody>
      </p:sp>
      <p:sp>
        <p:nvSpPr>
          <p:cNvPr id="31" name="Chevron 30"/>
          <p:cNvSpPr/>
          <p:nvPr/>
        </p:nvSpPr>
        <p:spPr>
          <a:xfrm rot="10800000">
            <a:off x="1462869" y="5911595"/>
            <a:ext cx="404442" cy="438411"/>
          </a:xfrm>
          <a:prstGeom prst="chevron">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srgbClr val="333333"/>
              </a:solidFill>
              <a:latin typeface="Arial"/>
            </a:endParaRPr>
          </a:p>
        </p:txBody>
      </p:sp>
      <p:pic>
        <p:nvPicPr>
          <p:cNvPr id="32" name="Picture 31" descr="on-site-workshops.png"/>
          <p:cNvPicPr>
            <a:picLocks noChangeAspect="1"/>
          </p:cNvPicPr>
          <p:nvPr/>
        </p:nvPicPr>
        <p:blipFill rotWithShape="1">
          <a:blip r:embed="rId5" cstate="print"/>
          <a:srcRect l="12204" t="22820" r="8463" b="22257"/>
          <a:stretch/>
        </p:blipFill>
        <p:spPr>
          <a:xfrm>
            <a:off x="2022522" y="2279333"/>
            <a:ext cx="276998" cy="197924"/>
          </a:xfrm>
          <a:prstGeom prst="rect">
            <a:avLst/>
          </a:prstGeom>
          <a:effectLst>
            <a:outerShdw blurRad="50800" dist="38100" dir="2700000" algn="tl" rotWithShape="0">
              <a:prstClr val="black">
                <a:alpha val="40000"/>
              </a:prstClr>
            </a:outerShdw>
          </a:effectLst>
        </p:spPr>
      </p:pic>
      <p:pic>
        <p:nvPicPr>
          <p:cNvPr id="33" name="Picture 32" descr="on-site-workshops.png"/>
          <p:cNvPicPr>
            <a:picLocks noChangeAspect="1"/>
          </p:cNvPicPr>
          <p:nvPr/>
        </p:nvPicPr>
        <p:blipFill rotWithShape="1">
          <a:blip r:embed="rId5" cstate="print"/>
          <a:srcRect l="12204" t="22820" r="8463" b="22257"/>
          <a:stretch/>
        </p:blipFill>
        <p:spPr>
          <a:xfrm>
            <a:off x="3772990" y="2279333"/>
            <a:ext cx="276998" cy="197924"/>
          </a:xfrm>
          <a:prstGeom prst="rect">
            <a:avLst/>
          </a:prstGeom>
          <a:effectLst>
            <a:outerShdw blurRad="50800" dist="38100" dir="2700000" algn="tl" rotWithShape="0">
              <a:prstClr val="black">
                <a:alpha val="40000"/>
              </a:prstClr>
            </a:outerShdw>
          </a:effectLst>
        </p:spPr>
      </p:pic>
      <p:pic>
        <p:nvPicPr>
          <p:cNvPr id="34" name="Picture 33" descr="on-site-workshops.png"/>
          <p:cNvPicPr>
            <a:picLocks noChangeAspect="1"/>
          </p:cNvPicPr>
          <p:nvPr/>
        </p:nvPicPr>
        <p:blipFill rotWithShape="1">
          <a:blip r:embed="rId5" cstate="print"/>
          <a:srcRect l="12204" t="22820" r="8463" b="22257"/>
          <a:stretch/>
        </p:blipFill>
        <p:spPr>
          <a:xfrm>
            <a:off x="5536704" y="2279333"/>
            <a:ext cx="276998" cy="1979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7046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 these icons to help direct you as you navigate this research </a:t>
            </a:r>
            <a:endParaRPr lang="en-CA" dirty="0"/>
          </a:p>
        </p:txBody>
      </p:sp>
      <p:sp>
        <p:nvSpPr>
          <p:cNvPr id="8" name="TextBox 7"/>
          <p:cNvSpPr txBox="1"/>
          <p:nvPr/>
        </p:nvSpPr>
        <p:spPr>
          <a:xfrm>
            <a:off x="725159" y="5023692"/>
            <a:ext cx="7485062" cy="738664"/>
          </a:xfrm>
          <a:prstGeom prst="rect">
            <a:avLst/>
          </a:prstGeom>
          <a:noFill/>
        </p:spPr>
        <p:txBody>
          <a:bodyPr wrap="square" rtlCol="0">
            <a:spAutoFit/>
          </a:bodyPr>
          <a:lstStyle/>
          <a:p>
            <a:pPr defTabSz="914400"/>
            <a:r>
              <a:rPr lang="en-CA" sz="1400" dirty="0" smtClean="0"/>
              <a:t>This icon denotes a slide that pertains directly to the Info-Tech Vendor Landscape on WEM technology. Use these slides to support and guide your evaluation of the WEM vendors included in the research. </a:t>
            </a:r>
            <a:endParaRPr lang="en-CA" sz="1400" dirty="0"/>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400" b="1" dirty="0">
                <a:solidFill>
                  <a:prstClr val="white"/>
                </a:solidFill>
              </a:endParaRPr>
            </a:p>
          </p:txBody>
        </p:sp>
        <p:pic>
          <p:nvPicPr>
            <p:cNvPr id="5" name="Picture 4" descr="on-site-workshops.png"/>
            <p:cNvPicPr>
              <a:picLocks noChangeAspect="1"/>
            </p:cNvPicPr>
            <p:nvPr/>
          </p:nvPicPr>
          <p:blipFill rotWithShape="1">
            <a:blip r:embed="rId2"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200" dirty="0">
                <a:solidFill>
                  <a:prstClr val="white"/>
                </a:solidFill>
              </a:endParaRPr>
            </a:p>
          </p:txBody>
        </p:sp>
        <p:pic>
          <p:nvPicPr>
            <p:cNvPr id="13" name="Picture 12" descr="best-practice-blueprints.png"/>
            <p:cNvPicPr>
              <a:picLocks noChangeAspect="1"/>
            </p:cNvPicPr>
            <p:nvPr/>
          </p:nvPicPr>
          <p:blipFill>
            <a:blip r:embed="rId3"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pPr defTabSz="914400"/>
            <a:r>
              <a:rPr lang="en-CA" sz="1400" dirty="0">
                <a:solidFill>
                  <a:prstClr val="black"/>
                </a:solidFill>
              </a:rPr>
              <a:t>This </a:t>
            </a:r>
            <a:r>
              <a:rPr lang="en-CA" sz="1400" dirty="0" smtClean="0">
                <a:solidFill>
                  <a:prstClr val="black"/>
                </a:solidFill>
              </a:rPr>
              <a:t>icon denotes </a:t>
            </a:r>
            <a:r>
              <a:rPr lang="en-CA" sz="1400" dirty="0">
                <a:solidFill>
                  <a:prstClr val="black"/>
                </a:solidFill>
              </a:rPr>
              <a:t>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pPr defTabSz="914400"/>
            <a:r>
              <a:rPr lang="en-CA" sz="1400" dirty="0">
                <a:solidFill>
                  <a:prstClr val="black"/>
                </a:solidFill>
              </a:rPr>
              <a:t>This icon denotes a slide with an associated activity. The activity can be performed either as part of your project or with the support of Info-Tech team members, who will come onsite to facilitate a workshop for your organization.</a:t>
            </a:r>
          </a:p>
        </p:txBody>
      </p:sp>
      <p:sp>
        <p:nvSpPr>
          <p:cNvPr id="22" name="Rectangle 21"/>
          <p:cNvSpPr/>
          <p:nvPr/>
        </p:nvSpPr>
        <p:spPr>
          <a:xfrm>
            <a:off x="728209" y="4696185"/>
            <a:ext cx="758870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b="1" dirty="0">
              <a:solidFill>
                <a:prstClr val="white"/>
              </a:solidFill>
            </a:endParaRPr>
          </a:p>
        </p:txBody>
      </p:sp>
      <p:sp>
        <p:nvSpPr>
          <p:cNvPr id="23" name="TextBox 22"/>
          <p:cNvSpPr txBox="1"/>
          <p:nvPr/>
        </p:nvSpPr>
        <p:spPr>
          <a:xfrm>
            <a:off x="349857" y="1238736"/>
            <a:ext cx="8470615" cy="523220"/>
          </a:xfrm>
          <a:prstGeom prst="rect">
            <a:avLst/>
          </a:prstGeom>
          <a:noFill/>
        </p:spPr>
        <p:txBody>
          <a:bodyPr wrap="square" rtlCol="0">
            <a:spAutoFit/>
          </a:bodyPr>
          <a:lstStyle/>
          <a:p>
            <a:pPr defTabSz="914400"/>
            <a:r>
              <a:rPr lang="en-CA" sz="1400" dirty="0">
                <a:solidFill>
                  <a:prstClr val="black"/>
                </a:solidFill>
              </a:rPr>
              <a:t>Use these icons to help guide you through each step of the blueprint and direct you to content related to the recommended activities. </a:t>
            </a:r>
          </a:p>
        </p:txBody>
      </p:sp>
      <p:pic>
        <p:nvPicPr>
          <p:cNvPr id="16" name="Picture 15"/>
          <p:cNvPicPr>
            <a:picLocks noChangeAspect="1"/>
          </p:cNvPicPr>
          <p:nvPr/>
        </p:nvPicPr>
        <p:blipFill>
          <a:blip r:embed="rId4" cstate="print"/>
          <a:stretch>
            <a:fillRect/>
          </a:stretch>
        </p:blipFill>
        <p:spPr>
          <a:xfrm>
            <a:off x="781798" y="4765803"/>
            <a:ext cx="349282" cy="152503"/>
          </a:xfrm>
          <a:prstGeom prst="rect">
            <a:avLst/>
          </a:prstGeom>
        </p:spPr>
      </p:pic>
    </p:spTree>
    <p:extLst>
      <p:ext uri="{BB962C8B-B14F-4D97-AF65-F5344CB8AC3E}">
        <p14:creationId xmlns:p14="http://schemas.microsoft.com/office/powerpoint/2010/main" val="2203383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Theme1">
  <a:themeElements>
    <a:clrScheme name="Harmony">
      <a:dk1>
        <a:sysClr val="windowText" lastClr="000000"/>
      </a:dk1>
      <a:lt1>
        <a:sysClr val="window" lastClr="FFFFFF"/>
      </a:lt1>
      <a:dk2>
        <a:srgbClr val="000000"/>
      </a:dk2>
      <a:lt2>
        <a:srgbClr val="FFFFFF"/>
      </a:lt2>
      <a:accent1>
        <a:srgbClr val="29475F"/>
      </a:accent1>
      <a:accent2>
        <a:srgbClr val="B0C534"/>
      </a:accent2>
      <a:accent3>
        <a:srgbClr val="7CADD4"/>
      </a:accent3>
      <a:accent4>
        <a:srgbClr val="FFFFFF"/>
      </a:accent4>
      <a:accent5>
        <a:srgbClr val="FFFFFF"/>
      </a:accent5>
      <a:accent6>
        <a:srgbClr val="FFFFFF"/>
      </a:accent6>
      <a:hlink>
        <a:srgbClr val="0563C1"/>
      </a:hlink>
      <a:folHlink>
        <a:srgbClr val="954F72"/>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4_Theme1">
  <a:themeElements>
    <a:clrScheme name="Harmony">
      <a:dk1>
        <a:sysClr val="windowText" lastClr="000000"/>
      </a:dk1>
      <a:lt1>
        <a:sysClr val="window" lastClr="FFFFFF"/>
      </a:lt1>
      <a:dk2>
        <a:srgbClr val="000000"/>
      </a:dk2>
      <a:lt2>
        <a:srgbClr val="FFFFFF"/>
      </a:lt2>
      <a:accent1>
        <a:srgbClr val="29475F"/>
      </a:accent1>
      <a:accent2>
        <a:srgbClr val="B0C534"/>
      </a:accent2>
      <a:accent3>
        <a:srgbClr val="7CADD4"/>
      </a:accent3>
      <a:accent4>
        <a:srgbClr val="FFFFFF"/>
      </a:accent4>
      <a:accent5>
        <a:srgbClr val="FFFFFF"/>
      </a:accent5>
      <a:accent6>
        <a:srgbClr val="FFFFFF"/>
      </a:accent6>
      <a:hlink>
        <a:srgbClr val="0563C1"/>
      </a:hlink>
      <a:folHlink>
        <a:srgbClr val="954F72"/>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5_Theme1">
  <a:themeElements>
    <a:clrScheme name="Harmony">
      <a:dk1>
        <a:sysClr val="windowText" lastClr="000000"/>
      </a:dk1>
      <a:lt1>
        <a:sysClr val="window" lastClr="FFFFFF"/>
      </a:lt1>
      <a:dk2>
        <a:srgbClr val="000000"/>
      </a:dk2>
      <a:lt2>
        <a:srgbClr val="FFFFFF"/>
      </a:lt2>
      <a:accent1>
        <a:srgbClr val="29475F"/>
      </a:accent1>
      <a:accent2>
        <a:srgbClr val="B0C534"/>
      </a:accent2>
      <a:accent3>
        <a:srgbClr val="7CADD4"/>
      </a:accent3>
      <a:accent4>
        <a:srgbClr val="FFFFFF"/>
      </a:accent4>
      <a:accent5>
        <a:srgbClr val="FFFFFF"/>
      </a:accent5>
      <a:accent6>
        <a:srgbClr val="FFFFFF"/>
      </a:accent6>
      <a:hlink>
        <a:srgbClr val="0563C1"/>
      </a:hlink>
      <a:folHlink>
        <a:srgbClr val="954F72"/>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1638</Words>
  <Application>Microsoft Office PowerPoint</Application>
  <PresentationFormat>On-screen Show (4:3)</PresentationFormat>
  <Paragraphs>167</Paragraphs>
  <Slides>9</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Calibri</vt:lpstr>
      <vt:lpstr>Georgia</vt:lpstr>
      <vt:lpstr>Arial Unicode MS</vt:lpstr>
      <vt:lpstr>Arial</vt:lpstr>
      <vt:lpstr>Wingdings</vt:lpstr>
      <vt:lpstr>3_Theme1</vt:lpstr>
      <vt:lpstr>4_Theme1</vt:lpstr>
      <vt:lpstr>5_Theme1</vt:lpstr>
      <vt:lpstr>PowerPoint Presentation</vt:lpstr>
      <vt:lpstr>Use this blueprint to support your Web Experience Management Suite selection and implementation </vt:lpstr>
      <vt:lpstr>PowerPoint Presentation</vt:lpstr>
      <vt:lpstr>Stop! Are you ready for this project?</vt:lpstr>
      <vt:lpstr>Info-Tech walks you through the following steps to help you to select your Web Experience Management suite</vt:lpstr>
      <vt:lpstr>PowerPoint Presentation</vt:lpstr>
      <vt:lpstr>PowerPoint Presentation</vt:lpstr>
      <vt:lpstr>WEM selection workshop overview </vt:lpstr>
      <vt:lpstr>Use these icons to help direct you as you navigate this research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2016-01-20T15:24:54Z</dcterms:created>
  <dcterms:modified xsi:type="dcterms:W3CDTF">2016-01-20T15:33:51Z</dcterms:modified>
</cp:coreProperties>
</file>