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76" r:id="rId1"/>
    <p:sldMasterId id="2147483792" r:id="rId2"/>
  </p:sldMasterIdLst>
  <p:notesMasterIdLst>
    <p:notesMasterId r:id="rId12"/>
  </p:notesMasterIdLst>
  <p:handoutMasterIdLst>
    <p:handoutMasterId r:id="rId13"/>
  </p:handoutMasterIdLst>
  <p:sldIdLst>
    <p:sldId id="583" r:id="rId3"/>
    <p:sldId id="484" r:id="rId4"/>
    <p:sldId id="531" r:id="rId5"/>
    <p:sldId id="513" r:id="rId6"/>
    <p:sldId id="582" r:id="rId7"/>
    <p:sldId id="500" r:id="rId8"/>
    <p:sldId id="497" r:id="rId9"/>
    <p:sldId id="516" r:id="rId10"/>
    <p:sldId id="584" r:id="rId11"/>
  </p:sldIdLst>
  <p:sldSz cx="9144000" cy="6858000" type="screen4x3"/>
  <p:notesSz cx="6858000" cy="9144000"/>
  <p:custShowLst>
    <p:custShow name="Custom Show 1" id="0">
      <p:sldLst/>
    </p:custShow>
  </p:custShowLst>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ADD4"/>
    <a:srgbClr val="94E320"/>
    <a:srgbClr val="60D7BA"/>
    <a:srgbClr val="41DB4E"/>
    <a:srgbClr val="D9A210"/>
    <a:srgbClr val="243F54"/>
    <a:srgbClr val="000000"/>
    <a:srgbClr val="A24130"/>
    <a:srgbClr val="CBDBE7"/>
    <a:srgbClr val="2576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4660"/>
  </p:normalViewPr>
  <p:slideViewPr>
    <p:cSldViewPr snapToGrid="0">
      <p:cViewPr varScale="1">
        <p:scale>
          <a:sx n="118" d="100"/>
          <a:sy n="118" d="100"/>
        </p:scale>
        <p:origin x="2106" y="102"/>
      </p:cViewPr>
      <p:guideLst>
        <p:guide orient="horz" pos="2160"/>
        <p:guide pos="204"/>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slide" Target="slides/slide1.xml"/><Relationship Id="rId68"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gs" Target="tags/tag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Kum-Seun" userId="53f8a4d1-ea1f-491b-81a7-a4d69a1abcbc" providerId="ADAL" clId="{D82B26AA-6E42-4F7C-9F63-6A327F2C489A}"/>
    <pc:docChg chg="undo redo custSel addSld delSld modSld modMainMaster modSection">
      <pc:chgData name="Andrew Kum-Seun" userId="53f8a4d1-ea1f-491b-81a7-a4d69a1abcbc" providerId="ADAL" clId="{D82B26AA-6E42-4F7C-9F63-6A327F2C489A}" dt="2017-11-03T20:50:04.743" v="11532" actId="20577"/>
      <pc:docMkLst>
        <pc:docMk/>
      </pc:docMkLst>
      <pc:sldChg chg="modSp">
        <pc:chgData name="Andrew Kum-Seun" userId="53f8a4d1-ea1f-491b-81a7-a4d69a1abcbc" providerId="ADAL" clId="{D82B26AA-6E42-4F7C-9F63-6A327F2C489A}" dt="2017-11-03T17:29:37.058" v="10365" actId="20577"/>
        <pc:sldMkLst>
          <pc:docMk/>
          <pc:sldMk cId="1383694639" sldId="278"/>
        </pc:sldMkLst>
        <pc:spChg chg="mod">
          <ac:chgData name="Andrew Kum-Seun" userId="53f8a4d1-ea1f-491b-81a7-a4d69a1abcbc" providerId="ADAL" clId="{D82B26AA-6E42-4F7C-9F63-6A327F2C489A}" dt="2017-11-03T17:29:37.058" v="10365" actId="20577"/>
          <ac:spMkLst>
            <pc:docMk/>
            <pc:sldMk cId="1383694639" sldId="278"/>
            <ac:spMk id="4" creationId="{00000000-0000-0000-0000-000000000000}"/>
          </ac:spMkLst>
        </pc:spChg>
        <pc:spChg chg="mod">
          <ac:chgData name="Andrew Kum-Seun" userId="53f8a4d1-ea1f-491b-81a7-a4d69a1abcbc" providerId="ADAL" clId="{D82B26AA-6E42-4F7C-9F63-6A327F2C489A}" dt="2017-11-03T16:26:25.159" v="10186" actId="20577"/>
          <ac:spMkLst>
            <pc:docMk/>
            <pc:sldMk cId="1383694639" sldId="278"/>
            <ac:spMk id="5" creationId="{00000000-0000-0000-0000-000000000000}"/>
          </ac:spMkLst>
        </pc:spChg>
      </pc:sldChg>
      <pc:sldChg chg="delSp modSp">
        <pc:chgData name="Andrew Kum-Seun" userId="53f8a4d1-ea1f-491b-81a7-a4d69a1abcbc" providerId="ADAL" clId="{D82B26AA-6E42-4F7C-9F63-6A327F2C489A}" dt="2017-11-03T19:55:18.075" v="11214" actId="20577"/>
        <pc:sldMkLst>
          <pc:docMk/>
          <pc:sldMk cId="1299941808" sldId="492"/>
        </pc:sldMkLst>
        <pc:spChg chg="del">
          <ac:chgData name="Andrew Kum-Seun" userId="53f8a4d1-ea1f-491b-81a7-a4d69a1abcbc" providerId="ADAL" clId="{D82B26AA-6E42-4F7C-9F63-6A327F2C489A}" dt="2017-11-03T16:40:27.852" v="10252" actId="478"/>
          <ac:spMkLst>
            <pc:docMk/>
            <pc:sldMk cId="1299941808" sldId="492"/>
            <ac:spMk id="2" creationId="{00000000-0000-0000-0000-000000000000}"/>
          </ac:spMkLst>
        </pc:spChg>
        <pc:spChg chg="mod">
          <ac:chgData name="Andrew Kum-Seun" userId="53f8a4d1-ea1f-491b-81a7-a4d69a1abcbc" providerId="ADAL" clId="{D82B26AA-6E42-4F7C-9F63-6A327F2C489A}" dt="2017-10-04T00:11:37.504" v="1046" actId="20577"/>
          <ac:spMkLst>
            <pc:docMk/>
            <pc:sldMk cId="1299941808" sldId="492"/>
            <ac:spMk id="8" creationId="{00000000-0000-0000-0000-000000000000}"/>
          </ac:spMkLst>
        </pc:spChg>
        <pc:spChg chg="del">
          <ac:chgData name="Andrew Kum-Seun" userId="53f8a4d1-ea1f-491b-81a7-a4d69a1abcbc" providerId="ADAL" clId="{D82B26AA-6E42-4F7C-9F63-6A327F2C489A}" dt="2017-10-04T00:21:09.750" v="1391" actId="478"/>
          <ac:spMkLst>
            <pc:docMk/>
            <pc:sldMk cId="1299941808" sldId="492"/>
            <ac:spMk id="24" creationId="{00000000-0000-0000-0000-000000000000}"/>
          </ac:spMkLst>
        </pc:spChg>
        <pc:spChg chg="mod">
          <ac:chgData name="Andrew Kum-Seun" userId="53f8a4d1-ea1f-491b-81a7-a4d69a1abcbc" providerId="ADAL" clId="{D82B26AA-6E42-4F7C-9F63-6A327F2C489A}" dt="2017-11-03T19:55:18.075" v="11214" actId="20577"/>
          <ac:spMkLst>
            <pc:docMk/>
            <pc:sldMk cId="1299941808" sldId="492"/>
            <ac:spMk id="31" creationId="{00000000-0000-0000-0000-000000000000}"/>
          </ac:spMkLst>
        </pc:spChg>
        <pc:spChg chg="mod">
          <ac:chgData name="Andrew Kum-Seun" userId="53f8a4d1-ea1f-491b-81a7-a4d69a1abcbc" providerId="ADAL" clId="{D82B26AA-6E42-4F7C-9F63-6A327F2C489A}" dt="2017-10-04T00:07:07.493" v="781" actId="20577"/>
          <ac:spMkLst>
            <pc:docMk/>
            <pc:sldMk cId="1299941808" sldId="492"/>
            <ac:spMk id="32" creationId="{00000000-0000-0000-0000-000000000000}"/>
          </ac:spMkLst>
        </pc:spChg>
        <pc:spChg chg="mod">
          <ac:chgData name="Andrew Kum-Seun" userId="53f8a4d1-ea1f-491b-81a7-a4d69a1abcbc" providerId="ADAL" clId="{D82B26AA-6E42-4F7C-9F63-6A327F2C489A}" dt="2017-10-10T02:11:41.918" v="3691" actId="20577"/>
          <ac:spMkLst>
            <pc:docMk/>
            <pc:sldMk cId="1299941808" sldId="492"/>
            <ac:spMk id="33" creationId="{00000000-0000-0000-0000-000000000000}"/>
          </ac:spMkLst>
        </pc:spChg>
        <pc:spChg chg="del">
          <ac:chgData name="Andrew Kum-Seun" userId="53f8a4d1-ea1f-491b-81a7-a4d69a1abcbc" providerId="ADAL" clId="{D82B26AA-6E42-4F7C-9F63-6A327F2C489A}" dt="2017-11-03T16:40:27.852" v="10252" actId="478"/>
          <ac:spMkLst>
            <pc:docMk/>
            <pc:sldMk cId="1299941808" sldId="492"/>
            <ac:spMk id="34" creationId="{00000000-0000-0000-0000-000000000000}"/>
          </ac:spMkLst>
        </pc:spChg>
        <pc:spChg chg="del">
          <ac:chgData name="Andrew Kum-Seun" userId="53f8a4d1-ea1f-491b-81a7-a4d69a1abcbc" providerId="ADAL" clId="{D82B26AA-6E42-4F7C-9F63-6A327F2C489A}" dt="2017-11-03T16:40:27.852" v="10252" actId="478"/>
          <ac:spMkLst>
            <pc:docMk/>
            <pc:sldMk cId="1299941808" sldId="492"/>
            <ac:spMk id="35" creationId="{00000000-0000-0000-0000-000000000000}"/>
          </ac:spMkLst>
        </pc:spChg>
        <pc:grpChg chg="mod">
          <ac:chgData name="Andrew Kum-Seun" userId="53f8a4d1-ea1f-491b-81a7-a4d69a1abcbc" providerId="ADAL" clId="{D82B26AA-6E42-4F7C-9F63-6A327F2C489A}" dt="2017-10-04T00:01:12.132" v="373" actId="478"/>
          <ac:grpSpMkLst>
            <pc:docMk/>
            <pc:sldMk cId="1299941808" sldId="492"/>
            <ac:grpSpMk id="6" creationId="{00000000-0000-0000-0000-000000000000}"/>
          </ac:grpSpMkLst>
        </pc:grpChg>
        <pc:grpChg chg="mod">
          <ac:chgData name="Andrew Kum-Seun" userId="53f8a4d1-ea1f-491b-81a7-a4d69a1abcbc" providerId="ADAL" clId="{D82B26AA-6E42-4F7C-9F63-6A327F2C489A}" dt="2017-11-03T19:55:15.821" v="11212"/>
          <ac:grpSpMkLst>
            <pc:docMk/>
            <pc:sldMk cId="1299941808" sldId="492"/>
            <ac:grpSpMk id="7" creationId="{00000000-0000-0000-0000-000000000000}"/>
          </ac:grpSpMkLst>
        </pc:grpChg>
        <pc:graphicFrameChg chg="modGraphic">
          <ac:chgData name="Andrew Kum-Seun" userId="53f8a4d1-ea1f-491b-81a7-a4d69a1abcbc" providerId="ADAL" clId="{D82B26AA-6E42-4F7C-9F63-6A327F2C489A}" dt="2017-10-04T00:11:32.040" v="1037" actId="20577"/>
          <ac:graphicFrameMkLst>
            <pc:docMk/>
            <pc:sldMk cId="1299941808" sldId="492"/>
            <ac:graphicFrameMk id="20" creationId="{00000000-0000-0000-0000-000000000000}"/>
          </ac:graphicFrameMkLst>
        </pc:graphicFrameChg>
      </pc:sldChg>
      <pc:sldChg chg="del">
        <pc:chgData name="Andrew Kum-Seun" userId="53f8a4d1-ea1f-491b-81a7-a4d69a1abcbc" providerId="ADAL" clId="{D82B26AA-6E42-4F7C-9F63-6A327F2C489A}" dt="2017-10-03T23:50:19.816" v="1" actId="2696"/>
        <pc:sldMkLst>
          <pc:docMk/>
          <pc:sldMk cId="3184866473" sldId="493"/>
        </pc:sldMkLst>
      </pc:sldChg>
      <pc:sldChg chg="addSp modSp">
        <pc:chgData name="Andrew Kum-Seun" userId="53f8a4d1-ea1f-491b-81a7-a4d69a1abcbc" providerId="ADAL" clId="{D82B26AA-6E42-4F7C-9F63-6A327F2C489A}" dt="2017-10-10T02:12:56.167" v="3824" actId="20577"/>
        <pc:sldMkLst>
          <pc:docMk/>
          <pc:sldMk cId="2536841851" sldId="498"/>
        </pc:sldMkLst>
        <pc:spChg chg="add mod">
          <ac:chgData name="Andrew Kum-Seun" userId="53f8a4d1-ea1f-491b-81a7-a4d69a1abcbc" providerId="ADAL" clId="{D82B26AA-6E42-4F7C-9F63-6A327F2C489A}" dt="2017-10-10T02:12:56.167" v="3824" actId="20577"/>
          <ac:spMkLst>
            <pc:docMk/>
            <pc:sldMk cId="2536841851" sldId="498"/>
            <ac:spMk id="2" creationId="{03BB8264-B244-44A4-B54F-B099E24E16CD}"/>
          </ac:spMkLst>
        </pc:spChg>
      </pc:sldChg>
      <pc:sldChg chg="modSp">
        <pc:chgData name="Andrew Kum-Seun" userId="53f8a4d1-ea1f-491b-81a7-a4d69a1abcbc" providerId="ADAL" clId="{D82B26AA-6E42-4F7C-9F63-6A327F2C489A}" dt="2017-11-03T19:43:39.837" v="11175" actId="20577"/>
        <pc:sldMkLst>
          <pc:docMk/>
          <pc:sldMk cId="2142223132" sldId="502"/>
        </pc:sldMkLst>
        <pc:spChg chg="mod">
          <ac:chgData name="Andrew Kum-Seun" userId="53f8a4d1-ea1f-491b-81a7-a4d69a1abcbc" providerId="ADAL" clId="{D82B26AA-6E42-4F7C-9F63-6A327F2C489A}" dt="2017-11-03T19:43:39.837" v="11175" actId="20577"/>
          <ac:spMkLst>
            <pc:docMk/>
            <pc:sldMk cId="2142223132" sldId="502"/>
            <ac:spMk id="13" creationId="{00000000-0000-0000-0000-000000000000}"/>
          </ac:spMkLst>
        </pc:spChg>
      </pc:sldChg>
      <pc:sldChg chg="del">
        <pc:chgData name="Andrew Kum-Seun" userId="53f8a4d1-ea1f-491b-81a7-a4d69a1abcbc" providerId="ADAL" clId="{D82B26AA-6E42-4F7C-9F63-6A327F2C489A}" dt="2017-10-13T02:47:16.340" v="5473" actId="2696"/>
        <pc:sldMkLst>
          <pc:docMk/>
          <pc:sldMk cId="1096810761" sldId="512"/>
        </pc:sldMkLst>
      </pc:sldChg>
      <pc:sldChg chg="modSp addCm delCm modCm">
        <pc:chgData name="Andrew Kum-Seun" userId="53f8a4d1-ea1f-491b-81a7-a4d69a1abcbc" providerId="ADAL" clId="{D82B26AA-6E42-4F7C-9F63-6A327F2C489A}" dt="2017-11-03T19:41:58.739" v="11172" actId="14100"/>
        <pc:sldMkLst>
          <pc:docMk/>
          <pc:sldMk cId="2429712461" sldId="513"/>
        </pc:sldMkLst>
        <pc:spChg chg="mod">
          <ac:chgData name="Andrew Kum-Seun" userId="53f8a4d1-ea1f-491b-81a7-a4d69a1abcbc" providerId="ADAL" clId="{D82B26AA-6E42-4F7C-9F63-6A327F2C489A}" dt="2017-11-03T18:22:03.873" v="10555" actId="20577"/>
          <ac:spMkLst>
            <pc:docMk/>
            <pc:sldMk cId="2429712461" sldId="513"/>
            <ac:spMk id="14" creationId="{00000000-0000-0000-0000-000000000000}"/>
          </ac:spMkLst>
        </pc:spChg>
        <pc:spChg chg="mod">
          <ac:chgData name="Andrew Kum-Seun" userId="53f8a4d1-ea1f-491b-81a7-a4d69a1abcbc" providerId="ADAL" clId="{D82B26AA-6E42-4F7C-9F63-6A327F2C489A}" dt="2017-11-03T19:41:58.739" v="11172" actId="14100"/>
          <ac:spMkLst>
            <pc:docMk/>
            <pc:sldMk cId="2429712461" sldId="513"/>
            <ac:spMk id="15" creationId="{00000000-0000-0000-0000-000000000000}"/>
          </ac:spMkLst>
        </pc:spChg>
      </pc:sldChg>
      <pc:sldChg chg="modSp">
        <pc:chgData name="Andrew Kum-Seun" userId="53f8a4d1-ea1f-491b-81a7-a4d69a1abcbc" providerId="ADAL" clId="{D82B26AA-6E42-4F7C-9F63-6A327F2C489A}" dt="2017-11-03T19:43:19.086" v="11174"/>
        <pc:sldMkLst>
          <pc:docMk/>
          <pc:sldMk cId="1230180731" sldId="516"/>
        </pc:sldMkLst>
        <pc:spChg chg="mod">
          <ac:chgData name="Andrew Kum-Seun" userId="53f8a4d1-ea1f-491b-81a7-a4d69a1abcbc" providerId="ADAL" clId="{D82B26AA-6E42-4F7C-9F63-6A327F2C489A}" dt="2017-11-03T19:43:19.086" v="11174"/>
          <ac:spMkLst>
            <pc:docMk/>
            <pc:sldMk cId="1230180731" sldId="516"/>
            <ac:spMk id="4" creationId="{00000000-0000-0000-0000-000000000000}"/>
          </ac:spMkLst>
        </pc:spChg>
        <pc:spChg chg="mod">
          <ac:chgData name="Andrew Kum-Seun" userId="53f8a4d1-ea1f-491b-81a7-a4d69a1abcbc" providerId="ADAL" clId="{D82B26AA-6E42-4F7C-9F63-6A327F2C489A}" dt="2017-11-03T19:43:19.086" v="11174"/>
          <ac:spMkLst>
            <pc:docMk/>
            <pc:sldMk cId="1230180731" sldId="516"/>
            <ac:spMk id="5" creationId="{00000000-0000-0000-0000-000000000000}"/>
          </ac:spMkLst>
        </pc:spChg>
        <pc:spChg chg="mod">
          <ac:chgData name="Andrew Kum-Seun" userId="53f8a4d1-ea1f-491b-81a7-a4d69a1abcbc" providerId="ADAL" clId="{D82B26AA-6E42-4F7C-9F63-6A327F2C489A}" dt="2017-11-03T19:43:14.150" v="11173"/>
          <ac:spMkLst>
            <pc:docMk/>
            <pc:sldMk cId="1230180731" sldId="516"/>
            <ac:spMk id="6" creationId="{00000000-0000-0000-0000-000000000000}"/>
          </ac:spMkLst>
        </pc:spChg>
        <pc:spChg chg="mod">
          <ac:chgData name="Andrew Kum-Seun" userId="53f8a4d1-ea1f-491b-81a7-a4d69a1abcbc" providerId="ADAL" clId="{D82B26AA-6E42-4F7C-9F63-6A327F2C489A}" dt="2017-11-03T19:43:14.150" v="11173"/>
          <ac:spMkLst>
            <pc:docMk/>
            <pc:sldMk cId="1230180731" sldId="516"/>
            <ac:spMk id="7" creationId="{00000000-0000-0000-0000-000000000000}"/>
          </ac:spMkLst>
        </pc:spChg>
        <pc:spChg chg="mod">
          <ac:chgData name="Andrew Kum-Seun" userId="53f8a4d1-ea1f-491b-81a7-a4d69a1abcbc" providerId="ADAL" clId="{D82B26AA-6E42-4F7C-9F63-6A327F2C489A}" dt="2017-11-03T19:43:14.150" v="11173"/>
          <ac:spMkLst>
            <pc:docMk/>
            <pc:sldMk cId="1230180731" sldId="516"/>
            <ac:spMk id="8" creationId="{00000000-0000-0000-0000-000000000000}"/>
          </ac:spMkLst>
        </pc:spChg>
        <pc:spChg chg="mod">
          <ac:chgData name="Andrew Kum-Seun" userId="53f8a4d1-ea1f-491b-81a7-a4d69a1abcbc" providerId="ADAL" clId="{D82B26AA-6E42-4F7C-9F63-6A327F2C489A}" dt="2017-11-03T19:43:14.150" v="11173"/>
          <ac:spMkLst>
            <pc:docMk/>
            <pc:sldMk cId="1230180731" sldId="516"/>
            <ac:spMk id="9" creationId="{00000000-0000-0000-0000-000000000000}"/>
          </ac:spMkLst>
        </pc:spChg>
      </pc:sldChg>
      <pc:sldChg chg="modSp">
        <pc:chgData name="Andrew Kum-Seun" userId="53f8a4d1-ea1f-491b-81a7-a4d69a1abcbc" providerId="ADAL" clId="{D82B26AA-6E42-4F7C-9F63-6A327F2C489A}" dt="2017-11-03T19:44:34.266" v="11182" actId="20577"/>
        <pc:sldMkLst>
          <pc:docMk/>
          <pc:sldMk cId="3366173548" sldId="517"/>
        </pc:sldMkLst>
        <pc:spChg chg="mod">
          <ac:chgData name="Andrew Kum-Seun" userId="53f8a4d1-ea1f-491b-81a7-a4d69a1abcbc" providerId="ADAL" clId="{D82B26AA-6E42-4F7C-9F63-6A327F2C489A}" dt="2017-11-03T19:44:34.266" v="11182" actId="20577"/>
          <ac:spMkLst>
            <pc:docMk/>
            <pc:sldMk cId="3366173548" sldId="517"/>
            <ac:spMk id="18" creationId="{00000000-0000-0000-0000-000000000000}"/>
          </ac:spMkLst>
        </pc:spChg>
      </pc:sldChg>
      <pc:sldChg chg="delSp modSp">
        <pc:chgData name="Andrew Kum-Seun" userId="53f8a4d1-ea1f-491b-81a7-a4d69a1abcbc" providerId="ADAL" clId="{D82B26AA-6E42-4F7C-9F63-6A327F2C489A}" dt="2017-10-13T02:05:39.901" v="4204" actId="1076"/>
        <pc:sldMkLst>
          <pc:docMk/>
          <pc:sldMk cId="2527063340" sldId="519"/>
        </pc:sldMkLst>
        <pc:spChg chg="del mod">
          <ac:chgData name="Andrew Kum-Seun" userId="53f8a4d1-ea1f-491b-81a7-a4d69a1abcbc" providerId="ADAL" clId="{D82B26AA-6E42-4F7C-9F63-6A327F2C489A}" dt="2017-10-13T01:35:30.512" v="4017" actId="478"/>
          <ac:spMkLst>
            <pc:docMk/>
            <pc:sldMk cId="2527063340" sldId="519"/>
            <ac:spMk id="2" creationId="{00000000-0000-0000-0000-000000000000}"/>
          </ac:spMkLst>
        </pc:spChg>
        <pc:spChg chg="mod">
          <ac:chgData name="Andrew Kum-Seun" userId="53f8a4d1-ea1f-491b-81a7-a4d69a1abcbc" providerId="ADAL" clId="{D82B26AA-6E42-4F7C-9F63-6A327F2C489A}" dt="2017-10-13T01:35:22.718" v="4016" actId="20577"/>
          <ac:spMkLst>
            <pc:docMk/>
            <pc:sldMk cId="2527063340" sldId="519"/>
            <ac:spMk id="3" creationId="{00000000-0000-0000-0000-000000000000}"/>
          </ac:spMkLst>
        </pc:spChg>
        <pc:spChg chg="mod">
          <ac:chgData name="Andrew Kum-Seun" userId="53f8a4d1-ea1f-491b-81a7-a4d69a1abcbc" providerId="ADAL" clId="{D82B26AA-6E42-4F7C-9F63-6A327F2C489A}" dt="2017-10-13T02:05:14.801" v="4201" actId="1076"/>
          <ac:spMkLst>
            <pc:docMk/>
            <pc:sldMk cId="2527063340" sldId="519"/>
            <ac:spMk id="5" creationId="{00000000-0000-0000-0000-000000000000}"/>
          </ac:spMkLst>
        </pc:spChg>
        <pc:spChg chg="mod">
          <ac:chgData name="Andrew Kum-Seun" userId="53f8a4d1-ea1f-491b-81a7-a4d69a1abcbc" providerId="ADAL" clId="{D82B26AA-6E42-4F7C-9F63-6A327F2C489A}" dt="2017-10-13T02:05:39.901" v="4204" actId="1076"/>
          <ac:spMkLst>
            <pc:docMk/>
            <pc:sldMk cId="2527063340" sldId="519"/>
            <ac:spMk id="8" creationId="{00000000-0000-0000-0000-000000000000}"/>
          </ac:spMkLst>
        </pc:spChg>
        <pc:spChg chg="mod">
          <ac:chgData name="Andrew Kum-Seun" userId="53f8a4d1-ea1f-491b-81a7-a4d69a1abcbc" providerId="ADAL" clId="{D82B26AA-6E42-4F7C-9F63-6A327F2C489A}" dt="2017-10-13T02:05:39.901" v="4204" actId="1076"/>
          <ac:spMkLst>
            <pc:docMk/>
            <pc:sldMk cId="2527063340" sldId="519"/>
            <ac:spMk id="9" creationId="{00000000-0000-0000-0000-000000000000}"/>
          </ac:spMkLst>
        </pc:spChg>
        <pc:spChg chg="mod">
          <ac:chgData name="Andrew Kum-Seun" userId="53f8a4d1-ea1f-491b-81a7-a4d69a1abcbc" providerId="ADAL" clId="{D82B26AA-6E42-4F7C-9F63-6A327F2C489A}" dt="2017-10-13T02:05:34.008" v="4203" actId="1076"/>
          <ac:spMkLst>
            <pc:docMk/>
            <pc:sldMk cId="2527063340" sldId="519"/>
            <ac:spMk id="10" creationId="{00000000-0000-0000-0000-000000000000}"/>
          </ac:spMkLst>
        </pc:spChg>
        <pc:spChg chg="mod">
          <ac:chgData name="Andrew Kum-Seun" userId="53f8a4d1-ea1f-491b-81a7-a4d69a1abcbc" providerId="ADAL" clId="{D82B26AA-6E42-4F7C-9F63-6A327F2C489A}" dt="2017-10-13T02:02:44.254" v="4184" actId="6549"/>
          <ac:spMkLst>
            <pc:docMk/>
            <pc:sldMk cId="2527063340" sldId="519"/>
            <ac:spMk id="11" creationId="{00000000-0000-0000-0000-000000000000}"/>
          </ac:spMkLst>
        </pc:spChg>
      </pc:sldChg>
      <pc:sldChg chg="modSp">
        <pc:chgData name="Andrew Kum-Seun" userId="53f8a4d1-ea1f-491b-81a7-a4d69a1abcbc" providerId="ADAL" clId="{D82B26AA-6E42-4F7C-9F63-6A327F2C489A}" dt="2017-10-13T01:30:00.684" v="3935" actId="20577"/>
        <pc:sldMkLst>
          <pc:docMk/>
          <pc:sldMk cId="744007707" sldId="521"/>
        </pc:sldMkLst>
        <pc:graphicFrameChg chg="mod modGraphic">
          <ac:chgData name="Andrew Kum-Seun" userId="53f8a4d1-ea1f-491b-81a7-a4d69a1abcbc" providerId="ADAL" clId="{D82B26AA-6E42-4F7C-9F63-6A327F2C489A}" dt="2017-10-13T01:30:00.684" v="3935" actId="20577"/>
          <ac:graphicFrameMkLst>
            <pc:docMk/>
            <pc:sldMk cId="744007707" sldId="521"/>
            <ac:graphicFrameMk id="9" creationId="{00000000-0000-0000-0000-000000000000}"/>
          </ac:graphicFrameMkLst>
        </pc:graphicFrameChg>
      </pc:sldChg>
      <pc:sldChg chg="modSp">
        <pc:chgData name="Andrew Kum-Seun" userId="53f8a4d1-ea1f-491b-81a7-a4d69a1abcbc" providerId="ADAL" clId="{D82B26AA-6E42-4F7C-9F63-6A327F2C489A}" dt="2017-10-13T01:34:53.273" v="3986" actId="20577"/>
        <pc:sldMkLst>
          <pc:docMk/>
          <pc:sldMk cId="1994972861" sldId="522"/>
        </pc:sldMkLst>
        <pc:graphicFrameChg chg="modGraphic">
          <ac:chgData name="Andrew Kum-Seun" userId="53f8a4d1-ea1f-491b-81a7-a4d69a1abcbc" providerId="ADAL" clId="{D82B26AA-6E42-4F7C-9F63-6A327F2C489A}" dt="2017-10-13T01:34:53.273" v="3986" actId="20577"/>
          <ac:graphicFrameMkLst>
            <pc:docMk/>
            <pc:sldMk cId="1994972861" sldId="522"/>
            <ac:graphicFrameMk id="9" creationId="{00000000-0000-0000-0000-000000000000}"/>
          </ac:graphicFrameMkLst>
        </pc:graphicFrameChg>
      </pc:sldChg>
      <pc:sldChg chg="delSp modSp del">
        <pc:chgData name="Andrew Kum-Seun" userId="53f8a4d1-ea1f-491b-81a7-a4d69a1abcbc" providerId="ADAL" clId="{D82B26AA-6E42-4F7C-9F63-6A327F2C489A}" dt="2017-10-13T02:47:23.955" v="5475" actId="2696"/>
        <pc:sldMkLst>
          <pc:docMk/>
          <pc:sldMk cId="2025940717" sldId="523"/>
        </pc:sldMkLst>
        <pc:spChg chg="mod">
          <ac:chgData name="Andrew Kum-Seun" userId="53f8a4d1-ea1f-491b-81a7-a4d69a1abcbc" providerId="ADAL" clId="{D82B26AA-6E42-4F7C-9F63-6A327F2C489A}" dt="2017-10-04T00:43:10.196" v="3669" actId="403"/>
          <ac:spMkLst>
            <pc:docMk/>
            <pc:sldMk cId="2025940717" sldId="523"/>
            <ac:spMk id="8" creationId="{00000000-0000-0000-0000-000000000000}"/>
          </ac:spMkLst>
        </pc:spChg>
        <pc:spChg chg="mod">
          <ac:chgData name="Andrew Kum-Seun" userId="53f8a4d1-ea1f-491b-81a7-a4d69a1abcbc" providerId="ADAL" clId="{D82B26AA-6E42-4F7C-9F63-6A327F2C489A}" dt="2017-10-04T00:43:04.279" v="3668" actId="6549"/>
          <ac:spMkLst>
            <pc:docMk/>
            <pc:sldMk cId="2025940717" sldId="523"/>
            <ac:spMk id="9" creationId="{00000000-0000-0000-0000-000000000000}"/>
          </ac:spMkLst>
        </pc:spChg>
        <pc:grpChg chg="del">
          <ac:chgData name="Andrew Kum-Seun" userId="53f8a4d1-ea1f-491b-81a7-a4d69a1abcbc" providerId="ADAL" clId="{D82B26AA-6E42-4F7C-9F63-6A327F2C489A}" dt="2017-10-04T00:40:03.945" v="3163" actId="478"/>
          <ac:grpSpMkLst>
            <pc:docMk/>
            <pc:sldMk cId="2025940717" sldId="523"/>
            <ac:grpSpMk id="34" creationId="{00000000-0000-0000-0000-000000000000}"/>
          </ac:grpSpMkLst>
        </pc:grpChg>
        <pc:grpChg chg="del mod">
          <ac:chgData name="Andrew Kum-Seun" userId="53f8a4d1-ea1f-491b-81a7-a4d69a1abcbc" providerId="ADAL" clId="{D82B26AA-6E42-4F7C-9F63-6A327F2C489A}" dt="2017-10-04T00:28:27.106" v="1704" actId="478"/>
          <ac:grpSpMkLst>
            <pc:docMk/>
            <pc:sldMk cId="2025940717" sldId="523"/>
            <ac:grpSpMk id="37" creationId="{00000000-0000-0000-0000-000000000000}"/>
          </ac:grpSpMkLst>
        </pc:grpChg>
      </pc:sldChg>
      <pc:sldChg chg="addSp delSp modSp add">
        <pc:chgData name="Andrew Kum-Seun" userId="53f8a4d1-ea1f-491b-81a7-a4d69a1abcbc" providerId="ADAL" clId="{D82B26AA-6E42-4F7C-9F63-6A327F2C489A}" dt="2017-10-04T00:21:02.068" v="1390" actId="13822"/>
        <pc:sldMkLst>
          <pc:docMk/>
          <pc:sldMk cId="1453947489" sldId="524"/>
        </pc:sldMkLst>
        <pc:spChg chg="mod">
          <ac:chgData name="Andrew Kum-Seun" userId="53f8a4d1-ea1f-491b-81a7-a4d69a1abcbc" providerId="ADAL" clId="{D82B26AA-6E42-4F7C-9F63-6A327F2C489A}" dt="2017-10-04T00:21:02.068" v="1390" actId="13822"/>
          <ac:spMkLst>
            <pc:docMk/>
            <pc:sldMk cId="1453947489" sldId="524"/>
            <ac:spMk id="7" creationId="{00000000-0000-0000-0000-000000000000}"/>
          </ac:spMkLst>
        </pc:spChg>
        <pc:spChg chg="mod">
          <ac:chgData name="Andrew Kum-Seun" userId="53f8a4d1-ea1f-491b-81a7-a4d69a1abcbc" providerId="ADAL" clId="{D82B26AA-6E42-4F7C-9F63-6A327F2C489A}" dt="2017-10-04T00:11:26.873" v="1028" actId="20577"/>
          <ac:spMkLst>
            <pc:docMk/>
            <pc:sldMk cId="1453947489" sldId="524"/>
            <ac:spMk id="8" creationId="{00000000-0000-0000-0000-000000000000}"/>
          </ac:spMkLst>
        </pc:spChg>
        <pc:spChg chg="add mod">
          <ac:chgData name="Andrew Kum-Seun" userId="53f8a4d1-ea1f-491b-81a7-a4d69a1abcbc" providerId="ADAL" clId="{D82B26AA-6E42-4F7C-9F63-6A327F2C489A}" dt="2017-10-04T00:21:02.068" v="1390" actId="13822"/>
          <ac:spMkLst>
            <pc:docMk/>
            <pc:sldMk cId="1453947489" sldId="524"/>
            <ac:spMk id="29" creationId="{B4DFAD7A-8C08-4D56-AA4B-5EE0290AEC01}"/>
          </ac:spMkLst>
        </pc:spChg>
        <pc:spChg chg="add del">
          <ac:chgData name="Andrew Kum-Seun" userId="53f8a4d1-ea1f-491b-81a7-a4d69a1abcbc" providerId="ADAL" clId="{D82B26AA-6E42-4F7C-9F63-6A327F2C489A}" dt="2017-10-04T00:01:06.978" v="368" actId="13822"/>
          <ac:spMkLst>
            <pc:docMk/>
            <pc:sldMk cId="1453947489" sldId="524"/>
            <ac:spMk id="35" creationId="{FCDDA442-0E18-412E-811D-8E53B4CBEBAE}"/>
          </ac:spMkLst>
        </pc:spChg>
        <pc:spChg chg="mod">
          <ac:chgData name="Andrew Kum-Seun" userId="53f8a4d1-ea1f-491b-81a7-a4d69a1abcbc" providerId="ADAL" clId="{D82B26AA-6E42-4F7C-9F63-6A327F2C489A}" dt="2017-10-03T23:52:41.165" v="30" actId="20577"/>
          <ac:spMkLst>
            <pc:docMk/>
            <pc:sldMk cId="1453947489" sldId="524"/>
            <ac:spMk id="61" creationId="{00000000-0000-0000-0000-000000000000}"/>
          </ac:spMkLst>
        </pc:spChg>
        <pc:spChg chg="mod">
          <ac:chgData name="Andrew Kum-Seun" userId="53f8a4d1-ea1f-491b-81a7-a4d69a1abcbc" providerId="ADAL" clId="{D82B26AA-6E42-4F7C-9F63-6A327F2C489A}" dt="2017-10-04T00:21:02.068" v="1390" actId="13822"/>
          <ac:spMkLst>
            <pc:docMk/>
            <pc:sldMk cId="1453947489" sldId="524"/>
            <ac:spMk id="66" creationId="{00000000-0000-0000-0000-000000000000}"/>
          </ac:spMkLst>
        </pc:spChg>
        <pc:spChg chg="add del mod">
          <ac:chgData name="Andrew Kum-Seun" userId="53f8a4d1-ea1f-491b-81a7-a4d69a1abcbc" providerId="ADAL" clId="{D82B26AA-6E42-4F7C-9F63-6A327F2C489A}" dt="2017-10-04T00:21:02.068" v="1390" actId="13822"/>
          <ac:spMkLst>
            <pc:docMk/>
            <pc:sldMk cId="1453947489" sldId="524"/>
            <ac:spMk id="76" creationId="{00000000-0000-0000-0000-000000000000}"/>
          </ac:spMkLst>
        </pc:spChg>
        <pc:spChg chg="mod">
          <ac:chgData name="Andrew Kum-Seun" userId="53f8a4d1-ea1f-491b-81a7-a4d69a1abcbc" providerId="ADAL" clId="{D82B26AA-6E42-4F7C-9F63-6A327F2C489A}" dt="2017-10-04T00:20:57.942" v="1389" actId="13822"/>
          <ac:spMkLst>
            <pc:docMk/>
            <pc:sldMk cId="1453947489" sldId="524"/>
            <ac:spMk id="78" creationId="{00000000-0000-0000-0000-000000000000}"/>
          </ac:spMkLst>
        </pc:spChg>
        <pc:spChg chg="mod">
          <ac:chgData name="Andrew Kum-Seun" userId="53f8a4d1-ea1f-491b-81a7-a4d69a1abcbc" providerId="ADAL" clId="{D82B26AA-6E42-4F7C-9F63-6A327F2C489A}" dt="2017-10-04T00:20:57.942" v="1389" actId="13822"/>
          <ac:spMkLst>
            <pc:docMk/>
            <pc:sldMk cId="1453947489" sldId="524"/>
            <ac:spMk id="80" creationId="{00000000-0000-0000-0000-000000000000}"/>
          </ac:spMkLst>
        </pc:spChg>
        <pc:spChg chg="mod">
          <ac:chgData name="Andrew Kum-Seun" userId="53f8a4d1-ea1f-491b-81a7-a4d69a1abcbc" providerId="ADAL" clId="{D82B26AA-6E42-4F7C-9F63-6A327F2C489A}" dt="2017-10-04T00:20:57.942" v="1389" actId="13822"/>
          <ac:spMkLst>
            <pc:docMk/>
            <pc:sldMk cId="1453947489" sldId="524"/>
            <ac:spMk id="82" creationId="{00000000-0000-0000-0000-000000000000}"/>
          </ac:spMkLst>
        </pc:spChg>
        <pc:graphicFrameChg chg="mod">
          <ac:chgData name="Andrew Kum-Seun" userId="53f8a4d1-ea1f-491b-81a7-a4d69a1abcbc" providerId="ADAL" clId="{D82B26AA-6E42-4F7C-9F63-6A327F2C489A}" dt="2017-10-04T00:20:00.801" v="1385" actId="13822"/>
          <ac:graphicFrameMkLst>
            <pc:docMk/>
            <pc:sldMk cId="1453947489" sldId="524"/>
            <ac:graphicFrameMk id="59" creationId="{00000000-0000-0000-0000-000000000000}"/>
          </ac:graphicFrameMkLst>
        </pc:graphicFrameChg>
        <pc:cxnChg chg="mod">
          <ac:chgData name="Andrew Kum-Seun" userId="53f8a4d1-ea1f-491b-81a7-a4d69a1abcbc" providerId="ADAL" clId="{D82B26AA-6E42-4F7C-9F63-6A327F2C489A}" dt="2017-10-03T23:59:38.547" v="295" actId="13822"/>
          <ac:cxnSpMkLst>
            <pc:docMk/>
            <pc:sldMk cId="1453947489" sldId="524"/>
            <ac:cxnSpMk id="10" creationId="{00000000-0000-0000-0000-000000000000}"/>
          </ac:cxnSpMkLst>
        </pc:cxnChg>
        <pc:cxnChg chg="add mod">
          <ac:chgData name="Andrew Kum-Seun" userId="53f8a4d1-ea1f-491b-81a7-a4d69a1abcbc" providerId="ADAL" clId="{D82B26AA-6E42-4F7C-9F63-6A327F2C489A}" dt="2017-10-03T23:59:38.547" v="295" actId="13822"/>
          <ac:cxnSpMkLst>
            <pc:docMk/>
            <pc:sldMk cId="1453947489" sldId="524"/>
            <ac:cxnSpMk id="30" creationId="{7B5F2BE9-35B8-4BF7-B923-98D613F1E272}"/>
          </ac:cxnSpMkLst>
        </pc:cxnChg>
        <pc:cxnChg chg="add del">
          <ac:chgData name="Andrew Kum-Seun" userId="53f8a4d1-ea1f-491b-81a7-a4d69a1abcbc" providerId="ADAL" clId="{D82B26AA-6E42-4F7C-9F63-6A327F2C489A}" dt="2017-10-04T00:01:06.978" v="368" actId="13822"/>
          <ac:cxnSpMkLst>
            <pc:docMk/>
            <pc:sldMk cId="1453947489" sldId="524"/>
            <ac:cxnSpMk id="36" creationId="{43B7352D-30DA-4C22-BDFA-BBDFCD59DE67}"/>
          </ac:cxnSpMkLst>
        </pc:cxnChg>
        <pc:cxnChg chg="mod">
          <ac:chgData name="Andrew Kum-Seun" userId="53f8a4d1-ea1f-491b-81a7-a4d69a1abcbc" providerId="ADAL" clId="{D82B26AA-6E42-4F7C-9F63-6A327F2C489A}" dt="2017-10-03T23:59:38.547" v="295" actId="13822"/>
          <ac:cxnSpMkLst>
            <pc:docMk/>
            <pc:sldMk cId="1453947489" sldId="524"/>
            <ac:cxnSpMk id="67" creationId="{00000000-0000-0000-0000-000000000000}"/>
          </ac:cxnSpMkLst>
        </pc:cxnChg>
        <pc:cxnChg chg="mod">
          <ac:chgData name="Andrew Kum-Seun" userId="53f8a4d1-ea1f-491b-81a7-a4d69a1abcbc" providerId="ADAL" clId="{D82B26AA-6E42-4F7C-9F63-6A327F2C489A}" dt="2017-10-03T23:59:38.547" v="295" actId="13822"/>
          <ac:cxnSpMkLst>
            <pc:docMk/>
            <pc:sldMk cId="1453947489" sldId="524"/>
            <ac:cxnSpMk id="77" creationId="{00000000-0000-0000-0000-000000000000}"/>
          </ac:cxnSpMkLst>
        </pc:cxnChg>
        <pc:cxnChg chg="mod">
          <ac:chgData name="Andrew Kum-Seun" userId="53f8a4d1-ea1f-491b-81a7-a4d69a1abcbc" providerId="ADAL" clId="{D82B26AA-6E42-4F7C-9F63-6A327F2C489A}" dt="2017-10-04T00:18:16.263" v="1164" actId="14100"/>
          <ac:cxnSpMkLst>
            <pc:docMk/>
            <pc:sldMk cId="1453947489" sldId="524"/>
            <ac:cxnSpMk id="79" creationId="{00000000-0000-0000-0000-000000000000}"/>
          </ac:cxnSpMkLst>
        </pc:cxnChg>
        <pc:cxnChg chg="mod">
          <ac:chgData name="Andrew Kum-Seun" userId="53f8a4d1-ea1f-491b-81a7-a4d69a1abcbc" providerId="ADAL" clId="{D82B26AA-6E42-4F7C-9F63-6A327F2C489A}" dt="2017-10-04T00:14:53.435" v="1050" actId="14100"/>
          <ac:cxnSpMkLst>
            <pc:docMk/>
            <pc:sldMk cId="1453947489" sldId="524"/>
            <ac:cxnSpMk id="81" creationId="{00000000-0000-0000-0000-000000000000}"/>
          </ac:cxnSpMkLst>
        </pc:cxnChg>
        <pc:cxnChg chg="mod">
          <ac:chgData name="Andrew Kum-Seun" userId="53f8a4d1-ea1f-491b-81a7-a4d69a1abcbc" providerId="ADAL" clId="{D82B26AA-6E42-4F7C-9F63-6A327F2C489A}" dt="2017-10-04T00:03:45.636" v="641" actId="14100"/>
          <ac:cxnSpMkLst>
            <pc:docMk/>
            <pc:sldMk cId="1453947489" sldId="524"/>
            <ac:cxnSpMk id="83" creationId="{00000000-0000-0000-0000-000000000000}"/>
          </ac:cxnSpMkLst>
        </pc:cxnChg>
      </pc:sldChg>
      <pc:sldChg chg="delSp modSp">
        <pc:chgData name="Andrew Kum-Seun" userId="53f8a4d1-ea1f-491b-81a7-a4d69a1abcbc" providerId="ADAL" clId="{D82B26AA-6E42-4F7C-9F63-6A327F2C489A}" dt="2017-11-03T16:40:24.115" v="10251" actId="478"/>
        <pc:sldMkLst>
          <pc:docMk/>
          <pc:sldMk cId="1716632387" sldId="525"/>
        </pc:sldMkLst>
        <pc:spChg chg="del">
          <ac:chgData name="Andrew Kum-Seun" userId="53f8a4d1-ea1f-491b-81a7-a4d69a1abcbc" providerId="ADAL" clId="{D82B26AA-6E42-4F7C-9F63-6A327F2C489A}" dt="2017-11-03T16:40:24.115" v="10251" actId="478"/>
          <ac:spMkLst>
            <pc:docMk/>
            <pc:sldMk cId="1716632387" sldId="525"/>
            <ac:spMk id="24" creationId="{00000000-0000-0000-0000-000000000000}"/>
          </ac:spMkLst>
        </pc:spChg>
        <pc:spChg chg="mod">
          <ac:chgData name="Andrew Kum-Seun" userId="53f8a4d1-ea1f-491b-81a7-a4d69a1abcbc" providerId="ADAL" clId="{D82B26AA-6E42-4F7C-9F63-6A327F2C489A}" dt="2017-10-13T02:10:31.498" v="4357" actId="20577"/>
          <ac:spMkLst>
            <pc:docMk/>
            <pc:sldMk cId="1716632387" sldId="525"/>
            <ac:spMk id="31" creationId="{00000000-0000-0000-0000-000000000000}"/>
          </ac:spMkLst>
        </pc:spChg>
        <pc:spChg chg="mod">
          <ac:chgData name="Andrew Kum-Seun" userId="53f8a4d1-ea1f-491b-81a7-a4d69a1abcbc" providerId="ADAL" clId="{D82B26AA-6E42-4F7C-9F63-6A327F2C489A}" dt="2017-10-13T02:23:57.346" v="5126" actId="20577"/>
          <ac:spMkLst>
            <pc:docMk/>
            <pc:sldMk cId="1716632387" sldId="525"/>
            <ac:spMk id="32" creationId="{00000000-0000-0000-0000-000000000000}"/>
          </ac:spMkLst>
        </pc:spChg>
        <pc:spChg chg="mod">
          <ac:chgData name="Andrew Kum-Seun" userId="53f8a4d1-ea1f-491b-81a7-a4d69a1abcbc" providerId="ADAL" clId="{D82B26AA-6E42-4F7C-9F63-6A327F2C489A}" dt="2017-10-13T02:28:43.371" v="5368" actId="20577"/>
          <ac:spMkLst>
            <pc:docMk/>
            <pc:sldMk cId="1716632387" sldId="525"/>
            <ac:spMk id="33" creationId="{00000000-0000-0000-0000-000000000000}"/>
          </ac:spMkLst>
        </pc:spChg>
        <pc:spChg chg="del">
          <ac:chgData name="Andrew Kum-Seun" userId="53f8a4d1-ea1f-491b-81a7-a4d69a1abcbc" providerId="ADAL" clId="{D82B26AA-6E42-4F7C-9F63-6A327F2C489A}" dt="2017-11-03T16:40:24.115" v="10251" actId="478"/>
          <ac:spMkLst>
            <pc:docMk/>
            <pc:sldMk cId="1716632387" sldId="525"/>
            <ac:spMk id="34" creationId="{00000000-0000-0000-0000-000000000000}"/>
          </ac:spMkLst>
        </pc:spChg>
        <pc:spChg chg="del mod">
          <ac:chgData name="Andrew Kum-Seun" userId="53f8a4d1-ea1f-491b-81a7-a4d69a1abcbc" providerId="ADAL" clId="{D82B26AA-6E42-4F7C-9F63-6A327F2C489A}" dt="2017-11-03T16:40:24.115" v="10251" actId="478"/>
          <ac:spMkLst>
            <pc:docMk/>
            <pc:sldMk cId="1716632387" sldId="525"/>
            <ac:spMk id="35" creationId="{00000000-0000-0000-0000-000000000000}"/>
          </ac:spMkLst>
        </pc:spChg>
      </pc:sldChg>
      <pc:sldChg chg="modSp">
        <pc:chgData name="Andrew Kum-Seun" userId="53f8a4d1-ea1f-491b-81a7-a4d69a1abcbc" providerId="ADAL" clId="{D82B26AA-6E42-4F7C-9F63-6A327F2C489A}" dt="2017-10-13T02:33:41.856" v="5471" actId="20577"/>
        <pc:sldMkLst>
          <pc:docMk/>
          <pc:sldMk cId="1551236254" sldId="526"/>
        </pc:sldMkLst>
        <pc:spChg chg="mod">
          <ac:chgData name="Andrew Kum-Seun" userId="53f8a4d1-ea1f-491b-81a7-a4d69a1abcbc" providerId="ADAL" clId="{D82B26AA-6E42-4F7C-9F63-6A327F2C489A}" dt="2017-10-13T02:33:11.431" v="5465" actId="14100"/>
          <ac:spMkLst>
            <pc:docMk/>
            <pc:sldMk cId="1551236254" sldId="526"/>
            <ac:spMk id="7" creationId="{00000000-0000-0000-0000-000000000000}"/>
          </ac:spMkLst>
        </pc:spChg>
        <pc:spChg chg="mod">
          <ac:chgData name="Andrew Kum-Seun" userId="53f8a4d1-ea1f-491b-81a7-a4d69a1abcbc" providerId="ADAL" clId="{D82B26AA-6E42-4F7C-9F63-6A327F2C489A}" dt="2017-10-13T02:33:14.808" v="5466" actId="14100"/>
          <ac:spMkLst>
            <pc:docMk/>
            <pc:sldMk cId="1551236254" sldId="526"/>
            <ac:spMk id="29" creationId="{B4DFAD7A-8C08-4D56-AA4B-5EE0290AEC01}"/>
          </ac:spMkLst>
        </pc:spChg>
        <pc:spChg chg="mod">
          <ac:chgData name="Andrew Kum-Seun" userId="53f8a4d1-ea1f-491b-81a7-a4d69a1abcbc" providerId="ADAL" clId="{D82B26AA-6E42-4F7C-9F63-6A327F2C489A}" dt="2017-10-13T02:33:41.856" v="5471" actId="20577"/>
          <ac:spMkLst>
            <pc:docMk/>
            <pc:sldMk cId="1551236254" sldId="526"/>
            <ac:spMk id="66" creationId="{00000000-0000-0000-0000-000000000000}"/>
          </ac:spMkLst>
        </pc:spChg>
        <pc:spChg chg="mod">
          <ac:chgData name="Andrew Kum-Seun" userId="53f8a4d1-ea1f-491b-81a7-a4d69a1abcbc" providerId="ADAL" clId="{D82B26AA-6E42-4F7C-9F63-6A327F2C489A}" dt="2017-10-13T02:31:17.006" v="5403" actId="20577"/>
          <ac:spMkLst>
            <pc:docMk/>
            <pc:sldMk cId="1551236254" sldId="526"/>
            <ac:spMk id="76" creationId="{00000000-0000-0000-0000-000000000000}"/>
          </ac:spMkLst>
        </pc:spChg>
        <pc:spChg chg="mod">
          <ac:chgData name="Andrew Kum-Seun" userId="53f8a4d1-ea1f-491b-81a7-a4d69a1abcbc" providerId="ADAL" clId="{D82B26AA-6E42-4F7C-9F63-6A327F2C489A}" dt="2017-10-13T02:30:00.530" v="5372" actId="20577"/>
          <ac:spMkLst>
            <pc:docMk/>
            <pc:sldMk cId="1551236254" sldId="526"/>
            <ac:spMk id="78" creationId="{00000000-0000-0000-0000-000000000000}"/>
          </ac:spMkLst>
        </pc:spChg>
        <pc:spChg chg="mod">
          <ac:chgData name="Andrew Kum-Seun" userId="53f8a4d1-ea1f-491b-81a7-a4d69a1abcbc" providerId="ADAL" clId="{D82B26AA-6E42-4F7C-9F63-6A327F2C489A}" dt="2017-10-13T02:30:00.530" v="5372" actId="20577"/>
          <ac:spMkLst>
            <pc:docMk/>
            <pc:sldMk cId="1551236254" sldId="526"/>
            <ac:spMk id="80" creationId="{00000000-0000-0000-0000-000000000000}"/>
          </ac:spMkLst>
        </pc:spChg>
        <pc:spChg chg="mod">
          <ac:chgData name="Andrew Kum-Seun" userId="53f8a4d1-ea1f-491b-81a7-a4d69a1abcbc" providerId="ADAL" clId="{D82B26AA-6E42-4F7C-9F63-6A327F2C489A}" dt="2017-10-13T02:30:47.450" v="5393" actId="20577"/>
          <ac:spMkLst>
            <pc:docMk/>
            <pc:sldMk cId="1551236254" sldId="526"/>
            <ac:spMk id="82" creationId="{00000000-0000-0000-0000-000000000000}"/>
          </ac:spMkLst>
        </pc:spChg>
        <pc:graphicFrameChg chg="mod">
          <ac:chgData name="Andrew Kum-Seun" userId="53f8a4d1-ea1f-491b-81a7-a4d69a1abcbc" providerId="ADAL" clId="{D82B26AA-6E42-4F7C-9F63-6A327F2C489A}" dt="2017-10-13T02:29:11.675" v="5370" actId="20577"/>
          <ac:graphicFrameMkLst>
            <pc:docMk/>
            <pc:sldMk cId="1551236254" sldId="526"/>
            <ac:graphicFrameMk id="59" creationId="{00000000-0000-0000-0000-000000000000}"/>
          </ac:graphicFrameMkLst>
        </pc:graphicFrameChg>
        <pc:cxnChg chg="mod">
          <ac:chgData name="Andrew Kum-Seun" userId="53f8a4d1-ea1f-491b-81a7-a4d69a1abcbc" providerId="ADAL" clId="{D82B26AA-6E42-4F7C-9F63-6A327F2C489A}" dt="2017-10-13T02:33:11.431" v="5465" actId="14100"/>
          <ac:cxnSpMkLst>
            <pc:docMk/>
            <pc:sldMk cId="1551236254" sldId="526"/>
            <ac:cxnSpMk id="10" creationId="{00000000-0000-0000-0000-000000000000}"/>
          </ac:cxnSpMkLst>
        </pc:cxnChg>
        <pc:cxnChg chg="mod">
          <ac:chgData name="Andrew Kum-Seun" userId="53f8a4d1-ea1f-491b-81a7-a4d69a1abcbc" providerId="ADAL" clId="{D82B26AA-6E42-4F7C-9F63-6A327F2C489A}" dt="2017-10-13T02:33:14.808" v="5466" actId="14100"/>
          <ac:cxnSpMkLst>
            <pc:docMk/>
            <pc:sldMk cId="1551236254" sldId="526"/>
            <ac:cxnSpMk id="30" creationId="{7B5F2BE9-35B8-4BF7-B923-98D613F1E272}"/>
          </ac:cxnSpMkLst>
        </pc:cxnChg>
      </pc:sldChg>
      <pc:sldChg chg="modSp">
        <pc:chgData name="Andrew Kum-Seun" userId="53f8a4d1-ea1f-491b-81a7-a4d69a1abcbc" providerId="ADAL" clId="{D82B26AA-6E42-4F7C-9F63-6A327F2C489A}" dt="2017-10-19T02:34:30.140" v="9548" actId="20577"/>
        <pc:sldMkLst>
          <pc:docMk/>
          <pc:sldMk cId="2105635706" sldId="530"/>
        </pc:sldMkLst>
        <pc:spChg chg="mod">
          <ac:chgData name="Andrew Kum-Seun" userId="53f8a4d1-ea1f-491b-81a7-a4d69a1abcbc" providerId="ADAL" clId="{D82B26AA-6E42-4F7C-9F63-6A327F2C489A}" dt="2017-10-19T02:34:30.140" v="9548" actId="20577"/>
          <ac:spMkLst>
            <pc:docMk/>
            <pc:sldMk cId="2105635706" sldId="530"/>
            <ac:spMk id="28" creationId="{00000000-0000-0000-0000-000000000000}"/>
          </ac:spMkLst>
        </pc:spChg>
      </pc:sldChg>
      <pc:sldChg chg="modSp add">
        <pc:chgData name="Andrew Kum-Seun" userId="53f8a4d1-ea1f-491b-81a7-a4d69a1abcbc" providerId="ADAL" clId="{D82B26AA-6E42-4F7C-9F63-6A327F2C489A}" dt="2017-11-03T18:38:37.216" v="10561" actId="20577"/>
        <pc:sldMkLst>
          <pc:docMk/>
          <pc:sldMk cId="294784114" sldId="531"/>
        </pc:sldMkLst>
        <pc:spChg chg="mod">
          <ac:chgData name="Andrew Kum-Seun" userId="53f8a4d1-ea1f-491b-81a7-a4d69a1abcbc" providerId="ADAL" clId="{D82B26AA-6E42-4F7C-9F63-6A327F2C489A}" dt="2017-11-03T18:38:37.216" v="10561" actId="20577"/>
          <ac:spMkLst>
            <pc:docMk/>
            <pc:sldMk cId="294784114" sldId="531"/>
            <ac:spMk id="19" creationId="{00000000-0000-0000-0000-000000000000}"/>
          </ac:spMkLst>
        </pc:spChg>
      </pc:sldChg>
      <pc:sldChg chg="modSp add">
        <pc:chgData name="Andrew Kum-Seun" userId="53f8a4d1-ea1f-491b-81a7-a4d69a1abcbc" providerId="ADAL" clId="{D82B26AA-6E42-4F7C-9F63-6A327F2C489A}" dt="2017-11-03T19:44:55.879" v="11184"/>
        <pc:sldMkLst>
          <pc:docMk/>
          <pc:sldMk cId="689647178" sldId="532"/>
        </pc:sldMkLst>
        <pc:spChg chg="mod">
          <ac:chgData name="Andrew Kum-Seun" userId="53f8a4d1-ea1f-491b-81a7-a4d69a1abcbc" providerId="ADAL" clId="{D82B26AA-6E42-4F7C-9F63-6A327F2C489A}" dt="2017-11-03T19:44:03.366" v="11181" actId="20577"/>
          <ac:spMkLst>
            <pc:docMk/>
            <pc:sldMk cId="689647178" sldId="532"/>
            <ac:spMk id="10" creationId="{00000000-0000-0000-0000-000000000000}"/>
          </ac:spMkLst>
        </pc:spChg>
        <pc:spChg chg="mod">
          <ac:chgData name="Andrew Kum-Seun" userId="53f8a4d1-ea1f-491b-81a7-a4d69a1abcbc" providerId="ADAL" clId="{D82B26AA-6E42-4F7C-9F63-6A327F2C489A}" dt="2017-11-03T19:44:55.879" v="11184"/>
          <ac:spMkLst>
            <pc:docMk/>
            <pc:sldMk cId="689647178" sldId="532"/>
            <ac:spMk id="83" creationId="{00000000-0000-0000-0000-000000000000}"/>
          </ac:spMkLst>
        </pc:spChg>
        <pc:spChg chg="mod">
          <ac:chgData name="Andrew Kum-Seun" userId="53f8a4d1-ea1f-491b-81a7-a4d69a1abcbc" providerId="ADAL" clId="{D82B26AA-6E42-4F7C-9F63-6A327F2C489A}" dt="2017-11-03T19:44:51.372" v="11183"/>
          <ac:spMkLst>
            <pc:docMk/>
            <pc:sldMk cId="689647178" sldId="532"/>
            <ac:spMk id="84" creationId="{00000000-0000-0000-0000-000000000000}"/>
          </ac:spMkLst>
        </pc:spChg>
      </pc:sldChg>
      <pc:sldChg chg="delSp modSp">
        <pc:chgData name="Andrew Kum-Seun" userId="53f8a4d1-ea1f-491b-81a7-a4d69a1abcbc" providerId="ADAL" clId="{D82B26AA-6E42-4F7C-9F63-6A327F2C489A}" dt="2017-11-03T16:40:18.497" v="10249" actId="478"/>
        <pc:sldMkLst>
          <pc:docMk/>
          <pc:sldMk cId="2911114754" sldId="533"/>
        </pc:sldMkLst>
        <pc:spChg chg="del">
          <ac:chgData name="Andrew Kum-Seun" userId="53f8a4d1-ea1f-491b-81a7-a4d69a1abcbc" providerId="ADAL" clId="{D82B26AA-6E42-4F7C-9F63-6A327F2C489A}" dt="2017-11-03T16:40:18.497" v="10249" actId="478"/>
          <ac:spMkLst>
            <pc:docMk/>
            <pc:sldMk cId="2911114754" sldId="533"/>
            <ac:spMk id="3" creationId="{00000000-0000-0000-0000-000000000000}"/>
          </ac:spMkLst>
        </pc:spChg>
        <pc:spChg chg="mod">
          <ac:chgData name="Andrew Kum-Seun" userId="53f8a4d1-ea1f-491b-81a7-a4d69a1abcbc" providerId="ADAL" clId="{D82B26AA-6E42-4F7C-9F63-6A327F2C489A}" dt="2017-10-19T01:59:05.632" v="8200" actId="20577"/>
          <ac:spMkLst>
            <pc:docMk/>
            <pc:sldMk cId="2911114754" sldId="533"/>
            <ac:spMk id="33" creationId="{00000000-0000-0000-0000-000000000000}"/>
          </ac:spMkLst>
        </pc:spChg>
        <pc:spChg chg="del">
          <ac:chgData name="Andrew Kum-Seun" userId="53f8a4d1-ea1f-491b-81a7-a4d69a1abcbc" providerId="ADAL" clId="{D82B26AA-6E42-4F7C-9F63-6A327F2C489A}" dt="2017-11-03T16:40:18.497" v="10249" actId="478"/>
          <ac:spMkLst>
            <pc:docMk/>
            <pc:sldMk cId="2911114754" sldId="533"/>
            <ac:spMk id="34" creationId="{00000000-0000-0000-0000-000000000000}"/>
          </ac:spMkLst>
        </pc:spChg>
        <pc:spChg chg="del">
          <ac:chgData name="Andrew Kum-Seun" userId="53f8a4d1-ea1f-491b-81a7-a4d69a1abcbc" providerId="ADAL" clId="{D82B26AA-6E42-4F7C-9F63-6A327F2C489A}" dt="2017-11-03T16:40:18.497" v="10249" actId="478"/>
          <ac:spMkLst>
            <pc:docMk/>
            <pc:sldMk cId="2911114754" sldId="533"/>
            <ac:spMk id="35" creationId="{00000000-0000-0000-0000-000000000000}"/>
          </ac:spMkLst>
        </pc:spChg>
      </pc:sldChg>
      <pc:sldChg chg="delSp modSp">
        <pc:chgData name="Andrew Kum-Seun" userId="53f8a4d1-ea1f-491b-81a7-a4d69a1abcbc" providerId="ADAL" clId="{D82B26AA-6E42-4F7C-9F63-6A327F2C489A}" dt="2017-11-03T20:00:03.572" v="11264" actId="14100"/>
        <pc:sldMkLst>
          <pc:docMk/>
          <pc:sldMk cId="903914528" sldId="535"/>
        </pc:sldMkLst>
        <pc:spChg chg="del">
          <ac:chgData name="Andrew Kum-Seun" userId="53f8a4d1-ea1f-491b-81a7-a4d69a1abcbc" providerId="ADAL" clId="{D82B26AA-6E42-4F7C-9F63-6A327F2C489A}" dt="2017-11-03T16:40:13.697" v="10247" actId="478"/>
          <ac:spMkLst>
            <pc:docMk/>
            <pc:sldMk cId="903914528" sldId="535"/>
            <ac:spMk id="3" creationId="{00000000-0000-0000-0000-000000000000}"/>
          </ac:spMkLst>
        </pc:spChg>
        <pc:spChg chg="mod">
          <ac:chgData name="Andrew Kum-Seun" userId="53f8a4d1-ea1f-491b-81a7-a4d69a1abcbc" providerId="ADAL" clId="{D82B26AA-6E42-4F7C-9F63-6A327F2C489A}" dt="2017-11-03T20:00:03.572" v="11264" actId="14100"/>
          <ac:spMkLst>
            <pc:docMk/>
            <pc:sldMk cId="903914528" sldId="535"/>
            <ac:spMk id="8" creationId="{00000000-0000-0000-0000-000000000000}"/>
          </ac:spMkLst>
        </pc:spChg>
        <pc:spChg chg="del">
          <ac:chgData name="Andrew Kum-Seun" userId="53f8a4d1-ea1f-491b-81a7-a4d69a1abcbc" providerId="ADAL" clId="{D82B26AA-6E42-4F7C-9F63-6A327F2C489A}" dt="2017-11-03T16:40:13.697" v="10247" actId="478"/>
          <ac:spMkLst>
            <pc:docMk/>
            <pc:sldMk cId="903914528" sldId="535"/>
            <ac:spMk id="34" creationId="{00000000-0000-0000-0000-000000000000}"/>
          </ac:spMkLst>
        </pc:spChg>
        <pc:spChg chg="del">
          <ac:chgData name="Andrew Kum-Seun" userId="53f8a4d1-ea1f-491b-81a7-a4d69a1abcbc" providerId="ADAL" clId="{D82B26AA-6E42-4F7C-9F63-6A327F2C489A}" dt="2017-11-03T16:40:13.697" v="10247" actId="478"/>
          <ac:spMkLst>
            <pc:docMk/>
            <pc:sldMk cId="903914528" sldId="535"/>
            <ac:spMk id="35" creationId="{00000000-0000-0000-0000-000000000000}"/>
          </ac:spMkLst>
        </pc:spChg>
      </pc:sldChg>
      <pc:sldChg chg="delSp modSp">
        <pc:chgData name="Andrew Kum-Seun" userId="53f8a4d1-ea1f-491b-81a7-a4d69a1abcbc" providerId="ADAL" clId="{D82B26AA-6E42-4F7C-9F63-6A327F2C489A}" dt="2017-11-03T16:40:16.024" v="10248" actId="478"/>
        <pc:sldMkLst>
          <pc:docMk/>
          <pc:sldMk cId="1635577235" sldId="537"/>
        </pc:sldMkLst>
        <pc:spChg chg="del">
          <ac:chgData name="Andrew Kum-Seun" userId="53f8a4d1-ea1f-491b-81a7-a4d69a1abcbc" providerId="ADAL" clId="{D82B26AA-6E42-4F7C-9F63-6A327F2C489A}" dt="2017-11-03T16:40:16.024" v="10248" actId="478"/>
          <ac:spMkLst>
            <pc:docMk/>
            <pc:sldMk cId="1635577235" sldId="537"/>
            <ac:spMk id="3" creationId="{00000000-0000-0000-0000-000000000000}"/>
          </ac:spMkLst>
        </pc:spChg>
        <pc:spChg chg="mod">
          <ac:chgData name="Andrew Kum-Seun" userId="53f8a4d1-ea1f-491b-81a7-a4d69a1abcbc" providerId="ADAL" clId="{D82B26AA-6E42-4F7C-9F63-6A327F2C489A}" dt="2017-10-19T02:19:39.117" v="8912" actId="20577"/>
          <ac:spMkLst>
            <pc:docMk/>
            <pc:sldMk cId="1635577235" sldId="537"/>
            <ac:spMk id="8" creationId="{00000000-0000-0000-0000-000000000000}"/>
          </ac:spMkLst>
        </pc:spChg>
        <pc:spChg chg="mod">
          <ac:chgData name="Andrew Kum-Seun" userId="53f8a4d1-ea1f-491b-81a7-a4d69a1abcbc" providerId="ADAL" clId="{D82B26AA-6E42-4F7C-9F63-6A327F2C489A}" dt="2017-10-19T02:19:42.118" v="8914" actId="20577"/>
          <ac:spMkLst>
            <pc:docMk/>
            <pc:sldMk cId="1635577235" sldId="537"/>
            <ac:spMk id="31" creationId="{00000000-0000-0000-0000-000000000000}"/>
          </ac:spMkLst>
        </pc:spChg>
        <pc:spChg chg="mod">
          <ac:chgData name="Andrew Kum-Seun" userId="53f8a4d1-ea1f-491b-81a7-a4d69a1abcbc" providerId="ADAL" clId="{D82B26AA-6E42-4F7C-9F63-6A327F2C489A}" dt="2017-10-19T02:19:46.954" v="8916" actId="20577"/>
          <ac:spMkLst>
            <pc:docMk/>
            <pc:sldMk cId="1635577235" sldId="537"/>
            <ac:spMk id="32" creationId="{00000000-0000-0000-0000-000000000000}"/>
          </ac:spMkLst>
        </pc:spChg>
        <pc:spChg chg="mod">
          <ac:chgData name="Andrew Kum-Seun" userId="53f8a4d1-ea1f-491b-81a7-a4d69a1abcbc" providerId="ADAL" clId="{D82B26AA-6E42-4F7C-9F63-6A327F2C489A}" dt="2017-10-19T02:19:48.842" v="8917" actId="20577"/>
          <ac:spMkLst>
            <pc:docMk/>
            <pc:sldMk cId="1635577235" sldId="537"/>
            <ac:spMk id="33" creationId="{00000000-0000-0000-0000-000000000000}"/>
          </ac:spMkLst>
        </pc:spChg>
        <pc:spChg chg="del">
          <ac:chgData name="Andrew Kum-Seun" userId="53f8a4d1-ea1f-491b-81a7-a4d69a1abcbc" providerId="ADAL" clId="{D82B26AA-6E42-4F7C-9F63-6A327F2C489A}" dt="2017-11-03T16:40:16.024" v="10248" actId="478"/>
          <ac:spMkLst>
            <pc:docMk/>
            <pc:sldMk cId="1635577235" sldId="537"/>
            <ac:spMk id="34" creationId="{00000000-0000-0000-0000-000000000000}"/>
          </ac:spMkLst>
        </pc:spChg>
        <pc:spChg chg="del">
          <ac:chgData name="Andrew Kum-Seun" userId="53f8a4d1-ea1f-491b-81a7-a4d69a1abcbc" providerId="ADAL" clId="{D82B26AA-6E42-4F7C-9F63-6A327F2C489A}" dt="2017-11-03T16:40:16.024" v="10248" actId="478"/>
          <ac:spMkLst>
            <pc:docMk/>
            <pc:sldMk cId="1635577235" sldId="537"/>
            <ac:spMk id="35" creationId="{00000000-0000-0000-0000-000000000000}"/>
          </ac:spMkLst>
        </pc:spChg>
        <pc:grpChg chg="mod">
          <ac:chgData name="Andrew Kum-Seun" userId="53f8a4d1-ea1f-491b-81a7-a4d69a1abcbc" providerId="ADAL" clId="{D82B26AA-6E42-4F7C-9F63-6A327F2C489A}" dt="2017-10-19T02:00:28.467" v="8242" actId="20577"/>
          <ac:grpSpMkLst>
            <pc:docMk/>
            <pc:sldMk cId="1635577235" sldId="537"/>
            <ac:grpSpMk id="5" creationId="{00000000-0000-0000-0000-000000000000}"/>
          </ac:grpSpMkLst>
        </pc:grpChg>
        <pc:grpChg chg="mod">
          <ac:chgData name="Andrew Kum-Seun" userId="53f8a4d1-ea1f-491b-81a7-a4d69a1abcbc" providerId="ADAL" clId="{D82B26AA-6E42-4F7C-9F63-6A327F2C489A}" dt="2017-10-18T23:36:10.125" v="6049" actId="20577"/>
          <ac:grpSpMkLst>
            <pc:docMk/>
            <pc:sldMk cId="1635577235" sldId="537"/>
            <ac:grpSpMk id="6" creationId="{00000000-0000-0000-0000-000000000000}"/>
          </ac:grpSpMkLst>
        </pc:grpChg>
        <pc:grpChg chg="mod">
          <ac:chgData name="Andrew Kum-Seun" userId="53f8a4d1-ea1f-491b-81a7-a4d69a1abcbc" providerId="ADAL" clId="{D82B26AA-6E42-4F7C-9F63-6A327F2C489A}" dt="2017-10-18T23:39:28.573" v="6252" actId="20577"/>
          <ac:grpSpMkLst>
            <pc:docMk/>
            <pc:sldMk cId="1635577235" sldId="537"/>
            <ac:grpSpMk id="7" creationId="{00000000-0000-0000-0000-000000000000}"/>
          </ac:grpSpMkLst>
        </pc:grpChg>
        <pc:graphicFrameChg chg="modGraphic">
          <ac:chgData name="Andrew Kum-Seun" userId="53f8a4d1-ea1f-491b-81a7-a4d69a1abcbc" providerId="ADAL" clId="{D82B26AA-6E42-4F7C-9F63-6A327F2C489A}" dt="2017-10-19T02:19:52.945" v="8921" actId="20577"/>
          <ac:graphicFrameMkLst>
            <pc:docMk/>
            <pc:sldMk cId="1635577235" sldId="537"/>
            <ac:graphicFrameMk id="20" creationId="{00000000-0000-0000-0000-000000000000}"/>
          </ac:graphicFrameMkLst>
        </pc:graphicFrameChg>
      </pc:sldChg>
      <pc:sldChg chg="addSp modSp">
        <pc:chgData name="Andrew Kum-Seun" userId="53f8a4d1-ea1f-491b-81a7-a4d69a1abcbc" providerId="ADAL" clId="{D82B26AA-6E42-4F7C-9F63-6A327F2C489A}" dt="2017-10-19T02:39:58.768" v="10104" actId="20577"/>
        <pc:sldMkLst>
          <pc:docMk/>
          <pc:sldMk cId="3297656023" sldId="538"/>
        </pc:sldMkLst>
        <pc:spChg chg="mod">
          <ac:chgData name="Andrew Kum-Seun" userId="53f8a4d1-ea1f-491b-81a7-a4d69a1abcbc" providerId="ADAL" clId="{D82B26AA-6E42-4F7C-9F63-6A327F2C489A}" dt="2017-10-19T02:23:40.646" v="9063" actId="20577"/>
          <ac:spMkLst>
            <pc:docMk/>
            <pc:sldMk cId="3297656023" sldId="538"/>
            <ac:spMk id="7" creationId="{00000000-0000-0000-0000-000000000000}"/>
          </ac:spMkLst>
        </pc:spChg>
        <pc:spChg chg="mod">
          <ac:chgData name="Andrew Kum-Seun" userId="53f8a4d1-ea1f-491b-81a7-a4d69a1abcbc" providerId="ADAL" clId="{D82B26AA-6E42-4F7C-9F63-6A327F2C489A}" dt="2017-10-19T02:19:56.274" v="8922" actId="20577"/>
          <ac:spMkLst>
            <pc:docMk/>
            <pc:sldMk cId="3297656023" sldId="538"/>
            <ac:spMk id="8" creationId="{00000000-0000-0000-0000-000000000000}"/>
          </ac:spMkLst>
        </pc:spChg>
        <pc:spChg chg="mod">
          <ac:chgData name="Andrew Kum-Seun" userId="53f8a4d1-ea1f-491b-81a7-a4d69a1abcbc" providerId="ADAL" clId="{D82B26AA-6E42-4F7C-9F63-6A327F2C489A}" dt="2017-10-19T02:39:58.768" v="10104" actId="20577"/>
          <ac:spMkLst>
            <pc:docMk/>
            <pc:sldMk cId="3297656023" sldId="538"/>
            <ac:spMk id="28" creationId="{00000000-0000-0000-0000-000000000000}"/>
          </ac:spMkLst>
        </pc:spChg>
        <pc:spChg chg="mod">
          <ac:chgData name="Andrew Kum-Seun" userId="53f8a4d1-ea1f-491b-81a7-a4d69a1abcbc" providerId="ADAL" clId="{D82B26AA-6E42-4F7C-9F63-6A327F2C489A}" dt="2017-10-19T02:25:05.118" v="9178" actId="20577"/>
          <ac:spMkLst>
            <pc:docMk/>
            <pc:sldMk cId="3297656023" sldId="538"/>
            <ac:spMk id="66" creationId="{00000000-0000-0000-0000-000000000000}"/>
          </ac:spMkLst>
        </pc:spChg>
        <pc:spChg chg="mod">
          <ac:chgData name="Andrew Kum-Seun" userId="53f8a4d1-ea1f-491b-81a7-a4d69a1abcbc" providerId="ADAL" clId="{D82B26AA-6E42-4F7C-9F63-6A327F2C489A}" dt="2017-10-19T02:23:06.626" v="8951" actId="14100"/>
          <ac:spMkLst>
            <pc:docMk/>
            <pc:sldMk cId="3297656023" sldId="538"/>
            <ac:spMk id="76" creationId="{00000000-0000-0000-0000-000000000000}"/>
          </ac:spMkLst>
        </pc:spChg>
        <pc:spChg chg="mod">
          <ac:chgData name="Andrew Kum-Seun" userId="53f8a4d1-ea1f-491b-81a7-a4d69a1abcbc" providerId="ADAL" clId="{D82B26AA-6E42-4F7C-9F63-6A327F2C489A}" dt="2017-10-19T02:12:10.773" v="8791" actId="20577"/>
          <ac:spMkLst>
            <pc:docMk/>
            <pc:sldMk cId="3297656023" sldId="538"/>
            <ac:spMk id="78" creationId="{00000000-0000-0000-0000-000000000000}"/>
          </ac:spMkLst>
        </pc:spChg>
        <pc:spChg chg="mod">
          <ac:chgData name="Andrew Kum-Seun" userId="53f8a4d1-ea1f-491b-81a7-a4d69a1abcbc" providerId="ADAL" clId="{D82B26AA-6E42-4F7C-9F63-6A327F2C489A}" dt="2017-10-19T02:20:19.850" v="8949" actId="20577"/>
          <ac:spMkLst>
            <pc:docMk/>
            <pc:sldMk cId="3297656023" sldId="538"/>
            <ac:spMk id="80" creationId="{00000000-0000-0000-0000-000000000000}"/>
          </ac:spMkLst>
        </pc:spChg>
        <pc:spChg chg="mod">
          <ac:chgData name="Andrew Kum-Seun" userId="53f8a4d1-ea1f-491b-81a7-a4d69a1abcbc" providerId="ADAL" clId="{D82B26AA-6E42-4F7C-9F63-6A327F2C489A}" dt="2017-10-19T02:19:57.243" v="8923" actId="20577"/>
          <ac:spMkLst>
            <pc:docMk/>
            <pc:sldMk cId="3297656023" sldId="538"/>
            <ac:spMk id="82" creationId="{00000000-0000-0000-0000-000000000000}"/>
          </ac:spMkLst>
        </pc:spChg>
        <pc:cxnChg chg="mod">
          <ac:chgData name="Andrew Kum-Seun" userId="53f8a4d1-ea1f-491b-81a7-a4d69a1abcbc" providerId="ADAL" clId="{D82B26AA-6E42-4F7C-9F63-6A327F2C489A}" dt="2017-10-19T02:23:10.744" v="8952" actId="14100"/>
          <ac:cxnSpMkLst>
            <pc:docMk/>
            <pc:sldMk cId="3297656023" sldId="538"/>
            <ac:cxnSpMk id="10" creationId="{00000000-0000-0000-0000-000000000000}"/>
          </ac:cxnSpMkLst>
        </pc:cxnChg>
        <pc:cxnChg chg="add mod">
          <ac:chgData name="Andrew Kum-Seun" userId="53f8a4d1-ea1f-491b-81a7-a4d69a1abcbc" providerId="ADAL" clId="{D82B26AA-6E42-4F7C-9F63-6A327F2C489A}" dt="2017-10-19T02:10:44.642" v="8605" actId="14100"/>
          <ac:cxnSpMkLst>
            <pc:docMk/>
            <pc:sldMk cId="3297656023" sldId="538"/>
            <ac:cxnSpMk id="23" creationId="{1375A51A-E7EF-457A-9989-4DC8771573A4}"/>
          </ac:cxnSpMkLst>
        </pc:cxnChg>
        <pc:cxnChg chg="mod">
          <ac:chgData name="Andrew Kum-Seun" userId="53f8a4d1-ea1f-491b-81a7-a4d69a1abcbc" providerId="ADAL" clId="{D82B26AA-6E42-4F7C-9F63-6A327F2C489A}" dt="2017-10-19T02:23:06.626" v="8951" actId="14100"/>
          <ac:cxnSpMkLst>
            <pc:docMk/>
            <pc:sldMk cId="3297656023" sldId="538"/>
            <ac:cxnSpMk id="77" creationId="{00000000-0000-0000-0000-000000000000}"/>
          </ac:cxnSpMkLst>
        </pc:cxnChg>
        <pc:cxnChg chg="mod">
          <ac:chgData name="Andrew Kum-Seun" userId="53f8a4d1-ea1f-491b-81a7-a4d69a1abcbc" providerId="ADAL" clId="{D82B26AA-6E42-4F7C-9F63-6A327F2C489A}" dt="2017-10-19T02:10:31.904" v="8602" actId="14100"/>
          <ac:cxnSpMkLst>
            <pc:docMk/>
            <pc:sldMk cId="3297656023" sldId="538"/>
            <ac:cxnSpMk id="79" creationId="{00000000-0000-0000-0000-000000000000}"/>
          </ac:cxnSpMkLst>
        </pc:cxnChg>
        <pc:cxnChg chg="mod">
          <ac:chgData name="Andrew Kum-Seun" userId="53f8a4d1-ea1f-491b-81a7-a4d69a1abcbc" providerId="ADAL" clId="{D82B26AA-6E42-4F7C-9F63-6A327F2C489A}" dt="2017-10-19T02:12:28.273" v="8792" actId="14100"/>
          <ac:cxnSpMkLst>
            <pc:docMk/>
            <pc:sldMk cId="3297656023" sldId="538"/>
            <ac:cxnSpMk id="81" creationId="{00000000-0000-0000-0000-000000000000}"/>
          </ac:cxnSpMkLst>
        </pc:cxnChg>
      </pc:sldChg>
      <pc:sldChg chg="modSp">
        <pc:chgData name="Andrew Kum-Seun" userId="53f8a4d1-ea1f-491b-81a7-a4d69a1abcbc" providerId="ADAL" clId="{D82B26AA-6E42-4F7C-9F63-6A327F2C489A}" dt="2017-11-03T20:19:55.434" v="11266" actId="20577"/>
        <pc:sldMkLst>
          <pc:docMk/>
          <pc:sldMk cId="1033039541" sldId="542"/>
        </pc:sldMkLst>
        <pc:spChg chg="mod">
          <ac:chgData name="Andrew Kum-Seun" userId="53f8a4d1-ea1f-491b-81a7-a4d69a1abcbc" providerId="ADAL" clId="{D82B26AA-6E42-4F7C-9F63-6A327F2C489A}" dt="2017-11-03T20:19:55.434" v="11266" actId="20577"/>
          <ac:spMkLst>
            <pc:docMk/>
            <pc:sldMk cId="1033039541" sldId="542"/>
            <ac:spMk id="28" creationId="{00000000-0000-0000-0000-000000000000}"/>
          </ac:spMkLst>
        </pc:spChg>
      </pc:sldChg>
      <pc:sldChg chg="delSp modSp">
        <pc:chgData name="Andrew Kum-Seun" userId="53f8a4d1-ea1f-491b-81a7-a4d69a1abcbc" providerId="ADAL" clId="{D82B26AA-6E42-4F7C-9F63-6A327F2C489A}" dt="2017-11-03T20:35:15.303" v="11313" actId="20577"/>
        <pc:sldMkLst>
          <pc:docMk/>
          <pc:sldMk cId="3596952310" sldId="544"/>
        </pc:sldMkLst>
        <pc:spChg chg="del mod">
          <ac:chgData name="Andrew Kum-Seun" userId="53f8a4d1-ea1f-491b-81a7-a4d69a1abcbc" providerId="ADAL" clId="{D82B26AA-6E42-4F7C-9F63-6A327F2C489A}" dt="2017-11-03T16:33:46.652" v="10191" actId="478"/>
          <ac:spMkLst>
            <pc:docMk/>
            <pc:sldMk cId="3596952310" sldId="544"/>
            <ac:spMk id="2" creationId="{00000000-0000-0000-0000-000000000000}"/>
          </ac:spMkLst>
        </pc:spChg>
        <pc:spChg chg="del">
          <ac:chgData name="Andrew Kum-Seun" userId="53f8a4d1-ea1f-491b-81a7-a4d69a1abcbc" providerId="ADAL" clId="{D82B26AA-6E42-4F7C-9F63-6A327F2C489A}" dt="2017-11-03T16:40:10.199" v="10246" actId="478"/>
          <ac:spMkLst>
            <pc:docMk/>
            <pc:sldMk cId="3596952310" sldId="544"/>
            <ac:spMk id="3" creationId="{00000000-0000-0000-0000-000000000000}"/>
          </ac:spMkLst>
        </pc:spChg>
        <pc:spChg chg="mod">
          <ac:chgData name="Andrew Kum-Seun" userId="53f8a4d1-ea1f-491b-81a7-a4d69a1abcbc" providerId="ADAL" clId="{D82B26AA-6E42-4F7C-9F63-6A327F2C489A}" dt="2017-11-03T20:35:15.303" v="11313" actId="20577"/>
          <ac:spMkLst>
            <pc:docMk/>
            <pc:sldMk cId="3596952310" sldId="544"/>
            <ac:spMk id="33" creationId="{00000000-0000-0000-0000-000000000000}"/>
          </ac:spMkLst>
        </pc:spChg>
        <pc:spChg chg="del">
          <ac:chgData name="Andrew Kum-Seun" userId="53f8a4d1-ea1f-491b-81a7-a4d69a1abcbc" providerId="ADAL" clId="{D82B26AA-6E42-4F7C-9F63-6A327F2C489A}" dt="2017-11-03T16:40:10.199" v="10246" actId="478"/>
          <ac:spMkLst>
            <pc:docMk/>
            <pc:sldMk cId="3596952310" sldId="544"/>
            <ac:spMk id="34" creationId="{00000000-0000-0000-0000-000000000000}"/>
          </ac:spMkLst>
        </pc:spChg>
        <pc:spChg chg="del">
          <ac:chgData name="Andrew Kum-Seun" userId="53f8a4d1-ea1f-491b-81a7-a4d69a1abcbc" providerId="ADAL" clId="{D82B26AA-6E42-4F7C-9F63-6A327F2C489A}" dt="2017-11-03T16:40:10.199" v="10246" actId="478"/>
          <ac:spMkLst>
            <pc:docMk/>
            <pc:sldMk cId="3596952310" sldId="544"/>
            <ac:spMk id="35" creationId="{00000000-0000-0000-0000-000000000000}"/>
          </ac:spMkLst>
        </pc:spChg>
      </pc:sldChg>
      <pc:sldChg chg="delSp modSp">
        <pc:chgData name="Andrew Kum-Seun" userId="53f8a4d1-ea1f-491b-81a7-a4d69a1abcbc" providerId="ADAL" clId="{D82B26AA-6E42-4F7C-9F63-6A327F2C489A}" dt="2017-11-03T16:49:26.533" v="10255" actId="478"/>
        <pc:sldMkLst>
          <pc:docMk/>
          <pc:sldMk cId="2159311212" sldId="546"/>
        </pc:sldMkLst>
        <pc:spChg chg="del">
          <ac:chgData name="Andrew Kum-Seun" userId="53f8a4d1-ea1f-491b-81a7-a4d69a1abcbc" providerId="ADAL" clId="{D82B26AA-6E42-4F7C-9F63-6A327F2C489A}" dt="2017-11-03T16:49:26.533" v="10255" actId="478"/>
          <ac:spMkLst>
            <pc:docMk/>
            <pc:sldMk cId="2159311212" sldId="546"/>
            <ac:spMk id="2" creationId="{00000000-0000-0000-0000-000000000000}"/>
          </ac:spMkLst>
        </pc:spChg>
        <pc:spChg chg="del">
          <ac:chgData name="Andrew Kum-Seun" userId="53f8a4d1-ea1f-491b-81a7-a4d69a1abcbc" providerId="ADAL" clId="{D82B26AA-6E42-4F7C-9F63-6A327F2C489A}" dt="2017-11-03T16:40:07.697" v="10245" actId="478"/>
          <ac:spMkLst>
            <pc:docMk/>
            <pc:sldMk cId="2159311212" sldId="546"/>
            <ac:spMk id="3" creationId="{00000000-0000-0000-0000-000000000000}"/>
          </ac:spMkLst>
        </pc:spChg>
        <pc:spChg chg="del">
          <ac:chgData name="Andrew Kum-Seun" userId="53f8a4d1-ea1f-491b-81a7-a4d69a1abcbc" providerId="ADAL" clId="{D82B26AA-6E42-4F7C-9F63-6A327F2C489A}" dt="2017-11-03T16:40:07.697" v="10245" actId="478"/>
          <ac:spMkLst>
            <pc:docMk/>
            <pc:sldMk cId="2159311212" sldId="546"/>
            <ac:spMk id="34" creationId="{00000000-0000-0000-0000-000000000000}"/>
          </ac:spMkLst>
        </pc:spChg>
        <pc:spChg chg="del">
          <ac:chgData name="Andrew Kum-Seun" userId="53f8a4d1-ea1f-491b-81a7-a4d69a1abcbc" providerId="ADAL" clId="{D82B26AA-6E42-4F7C-9F63-6A327F2C489A}" dt="2017-11-03T16:40:07.697" v="10245" actId="478"/>
          <ac:spMkLst>
            <pc:docMk/>
            <pc:sldMk cId="2159311212" sldId="546"/>
            <ac:spMk id="35" creationId="{00000000-0000-0000-0000-000000000000}"/>
          </ac:spMkLst>
        </pc:spChg>
        <pc:spChg chg="mod">
          <ac:chgData name="Andrew Kum-Seun" userId="53f8a4d1-ea1f-491b-81a7-a4d69a1abcbc" providerId="ADAL" clId="{D82B26AA-6E42-4F7C-9F63-6A327F2C489A}" dt="2017-11-03T16:39:34.315" v="10239" actId="20577"/>
          <ac:spMkLst>
            <pc:docMk/>
            <pc:sldMk cId="2159311212" sldId="546"/>
            <ac:spMk id="36" creationId="{00000000-0000-0000-0000-000000000000}"/>
          </ac:spMkLst>
        </pc:spChg>
      </pc:sldChg>
      <pc:sldChg chg="delSp modSp">
        <pc:chgData name="Andrew Kum-Seun" userId="53f8a4d1-ea1f-491b-81a7-a4d69a1abcbc" providerId="ADAL" clId="{D82B26AA-6E42-4F7C-9F63-6A327F2C489A}" dt="2017-11-03T20:37:40.622" v="11315" actId="20577"/>
        <pc:sldMkLst>
          <pc:docMk/>
          <pc:sldMk cId="4047813355" sldId="548"/>
        </pc:sldMkLst>
        <pc:spChg chg="del">
          <ac:chgData name="Andrew Kum-Seun" userId="53f8a4d1-ea1f-491b-81a7-a4d69a1abcbc" providerId="ADAL" clId="{D82B26AA-6E42-4F7C-9F63-6A327F2C489A}" dt="2017-11-03T16:40:04.824" v="10244" actId="478"/>
          <ac:spMkLst>
            <pc:docMk/>
            <pc:sldMk cId="4047813355" sldId="548"/>
            <ac:spMk id="3" creationId="{00000000-0000-0000-0000-000000000000}"/>
          </ac:spMkLst>
        </pc:spChg>
        <pc:spChg chg="mod">
          <ac:chgData name="Andrew Kum-Seun" userId="53f8a4d1-ea1f-491b-81a7-a4d69a1abcbc" providerId="ADAL" clId="{D82B26AA-6E42-4F7C-9F63-6A327F2C489A}" dt="2017-11-03T20:37:40.622" v="11315" actId="20577"/>
          <ac:spMkLst>
            <pc:docMk/>
            <pc:sldMk cId="4047813355" sldId="548"/>
            <ac:spMk id="32" creationId="{00000000-0000-0000-0000-000000000000}"/>
          </ac:spMkLst>
        </pc:spChg>
        <pc:spChg chg="del">
          <ac:chgData name="Andrew Kum-Seun" userId="53f8a4d1-ea1f-491b-81a7-a4d69a1abcbc" providerId="ADAL" clId="{D82B26AA-6E42-4F7C-9F63-6A327F2C489A}" dt="2017-11-03T16:40:04.824" v="10244" actId="478"/>
          <ac:spMkLst>
            <pc:docMk/>
            <pc:sldMk cId="4047813355" sldId="548"/>
            <ac:spMk id="34" creationId="{00000000-0000-0000-0000-000000000000}"/>
          </ac:spMkLst>
        </pc:spChg>
        <pc:spChg chg="del">
          <ac:chgData name="Andrew Kum-Seun" userId="53f8a4d1-ea1f-491b-81a7-a4d69a1abcbc" providerId="ADAL" clId="{D82B26AA-6E42-4F7C-9F63-6A327F2C489A}" dt="2017-11-03T16:40:04.824" v="10244" actId="478"/>
          <ac:spMkLst>
            <pc:docMk/>
            <pc:sldMk cId="4047813355" sldId="548"/>
            <ac:spMk id="35" creationId="{00000000-0000-0000-0000-000000000000}"/>
          </ac:spMkLst>
        </pc:spChg>
      </pc:sldChg>
      <pc:sldChg chg="modSp">
        <pc:chgData name="Andrew Kum-Seun" userId="53f8a4d1-ea1f-491b-81a7-a4d69a1abcbc" providerId="ADAL" clId="{D82B26AA-6E42-4F7C-9F63-6A327F2C489A}" dt="2017-11-03T20:39:22.363" v="11316" actId="20577"/>
        <pc:sldMkLst>
          <pc:docMk/>
          <pc:sldMk cId="1601478070" sldId="549"/>
        </pc:sldMkLst>
        <pc:spChg chg="mod">
          <ac:chgData name="Andrew Kum-Seun" userId="53f8a4d1-ea1f-491b-81a7-a4d69a1abcbc" providerId="ADAL" clId="{D82B26AA-6E42-4F7C-9F63-6A327F2C489A}" dt="2017-11-03T20:39:22.363" v="11316" actId="20577"/>
          <ac:spMkLst>
            <pc:docMk/>
            <pc:sldMk cId="1601478070" sldId="549"/>
            <ac:spMk id="78" creationId="{00000000-0000-0000-0000-000000000000}"/>
          </ac:spMkLst>
        </pc:spChg>
      </pc:sldChg>
      <pc:sldChg chg="delSp">
        <pc:chgData name="Andrew Kum-Seun" userId="53f8a4d1-ea1f-491b-81a7-a4d69a1abcbc" providerId="ADAL" clId="{D82B26AA-6E42-4F7C-9F63-6A327F2C489A}" dt="2017-11-03T16:39:53.716" v="10241" actId="478"/>
        <pc:sldMkLst>
          <pc:docMk/>
          <pc:sldMk cId="171668132" sldId="551"/>
        </pc:sldMkLst>
        <pc:spChg chg="del">
          <ac:chgData name="Andrew Kum-Seun" userId="53f8a4d1-ea1f-491b-81a7-a4d69a1abcbc" providerId="ADAL" clId="{D82B26AA-6E42-4F7C-9F63-6A327F2C489A}" dt="2017-11-03T16:39:53.716" v="10241" actId="478"/>
          <ac:spMkLst>
            <pc:docMk/>
            <pc:sldMk cId="171668132" sldId="551"/>
            <ac:spMk id="24" creationId="{00000000-0000-0000-0000-000000000000}"/>
          </ac:spMkLst>
        </pc:spChg>
        <pc:spChg chg="del">
          <ac:chgData name="Andrew Kum-Seun" userId="53f8a4d1-ea1f-491b-81a7-a4d69a1abcbc" providerId="ADAL" clId="{D82B26AA-6E42-4F7C-9F63-6A327F2C489A}" dt="2017-11-03T16:39:53.716" v="10241" actId="478"/>
          <ac:spMkLst>
            <pc:docMk/>
            <pc:sldMk cId="171668132" sldId="551"/>
            <ac:spMk id="34" creationId="{00000000-0000-0000-0000-000000000000}"/>
          </ac:spMkLst>
        </pc:spChg>
        <pc:spChg chg="del">
          <ac:chgData name="Andrew Kum-Seun" userId="53f8a4d1-ea1f-491b-81a7-a4d69a1abcbc" providerId="ADAL" clId="{D82B26AA-6E42-4F7C-9F63-6A327F2C489A}" dt="2017-11-03T16:39:53.716" v="10241" actId="478"/>
          <ac:spMkLst>
            <pc:docMk/>
            <pc:sldMk cId="171668132" sldId="551"/>
            <ac:spMk id="35" creationId="{00000000-0000-0000-0000-000000000000}"/>
          </ac:spMkLst>
        </pc:spChg>
      </pc:sldChg>
      <pc:sldChg chg="delSp">
        <pc:chgData name="Andrew Kum-Seun" userId="53f8a4d1-ea1f-491b-81a7-a4d69a1abcbc" providerId="ADAL" clId="{D82B26AA-6E42-4F7C-9F63-6A327F2C489A}" dt="2017-11-03T16:40:02.360" v="10243" actId="478"/>
        <pc:sldMkLst>
          <pc:docMk/>
          <pc:sldMk cId="4217488081" sldId="553"/>
        </pc:sldMkLst>
        <pc:spChg chg="del">
          <ac:chgData name="Andrew Kum-Seun" userId="53f8a4d1-ea1f-491b-81a7-a4d69a1abcbc" providerId="ADAL" clId="{D82B26AA-6E42-4F7C-9F63-6A327F2C489A}" dt="2017-11-03T16:40:02.360" v="10243" actId="478"/>
          <ac:spMkLst>
            <pc:docMk/>
            <pc:sldMk cId="4217488081" sldId="553"/>
            <ac:spMk id="34" creationId="{00000000-0000-0000-0000-000000000000}"/>
          </ac:spMkLst>
        </pc:spChg>
        <pc:spChg chg="del">
          <ac:chgData name="Andrew Kum-Seun" userId="53f8a4d1-ea1f-491b-81a7-a4d69a1abcbc" providerId="ADAL" clId="{D82B26AA-6E42-4F7C-9F63-6A327F2C489A}" dt="2017-11-03T16:40:02.360" v="10243" actId="478"/>
          <ac:spMkLst>
            <pc:docMk/>
            <pc:sldMk cId="4217488081" sldId="553"/>
            <ac:spMk id="35" creationId="{00000000-0000-0000-0000-000000000000}"/>
          </ac:spMkLst>
        </pc:spChg>
        <pc:spChg chg="del">
          <ac:chgData name="Andrew Kum-Seun" userId="53f8a4d1-ea1f-491b-81a7-a4d69a1abcbc" providerId="ADAL" clId="{D82B26AA-6E42-4F7C-9F63-6A327F2C489A}" dt="2017-11-03T16:40:02.360" v="10243" actId="478"/>
          <ac:spMkLst>
            <pc:docMk/>
            <pc:sldMk cId="4217488081" sldId="553"/>
            <ac:spMk id="36" creationId="{00000000-0000-0000-0000-000000000000}"/>
          </ac:spMkLst>
        </pc:spChg>
      </pc:sldChg>
      <pc:sldChg chg="delSp modSp">
        <pc:chgData name="Andrew Kum-Seun" userId="53f8a4d1-ea1f-491b-81a7-a4d69a1abcbc" providerId="ADAL" clId="{D82B26AA-6E42-4F7C-9F63-6A327F2C489A}" dt="2017-11-03T20:46:34.776" v="11341" actId="20577"/>
        <pc:sldMkLst>
          <pc:docMk/>
          <pc:sldMk cId="4053305415" sldId="554"/>
        </pc:sldMkLst>
        <pc:spChg chg="del">
          <ac:chgData name="Andrew Kum-Seun" userId="53f8a4d1-ea1f-491b-81a7-a4d69a1abcbc" providerId="ADAL" clId="{D82B26AA-6E42-4F7C-9F63-6A327F2C489A}" dt="2017-11-03T16:39:58.408" v="10242" actId="478"/>
          <ac:spMkLst>
            <pc:docMk/>
            <pc:sldMk cId="4053305415" sldId="554"/>
            <ac:spMk id="24" creationId="{00000000-0000-0000-0000-000000000000}"/>
          </ac:spMkLst>
        </pc:spChg>
        <pc:spChg chg="mod">
          <ac:chgData name="Andrew Kum-Seun" userId="53f8a4d1-ea1f-491b-81a7-a4d69a1abcbc" providerId="ADAL" clId="{D82B26AA-6E42-4F7C-9F63-6A327F2C489A}" dt="2017-11-03T20:46:34.776" v="11341" actId="20577"/>
          <ac:spMkLst>
            <pc:docMk/>
            <pc:sldMk cId="4053305415" sldId="554"/>
            <ac:spMk id="32" creationId="{00000000-0000-0000-0000-000000000000}"/>
          </ac:spMkLst>
        </pc:spChg>
        <pc:spChg chg="del">
          <ac:chgData name="Andrew Kum-Seun" userId="53f8a4d1-ea1f-491b-81a7-a4d69a1abcbc" providerId="ADAL" clId="{D82B26AA-6E42-4F7C-9F63-6A327F2C489A}" dt="2017-11-03T16:39:58.408" v="10242" actId="478"/>
          <ac:spMkLst>
            <pc:docMk/>
            <pc:sldMk cId="4053305415" sldId="554"/>
            <ac:spMk id="34" creationId="{00000000-0000-0000-0000-000000000000}"/>
          </ac:spMkLst>
        </pc:spChg>
        <pc:spChg chg="del">
          <ac:chgData name="Andrew Kum-Seun" userId="53f8a4d1-ea1f-491b-81a7-a4d69a1abcbc" providerId="ADAL" clId="{D82B26AA-6E42-4F7C-9F63-6A327F2C489A}" dt="2017-11-03T16:39:58.408" v="10242" actId="478"/>
          <ac:spMkLst>
            <pc:docMk/>
            <pc:sldMk cId="4053305415" sldId="554"/>
            <ac:spMk id="35" creationId="{00000000-0000-0000-0000-000000000000}"/>
          </ac:spMkLst>
        </pc:spChg>
      </pc:sldChg>
      <pc:sldChg chg="delSp modSp">
        <pc:chgData name="Andrew Kum-Seun" userId="53f8a4d1-ea1f-491b-81a7-a4d69a1abcbc" providerId="ADAL" clId="{D82B26AA-6E42-4F7C-9F63-6A327F2C489A}" dt="2017-11-03T20:50:04.743" v="11532" actId="20577"/>
        <pc:sldMkLst>
          <pc:docMk/>
          <pc:sldMk cId="3885318565" sldId="557"/>
        </pc:sldMkLst>
        <pc:spChg chg="del">
          <ac:chgData name="Andrew Kum-Seun" userId="53f8a4d1-ea1f-491b-81a7-a4d69a1abcbc" providerId="ADAL" clId="{D82B26AA-6E42-4F7C-9F63-6A327F2C489A}" dt="2017-11-03T16:39:49.489" v="10240" actId="478"/>
          <ac:spMkLst>
            <pc:docMk/>
            <pc:sldMk cId="3885318565" sldId="557"/>
            <ac:spMk id="24" creationId="{00000000-0000-0000-0000-000000000000}"/>
          </ac:spMkLst>
        </pc:spChg>
        <pc:spChg chg="mod">
          <ac:chgData name="Andrew Kum-Seun" userId="53f8a4d1-ea1f-491b-81a7-a4d69a1abcbc" providerId="ADAL" clId="{D82B26AA-6E42-4F7C-9F63-6A327F2C489A}" dt="2017-11-03T20:50:04.743" v="11532" actId="20577"/>
          <ac:spMkLst>
            <pc:docMk/>
            <pc:sldMk cId="3885318565" sldId="557"/>
            <ac:spMk id="31" creationId="{00000000-0000-0000-0000-000000000000}"/>
          </ac:spMkLst>
        </pc:spChg>
        <pc:spChg chg="del">
          <ac:chgData name="Andrew Kum-Seun" userId="53f8a4d1-ea1f-491b-81a7-a4d69a1abcbc" providerId="ADAL" clId="{D82B26AA-6E42-4F7C-9F63-6A327F2C489A}" dt="2017-11-03T16:39:49.489" v="10240" actId="478"/>
          <ac:spMkLst>
            <pc:docMk/>
            <pc:sldMk cId="3885318565" sldId="557"/>
            <ac:spMk id="34" creationId="{00000000-0000-0000-0000-000000000000}"/>
          </ac:spMkLst>
        </pc:spChg>
        <pc:spChg chg="del">
          <ac:chgData name="Andrew Kum-Seun" userId="53f8a4d1-ea1f-491b-81a7-a4d69a1abcbc" providerId="ADAL" clId="{D82B26AA-6E42-4F7C-9F63-6A327F2C489A}" dt="2017-11-03T16:39:49.489" v="10240" actId="478"/>
          <ac:spMkLst>
            <pc:docMk/>
            <pc:sldMk cId="3885318565" sldId="557"/>
            <ac:spMk id="35" creationId="{00000000-0000-0000-0000-000000000000}"/>
          </ac:spMkLst>
        </pc:spChg>
      </pc:sldChg>
      <pc:sldChg chg="modSp">
        <pc:chgData name="Andrew Kum-Seun" userId="53f8a4d1-ea1f-491b-81a7-a4d69a1abcbc" providerId="ADAL" clId="{D82B26AA-6E42-4F7C-9F63-6A327F2C489A}" dt="2017-11-03T19:56:20.280" v="11215" actId="20577"/>
        <pc:sldMkLst>
          <pc:docMk/>
          <pc:sldMk cId="3311597734" sldId="560"/>
        </pc:sldMkLst>
        <pc:spChg chg="mod">
          <ac:chgData name="Andrew Kum-Seun" userId="53f8a4d1-ea1f-491b-81a7-a4d69a1abcbc" providerId="ADAL" clId="{D82B26AA-6E42-4F7C-9F63-6A327F2C489A}" dt="2017-11-03T19:56:20.280" v="11215" actId="20577"/>
          <ac:spMkLst>
            <pc:docMk/>
            <pc:sldMk cId="3311597734" sldId="560"/>
            <ac:spMk id="78" creationId="{00000000-0000-0000-0000-000000000000}"/>
          </ac:spMkLst>
        </pc:spChg>
      </pc:sldChg>
      <pc:sldChg chg="modSp">
        <pc:chgData name="Andrew Kum-Seun" userId="53f8a4d1-ea1f-491b-81a7-a4d69a1abcbc" providerId="ADAL" clId="{D82B26AA-6E42-4F7C-9F63-6A327F2C489A}" dt="2017-11-03T19:58:29.201" v="11263" actId="20577"/>
        <pc:sldMkLst>
          <pc:docMk/>
          <pc:sldMk cId="4197106570" sldId="561"/>
        </pc:sldMkLst>
        <pc:spChg chg="mod">
          <ac:chgData name="Andrew Kum-Seun" userId="53f8a4d1-ea1f-491b-81a7-a4d69a1abcbc" providerId="ADAL" clId="{D82B26AA-6E42-4F7C-9F63-6A327F2C489A}" dt="2017-11-03T19:58:29.201" v="11263" actId="20577"/>
          <ac:spMkLst>
            <pc:docMk/>
            <pc:sldMk cId="4197106570" sldId="561"/>
            <ac:spMk id="28" creationId="{00000000-0000-0000-0000-000000000000}"/>
          </ac:spMkLst>
        </pc:spChg>
        <pc:spChg chg="mod">
          <ac:chgData name="Andrew Kum-Seun" userId="53f8a4d1-ea1f-491b-81a7-a4d69a1abcbc" providerId="ADAL" clId="{D82B26AA-6E42-4F7C-9F63-6A327F2C489A}" dt="2017-11-03T19:57:50.213" v="11258" actId="20577"/>
          <ac:spMkLst>
            <pc:docMk/>
            <pc:sldMk cId="4197106570" sldId="561"/>
            <ac:spMk id="35" creationId="{00000000-0000-0000-0000-000000000000}"/>
          </ac:spMkLst>
        </pc:spChg>
        <pc:spChg chg="mod">
          <ac:chgData name="Andrew Kum-Seun" userId="53f8a4d1-ea1f-491b-81a7-a4d69a1abcbc" providerId="ADAL" clId="{D82B26AA-6E42-4F7C-9F63-6A327F2C489A}" dt="2017-11-03T19:57:16.289" v="11222" actId="20577"/>
          <ac:spMkLst>
            <pc:docMk/>
            <pc:sldMk cId="4197106570" sldId="561"/>
            <ac:spMk id="80" creationId="{00000000-0000-0000-0000-000000000000}"/>
          </ac:spMkLst>
        </pc:spChg>
      </pc:sldChg>
      <pc:sldChg chg="modSp">
        <pc:chgData name="Andrew Kum-Seun" userId="53f8a4d1-ea1f-491b-81a7-a4d69a1abcbc" providerId="ADAL" clId="{D82B26AA-6E42-4F7C-9F63-6A327F2C489A}" dt="2017-11-03T19:54:07.381" v="11207" actId="20577"/>
        <pc:sldMkLst>
          <pc:docMk/>
          <pc:sldMk cId="2991830393" sldId="562"/>
        </pc:sldMkLst>
        <pc:spChg chg="mod">
          <ac:chgData name="Andrew Kum-Seun" userId="53f8a4d1-ea1f-491b-81a7-a4d69a1abcbc" providerId="ADAL" clId="{D82B26AA-6E42-4F7C-9F63-6A327F2C489A}" dt="2017-11-03T19:48:13.821" v="11196" actId="20577"/>
          <ac:spMkLst>
            <pc:docMk/>
            <pc:sldMk cId="2991830393" sldId="562"/>
            <ac:spMk id="10" creationId="{00000000-0000-0000-0000-000000000000}"/>
          </ac:spMkLst>
        </pc:spChg>
        <pc:spChg chg="mod">
          <ac:chgData name="Andrew Kum-Seun" userId="53f8a4d1-ea1f-491b-81a7-a4d69a1abcbc" providerId="ADAL" clId="{D82B26AA-6E42-4F7C-9F63-6A327F2C489A}" dt="2017-11-03T19:54:07.381" v="11207" actId="20577"/>
          <ac:spMkLst>
            <pc:docMk/>
            <pc:sldMk cId="2991830393" sldId="562"/>
            <ac:spMk id="11" creationId="{00000000-0000-0000-0000-000000000000}"/>
          </ac:spMkLst>
        </pc:spChg>
      </pc:sldChg>
      <pc:sldChg chg="addSp modSp">
        <pc:chgData name="Andrew Kum-Seun" userId="53f8a4d1-ea1f-491b-81a7-a4d69a1abcbc" providerId="ADAL" clId="{D82B26AA-6E42-4F7C-9F63-6A327F2C489A}" dt="2017-11-03T18:14:42.397" v="10528" actId="20577"/>
        <pc:sldMkLst>
          <pc:docMk/>
          <pc:sldMk cId="2005858730" sldId="563"/>
        </pc:sldMkLst>
        <pc:spChg chg="add mod">
          <ac:chgData name="Andrew Kum-Seun" userId="53f8a4d1-ea1f-491b-81a7-a4d69a1abcbc" providerId="ADAL" clId="{D82B26AA-6E42-4F7C-9F63-6A327F2C489A}" dt="2017-11-03T18:14:42.397" v="10528" actId="20577"/>
          <ac:spMkLst>
            <pc:docMk/>
            <pc:sldMk cId="2005858730" sldId="563"/>
            <ac:spMk id="2" creationId="{8327999E-F9C3-4200-AFF8-C0B0CE89E057}"/>
          </ac:spMkLst>
        </pc:spChg>
        <pc:picChg chg="mod">
          <ac:chgData name="Andrew Kum-Seun" userId="53f8a4d1-ea1f-491b-81a7-a4d69a1abcbc" providerId="ADAL" clId="{D82B26AA-6E42-4F7C-9F63-6A327F2C489A}" dt="2017-11-03T18:10:55.270" v="10375" actId="1076"/>
          <ac:picMkLst>
            <pc:docMk/>
            <pc:sldMk cId="2005858730" sldId="563"/>
            <ac:picMk id="5" creationId="{00000000-0000-0000-0000-000000000000}"/>
          </ac:picMkLst>
        </pc:picChg>
        <pc:picChg chg="mod">
          <ac:chgData name="Andrew Kum-Seun" userId="53f8a4d1-ea1f-491b-81a7-a4d69a1abcbc" providerId="ADAL" clId="{D82B26AA-6E42-4F7C-9F63-6A327F2C489A}" dt="2017-11-03T18:10:55.270" v="10375" actId="1076"/>
          <ac:picMkLst>
            <pc:docMk/>
            <pc:sldMk cId="2005858730" sldId="563"/>
            <ac:picMk id="6" creationId="{00000000-0000-0000-0000-000000000000}"/>
          </ac:picMkLst>
        </pc:picChg>
      </pc:sldChg>
      <pc:sldChg chg="delCm">
        <pc:chgData name="Andrew Kum-Seun" userId="53f8a4d1-ea1f-491b-81a7-a4d69a1abcbc" providerId="ADAL" clId="{D82B26AA-6E42-4F7C-9F63-6A327F2C489A}" dt="2017-11-03T16:40:34.593" v="10254" actId="20577"/>
        <pc:sldMkLst>
          <pc:docMk/>
          <pc:sldMk cId="3562142066" sldId="564"/>
        </pc:sldMkLst>
      </pc:sldChg>
      <pc:sldChg chg="modSp">
        <pc:chgData name="Andrew Kum-Seun" userId="53f8a4d1-ea1f-491b-81a7-a4d69a1abcbc" providerId="ADAL" clId="{D82B26AA-6E42-4F7C-9F63-6A327F2C489A}" dt="2017-11-03T16:32:29.352" v="10188" actId="1076"/>
        <pc:sldMkLst>
          <pc:docMk/>
          <pc:sldMk cId="447448047" sldId="568"/>
        </pc:sldMkLst>
        <pc:spChg chg="mod">
          <ac:chgData name="Andrew Kum-Seun" userId="53f8a4d1-ea1f-491b-81a7-a4d69a1abcbc" providerId="ADAL" clId="{D82B26AA-6E42-4F7C-9F63-6A327F2C489A}" dt="2017-11-03T16:32:29.352" v="10188" actId="1076"/>
          <ac:spMkLst>
            <pc:docMk/>
            <pc:sldMk cId="447448047" sldId="568"/>
            <ac:spMk id="3" creationId="{00000000-0000-0000-0000-000000000000}"/>
          </ac:spMkLst>
        </pc:spChg>
      </pc:sldChg>
      <pc:sldChg chg="modSp">
        <pc:chgData name="Andrew Kum-Seun" userId="53f8a4d1-ea1f-491b-81a7-a4d69a1abcbc" providerId="ADAL" clId="{D82B26AA-6E42-4F7C-9F63-6A327F2C489A}" dt="2017-11-03T19:54:36.881" v="11209" actId="20577"/>
        <pc:sldMkLst>
          <pc:docMk/>
          <pc:sldMk cId="767912440" sldId="573"/>
        </pc:sldMkLst>
        <pc:spChg chg="mod">
          <ac:chgData name="Andrew Kum-Seun" userId="53f8a4d1-ea1f-491b-81a7-a4d69a1abcbc" providerId="ADAL" clId="{D82B26AA-6E42-4F7C-9F63-6A327F2C489A}" dt="2017-11-03T17:04:24.187" v="10359" actId="20577"/>
          <ac:spMkLst>
            <pc:docMk/>
            <pc:sldMk cId="767912440" sldId="573"/>
            <ac:spMk id="2" creationId="{00000000-0000-0000-0000-000000000000}"/>
          </ac:spMkLst>
        </pc:spChg>
        <pc:spChg chg="mod">
          <ac:chgData name="Andrew Kum-Seun" userId="53f8a4d1-ea1f-491b-81a7-a4d69a1abcbc" providerId="ADAL" clId="{D82B26AA-6E42-4F7C-9F63-6A327F2C489A}" dt="2017-11-03T19:54:36.881" v="11209" actId="20577"/>
          <ac:spMkLst>
            <pc:docMk/>
            <pc:sldMk cId="767912440" sldId="573"/>
            <ac:spMk id="15" creationId="{00000000-0000-0000-0000-000000000000}"/>
          </ac:spMkLst>
        </pc:spChg>
      </pc:sldChg>
      <pc:sldChg chg="modSp">
        <pc:chgData name="Andrew Kum-Seun" userId="53f8a4d1-ea1f-491b-81a7-a4d69a1abcbc" providerId="ADAL" clId="{D82B26AA-6E42-4F7C-9F63-6A327F2C489A}" dt="2017-11-03T19:47:00.690" v="11192" actId="20577"/>
        <pc:sldMkLst>
          <pc:docMk/>
          <pc:sldMk cId="4172274422" sldId="574"/>
        </pc:sldMkLst>
        <pc:spChg chg="mod">
          <ac:chgData name="Andrew Kum-Seun" userId="53f8a4d1-ea1f-491b-81a7-a4d69a1abcbc" providerId="ADAL" clId="{D82B26AA-6E42-4F7C-9F63-6A327F2C489A}" dt="2017-11-03T19:47:00.690" v="11192" actId="20577"/>
          <ac:spMkLst>
            <pc:docMk/>
            <pc:sldMk cId="4172274422" sldId="574"/>
            <ac:spMk id="4" creationId="{00000000-0000-0000-0000-000000000000}"/>
          </ac:spMkLst>
        </pc:spChg>
      </pc:sldChg>
      <pc:sldChg chg="delSp modSp">
        <pc:chgData name="Andrew Kum-Seun" userId="53f8a4d1-ea1f-491b-81a7-a4d69a1abcbc" providerId="ADAL" clId="{D82B26AA-6E42-4F7C-9F63-6A327F2C489A}" dt="2017-11-03T16:50:06.046" v="10357" actId="14100"/>
        <pc:sldMkLst>
          <pc:docMk/>
          <pc:sldMk cId="2301637711" sldId="575"/>
        </pc:sldMkLst>
        <pc:spChg chg="del">
          <ac:chgData name="Andrew Kum-Seun" userId="53f8a4d1-ea1f-491b-81a7-a4d69a1abcbc" providerId="ADAL" clId="{D82B26AA-6E42-4F7C-9F63-6A327F2C489A}" dt="2017-11-03T16:40:21.393" v="10250" actId="478"/>
          <ac:spMkLst>
            <pc:docMk/>
            <pc:sldMk cId="2301637711" sldId="575"/>
            <ac:spMk id="3" creationId="{00000000-0000-0000-0000-000000000000}"/>
          </ac:spMkLst>
        </pc:spChg>
        <pc:spChg chg="mod">
          <ac:chgData name="Andrew Kum-Seun" userId="53f8a4d1-ea1f-491b-81a7-a4d69a1abcbc" providerId="ADAL" clId="{D82B26AA-6E42-4F7C-9F63-6A327F2C489A}" dt="2017-11-03T16:50:06.046" v="10357" actId="14100"/>
          <ac:spMkLst>
            <pc:docMk/>
            <pc:sldMk cId="2301637711" sldId="575"/>
            <ac:spMk id="24" creationId="{00000000-0000-0000-0000-000000000000}"/>
          </ac:spMkLst>
        </pc:spChg>
        <pc:spChg chg="del">
          <ac:chgData name="Andrew Kum-Seun" userId="53f8a4d1-ea1f-491b-81a7-a4d69a1abcbc" providerId="ADAL" clId="{D82B26AA-6E42-4F7C-9F63-6A327F2C489A}" dt="2017-11-03T16:40:21.393" v="10250" actId="478"/>
          <ac:spMkLst>
            <pc:docMk/>
            <pc:sldMk cId="2301637711" sldId="575"/>
            <ac:spMk id="34" creationId="{00000000-0000-0000-0000-000000000000}"/>
          </ac:spMkLst>
        </pc:spChg>
        <pc:spChg chg="del">
          <ac:chgData name="Andrew Kum-Seun" userId="53f8a4d1-ea1f-491b-81a7-a4d69a1abcbc" providerId="ADAL" clId="{D82B26AA-6E42-4F7C-9F63-6A327F2C489A}" dt="2017-11-03T16:40:21.393" v="10250" actId="478"/>
          <ac:spMkLst>
            <pc:docMk/>
            <pc:sldMk cId="2301637711" sldId="575"/>
            <ac:spMk id="35" creationId="{00000000-0000-0000-0000-000000000000}"/>
          </ac:spMkLst>
        </pc:spChg>
      </pc:sldChg>
      <pc:sldMasterChg chg="delSp modSldLayout">
        <pc:chgData name="Andrew Kum-Seun" userId="53f8a4d1-ea1f-491b-81a7-a4d69a1abcbc" providerId="ADAL" clId="{D82B26AA-6E42-4F7C-9F63-6A327F2C489A}" dt="2017-11-03T16:25:08.766" v="10106" actId="478"/>
        <pc:sldMasterMkLst>
          <pc:docMk/>
          <pc:sldMasterMk cId="1795235125" sldId="2147483695"/>
        </pc:sldMasterMkLst>
        <pc:grpChg chg="del">
          <ac:chgData name="Andrew Kum-Seun" userId="53f8a4d1-ea1f-491b-81a7-a4d69a1abcbc" providerId="ADAL" clId="{D82B26AA-6E42-4F7C-9F63-6A327F2C489A}" dt="2017-11-03T16:25:04.829" v="10105" actId="478"/>
          <ac:grpSpMkLst>
            <pc:docMk/>
            <pc:sldMasterMk cId="1795235125" sldId="2147483695"/>
            <ac:grpSpMk id="15" creationId="{00000000-0000-0000-0000-000000000000}"/>
          </ac:grpSpMkLst>
        </pc:grpChg>
        <pc:sldLayoutChg chg="delSp">
          <pc:chgData name="Andrew Kum-Seun" userId="53f8a4d1-ea1f-491b-81a7-a4d69a1abcbc" providerId="ADAL" clId="{D82B26AA-6E42-4F7C-9F63-6A327F2C489A}" dt="2017-11-03T16:25:08.766" v="10106" actId="478"/>
          <pc:sldLayoutMkLst>
            <pc:docMk/>
            <pc:sldMasterMk cId="1795235125" sldId="2147483695"/>
            <pc:sldLayoutMk cId="3544028585" sldId="2147483704"/>
          </pc:sldLayoutMkLst>
          <pc:grpChg chg="del">
            <ac:chgData name="Andrew Kum-Seun" userId="53f8a4d1-ea1f-491b-81a7-a4d69a1abcbc" providerId="ADAL" clId="{D82B26AA-6E42-4F7C-9F63-6A327F2C489A}" dt="2017-11-03T16:25:08.766" v="10106" actId="478"/>
            <ac:grpSpMkLst>
              <pc:docMk/>
              <pc:sldMasterMk cId="1795235125" sldId="2147483695"/>
              <pc:sldLayoutMk cId="3544028585" sldId="2147483704"/>
              <ac:grpSpMk id="7" creationId="{00000000-0000-0000-0000-000000000000}"/>
            </ac:grpSpMkLst>
          </pc:gr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3/2/2018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3/2/2018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a:p>
        </p:txBody>
      </p:sp>
    </p:spTree>
    <p:extLst>
      <p:ext uri="{BB962C8B-B14F-4D97-AF65-F5344CB8AC3E}">
        <p14:creationId xmlns:p14="http://schemas.microsoft.com/office/powerpoint/2010/main" val="1718898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a:p>
        </p:txBody>
      </p:sp>
    </p:spTree>
    <p:extLst>
      <p:ext uri="{BB962C8B-B14F-4D97-AF65-F5344CB8AC3E}">
        <p14:creationId xmlns:p14="http://schemas.microsoft.com/office/powerpoint/2010/main" val="8064174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a:t>
              </a:r>
              <a:r>
                <a:rPr lang="en-CA" sz="800" dirty="0" smtClean="0">
                  <a:solidFill>
                    <a:srgbClr val="ADB7C3"/>
                  </a:solidFill>
                </a:rPr>
                <a:t>Group </a:t>
              </a:r>
              <a:r>
                <a:rPr lang="en-CA" sz="800" dirty="0">
                  <a:solidFill>
                    <a:srgbClr val="ADB7C3"/>
                  </a:solidFill>
                </a:rPr>
                <a:t>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a:t>Headline (Georgia, 28pt)</a:t>
            </a:r>
            <a:endParaRPr lang="en-CA"/>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a:t>Subhead (Arial, 14pt)</a:t>
            </a:r>
          </a:p>
        </p:txBody>
      </p:sp>
    </p:spTree>
    <p:extLst>
      <p:ext uri="{BB962C8B-B14F-4D97-AF65-F5344CB8AC3E}">
        <p14:creationId xmlns:p14="http://schemas.microsoft.com/office/powerpoint/2010/main" val="2851539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a:solidFill>
                  <a:schemeClr val="accent1"/>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a:t>Replace with the title of your phase</a:t>
            </a:r>
            <a:endParaRPr lang="en-US"/>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a:t>#</a:t>
            </a:r>
            <a:endParaRPr lang="en-US"/>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1994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3361172"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a:t>Replace with Phase Title</a:t>
            </a:r>
            <a:endParaRPr lang="en-US"/>
          </a:p>
        </p:txBody>
      </p:sp>
      <p:sp>
        <p:nvSpPr>
          <p:cNvPr id="20" name="TextBox 19"/>
          <p:cNvSpPr txBox="1"/>
          <p:nvPr userDrawn="1"/>
        </p:nvSpPr>
        <p:spPr>
          <a:xfrm>
            <a:off x="763035" y="2585841"/>
            <a:ext cx="2601033" cy="769441"/>
          </a:xfrm>
          <a:prstGeom prst="rect">
            <a:avLst/>
          </a:prstGeom>
          <a:noFill/>
        </p:spPr>
        <p:txBody>
          <a:bodyPr wrap="none" lIns="0" rtlCol="0">
            <a:spAutoFit/>
          </a:bodyPr>
          <a:lstStyle/>
          <a:p>
            <a:r>
              <a:rPr lang="en-CA" sz="4400" b="1" dirty="0">
                <a:solidFill>
                  <a:schemeClr val="accent1"/>
                </a:solidFill>
              </a:rPr>
              <a:t>SECTION</a:t>
            </a:r>
          </a:p>
        </p:txBody>
      </p:sp>
      <p:sp>
        <p:nvSpPr>
          <p:cNvPr id="21" name="Text Placeholder 10"/>
          <p:cNvSpPr>
            <a:spLocks noGrp="1"/>
          </p:cNvSpPr>
          <p:nvPr>
            <p:ph type="body" sz="quarter" idx="12" hasCustomPrompt="1"/>
          </p:nvPr>
        </p:nvSpPr>
        <p:spPr>
          <a:xfrm>
            <a:off x="3364068" y="2576893"/>
            <a:ext cx="781050" cy="769937"/>
          </a:xfrm>
        </p:spPr>
        <p:txBody>
          <a:bodyPr anchor="ctr"/>
          <a:lstStyle>
            <a:lvl1pPr marL="0" indent="0" algn="ctr">
              <a:buNone/>
              <a:defRPr sz="5400">
                <a:solidFill>
                  <a:schemeClr val="accent1"/>
                </a:solidFill>
              </a:defRPr>
            </a:lvl1pPr>
          </a:lstStyle>
          <a:p>
            <a:pPr lvl="0"/>
            <a:r>
              <a:rPr lang="en-CA" sz="5400" dirty="0"/>
              <a:t>1</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a:t>Blueprint Title</a:t>
            </a:r>
          </a:p>
        </p:txBody>
      </p:sp>
    </p:spTree>
    <p:extLst>
      <p:ext uri="{BB962C8B-B14F-4D97-AF65-F5344CB8AC3E}">
        <p14:creationId xmlns:p14="http://schemas.microsoft.com/office/powerpoint/2010/main" val="1913587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a:solidFill>
                  <a:srgbClr val="333333"/>
                </a:solidFill>
              </a:rPr>
              <a:t>If you want additional support, have our analysts guide </a:t>
            </a:r>
            <a:br>
              <a:rPr lang="en-US">
                <a:solidFill>
                  <a:srgbClr val="333333"/>
                </a:solidFill>
              </a:rPr>
            </a:br>
            <a:r>
              <a:rPr lang="en-US">
                <a:solidFill>
                  <a:srgbClr val="333333"/>
                </a:solidFill>
              </a:rPr>
              <a:t>you through this phase as part of an Info-Tech workshop</a:t>
            </a:r>
            <a:endParaRPr lang="en-CA">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a:solidFill>
                  <a:srgbClr val="FFFFFF"/>
                </a:solidFill>
              </a:rPr>
              <a:t>Book a workshop with our Info-Tech analysts:</a:t>
            </a:r>
          </a:p>
        </p:txBody>
      </p:sp>
    </p:spTree>
    <p:extLst>
      <p:ext uri="{BB962C8B-B14F-4D97-AF65-F5344CB8AC3E}">
        <p14:creationId xmlns:p14="http://schemas.microsoft.com/office/powerpoint/2010/main" val="349072714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12pt)</a:t>
            </a:r>
          </a:p>
          <a:p>
            <a:pPr lvl="1"/>
            <a:r>
              <a:rPr lang="en-US"/>
              <a:t>Second Level (Arial, 12pt)</a:t>
            </a:r>
          </a:p>
          <a:p>
            <a:pPr lvl="2"/>
            <a:r>
              <a:rPr lang="en-US"/>
              <a:t>Third Level (Arial, 12pt)</a:t>
            </a:r>
          </a:p>
          <a:p>
            <a:pPr lvl="3"/>
            <a:r>
              <a:rPr lang="en-US"/>
              <a:t>Forth Level (Arial, 12pt)</a:t>
            </a:r>
          </a:p>
        </p:txBody>
      </p:sp>
    </p:spTree>
    <p:extLst>
      <p:ext uri="{BB962C8B-B14F-4D97-AF65-F5344CB8AC3E}">
        <p14:creationId xmlns:p14="http://schemas.microsoft.com/office/powerpoint/2010/main" val="15044857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287256181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89305749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175664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Tree>
    <p:extLst>
      <p:ext uri="{BB962C8B-B14F-4D97-AF65-F5344CB8AC3E}">
        <p14:creationId xmlns:p14="http://schemas.microsoft.com/office/powerpoint/2010/main" val="3336723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a:t>Page Header (Georgia, 24pt) </a:t>
            </a:r>
            <a:endParaRPr lang="en-CA"/>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a:t>#</a:t>
            </a:r>
          </a:p>
        </p:txBody>
      </p:sp>
    </p:spTree>
    <p:extLst>
      <p:ext uri="{BB962C8B-B14F-4D97-AF65-F5344CB8AC3E}">
        <p14:creationId xmlns:p14="http://schemas.microsoft.com/office/powerpoint/2010/main" val="281885210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a:t>This Research Will Help Them:</a:t>
            </a:r>
          </a:p>
        </p:txBody>
      </p:sp>
    </p:spTree>
    <p:extLst>
      <p:ext uri="{BB962C8B-B14F-4D97-AF65-F5344CB8AC3E}">
        <p14:creationId xmlns:p14="http://schemas.microsoft.com/office/powerpoint/2010/main" val="3669347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584781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Two small sections, one large</a:t>
            </a:r>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1479683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29748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a:t>Case study title</a:t>
            </a:r>
            <a:endParaRPr lang="en-CA"/>
          </a:p>
        </p:txBody>
      </p:sp>
    </p:spTree>
    <p:extLst>
      <p:ext uri="{BB962C8B-B14F-4D97-AF65-F5344CB8AC3E}">
        <p14:creationId xmlns:p14="http://schemas.microsoft.com/office/powerpoint/2010/main" val="1019659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First Level</a:t>
            </a:r>
          </a:p>
          <a:p>
            <a:pPr lvl="1"/>
            <a:r>
              <a:rPr lang="en-US"/>
              <a:t>Second Level</a:t>
            </a:r>
          </a:p>
          <a:p>
            <a:pPr lvl="2"/>
            <a:r>
              <a:rPr lang="en-US"/>
              <a:t>Third Level</a:t>
            </a:r>
          </a:p>
          <a:p>
            <a:pPr lvl="3"/>
            <a:r>
              <a:rPr lang="en-US"/>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a:solidFill>
                <a:srgbClr val="FFFFFF"/>
              </a:solidFill>
            </a:endParaRPr>
          </a:p>
        </p:txBody>
      </p:sp>
    </p:spTree>
    <p:extLst>
      <p:ext uri="{BB962C8B-B14F-4D97-AF65-F5344CB8AC3E}">
        <p14:creationId xmlns:p14="http://schemas.microsoft.com/office/powerpoint/2010/main" val="559556402"/>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5" r:id="rId8"/>
    <p:sldLayoutId id="2147483786" r:id="rId9"/>
    <p:sldLayoutId id="2147483787" r:id="rId10"/>
    <p:sldLayoutId id="2147483788" r:id="rId11"/>
    <p:sldLayoutId id="2147483789" r:id="rId12"/>
    <p:sldLayoutId id="2147483791" r:id="rId13"/>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userDrawn="1"/>
          </p:nvSpPr>
          <p:spPr>
            <a:xfrm>
              <a:off x="6408204" y="6525344"/>
              <a:ext cx="2735796"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fontAlgn="base">
                <a:spcBef>
                  <a:spcPct val="0"/>
                </a:spcBef>
                <a:spcAft>
                  <a:spcPct val="0"/>
                </a:spcAft>
              </a:pPr>
              <a:fld id="{FF20F8B6-5AB9-41C4-A82C-4155E8A92B2C}" type="slidenum">
                <a:rPr lang="en-CA" sz="1000" smtClean="0">
                  <a:solidFill>
                    <a:srgbClr val="FFFFFF"/>
                  </a:solidFill>
                </a:rPr>
                <a:pPr marL="2151063" fontAlgn="base">
                  <a:spcBef>
                    <a:spcPct val="0"/>
                  </a:spcBef>
                  <a:spcAft>
                    <a:spcPct val="0"/>
                  </a:spcAft>
                </a:pPr>
                <a:t>‹#›</a:t>
              </a:fld>
              <a:endParaRPr lang="en-CA" sz="1000" dirty="0">
                <a:solidFill>
                  <a:srgbClr val="FFFFFF"/>
                </a:solidFill>
              </a:endParaRPr>
            </a:p>
          </p:txBody>
        </p:sp>
      </p:grpSp>
    </p:spTree>
    <p:extLst>
      <p:ext uri="{BB962C8B-B14F-4D97-AF65-F5344CB8AC3E}">
        <p14:creationId xmlns:p14="http://schemas.microsoft.com/office/powerpoint/2010/main" val="2131785630"/>
      </p:ext>
    </p:extLst>
  </p:cSld>
  <p:clrMap bg1="lt1" tx1="dk1" bg2="lt2" tx2="dk2" accent1="accent1" accent2="accent2" accent3="accent3" accent4="accent4" accent5="accent5" accent6="accent6" hlink="hlink" folHlink="folHlink"/>
  <p:sldLayoutIdLst>
    <p:sldLayoutId id="2147483793" r:id="rId1"/>
    <p:sldLayoutId id="2147483794"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https://www.infotech.com/research/ss/evaluate-the-application-lifecycle-management-landscape/evaluate-the-application-lifecycle-management-landscape-storyboard" TargetMode="Externa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8.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hyperlink" Target="https://www.infotech.com/research/ss/evaluate-the-application-lifecycle-management-landscape/evaluate-the-application-lifecycle-management-landscape-storyboard"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nfotech.com/research/ss/evaluate-the-application-lifecycle-management-landscape/evaluate-the-application-lifecycle-management-landscape-storyboard"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hyperlink" Target="https://www.infotech.com/research/ss/evaluate-the-application-lifecycle-management-landscape/evaluate-the-application-lifecycle-management-landscape-storyboard"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14.png"/><Relationship Id="rId7" Type="http://schemas.openxmlformats.org/officeDocument/2006/relationships/image" Target="../media/image10.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s://www.infotech.com/research/ss/evaluate-the-application-lifecycle-management-landscape/evaluate-the-application-lifecycle-management-landscape-storyboard" TargetMode="External"/><Relationship Id="rId5" Type="http://schemas.openxmlformats.org/officeDocument/2006/relationships/image" Target="../media/image16.png"/><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11.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hyperlink" Target="https://www.infotech.com/research/ss/evaluate-the-application-lifecycle-management-landscape/evaluate-the-application-lifecycle-management-landscape-storyboard" TargetMode="External"/><Relationship Id="rId4" Type="http://schemas.openxmlformats.org/officeDocument/2006/relationships/hyperlink" Target="mailto:GuidedImplementations@InfoTech.com"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19.png"/><Relationship Id="rId7" Type="http://schemas.openxmlformats.org/officeDocument/2006/relationships/image" Target="../media/image10.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hyperlink" Target="https://www.infotech.com/research/ss/evaluate-the-application-lifecycle-management-landscape/evaluate-the-application-lifecycle-management-landscape-storyboard" TargetMode="External"/><Relationship Id="rId5" Type="http://schemas.openxmlformats.org/officeDocument/2006/relationships/image" Target="../media/image21.png"/><Relationship Id="rId4" Type="http://schemas.openxmlformats.org/officeDocument/2006/relationships/image" Target="../media/image20.png"/></Relationships>
</file>

<file path=ppt/slides/_rels/slide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hyperlink" Target="https://www.infotech.com/research/ss/evaluate-the-application-lifecycle-management-landscape/evaluate-the-application-lifecycle-management-landscape-storyboard"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infotech.com/research/ss/evaluate-the-application-lifecycle-management-landscape/evaluate-the-application-lifecycle-management-landscape-storyboard" TargetMode="External"/><Relationship Id="rId7" Type="http://schemas.openxmlformats.org/officeDocument/2006/relationships/image" Target="../media/image11.png"/><Relationship Id="rId2" Type="http://schemas.openxmlformats.org/officeDocument/2006/relationships/hyperlink" Target="http://www.infotech.com/" TargetMode="External"/><Relationship Id="rId1" Type="http://schemas.openxmlformats.org/officeDocument/2006/relationships/slideLayout" Target="../slideLayouts/slideLayout15.xml"/><Relationship Id="rId6" Type="http://schemas.openxmlformats.org/officeDocument/2006/relationships/image" Target="../media/image10.png"/><Relationship Id="rId5" Type="http://schemas.openxmlformats.org/officeDocument/2006/relationships/image" Target="../media/image25.png"/><Relationship Id="rId4"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US" dirty="0"/>
              <a:t>Evaluate the Application Lifecycle Management Landscape</a:t>
            </a:r>
          </a:p>
        </p:txBody>
      </p:sp>
      <p:sp>
        <p:nvSpPr>
          <p:cNvPr id="8" name="Text Placeholder 7"/>
          <p:cNvSpPr>
            <a:spLocks noGrp="1"/>
          </p:cNvSpPr>
          <p:nvPr>
            <p:ph type="body" sz="quarter" idx="16"/>
          </p:nvPr>
        </p:nvSpPr>
        <p:spPr>
          <a:xfrm>
            <a:off x="774700" y="3942556"/>
            <a:ext cx="7467600" cy="508000"/>
          </a:xfrm>
        </p:spPr>
        <p:txBody>
          <a:bodyPr/>
          <a:lstStyle/>
          <a:p>
            <a:r>
              <a:rPr lang="en-CA" dirty="0"/>
              <a:t>Manage the complexity of today’s frequent deployment cycles and assure alignment and traceability with business objectives.</a:t>
            </a:r>
            <a:endParaRPr lang="en-US" dirty="0"/>
          </a:p>
          <a:p>
            <a:endParaRPr lang="en-CA" dirty="0"/>
          </a:p>
        </p:txBody>
      </p:sp>
      <p:pic>
        <p:nvPicPr>
          <p:cNvPr id="5" name="Picture 4" descr="sample-titlebar-itrgNEW.gif">
            <a:hlinkClick r:id="rId2"/>
          </p:cNvPr>
          <p:cNvPicPr>
            <a:picLocks noChangeAspect="1"/>
          </p:cNvPicPr>
          <p:nvPr/>
        </p:nvPicPr>
        <p:blipFill>
          <a:blip r:embed="rId3" cstate="print"/>
          <a:srcRect b="40634"/>
          <a:stretch>
            <a:fillRect/>
          </a:stretch>
        </p:blipFill>
        <p:spPr>
          <a:xfrm>
            <a:off x="0" y="5402461"/>
            <a:ext cx="9144000" cy="864096"/>
          </a:xfrm>
          <a:prstGeom prst="rect">
            <a:avLst/>
          </a:prstGeom>
        </p:spPr>
      </p:pic>
      <p:grpSp>
        <p:nvGrpSpPr>
          <p:cNvPr id="15" name="Group 14"/>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a:t>
              </a:r>
              <a:r>
                <a:rPr lang="en-CA" sz="800" dirty="0" smtClean="0">
                  <a:solidFill>
                    <a:schemeClr val="bg1">
                      <a:lumMod val="65000"/>
                    </a:schemeClr>
                  </a:solidFill>
                </a:rPr>
                <a:t>1997-2018 </a:t>
              </a:r>
              <a:r>
                <a:rPr lang="en-CA" sz="800" dirty="0" smtClean="0">
                  <a:solidFill>
                    <a:schemeClr val="bg1">
                      <a:lumMod val="65000"/>
                    </a:schemeClr>
                  </a:solidFill>
                </a:rPr>
                <a:t>Info-Tech Research Group</a:t>
              </a:r>
              <a:endParaRPr lang="en-CA" sz="800" dirty="0">
                <a:solidFill>
                  <a:schemeClr val="bg1">
                    <a:lumMod val="65000"/>
                  </a:schemeClr>
                </a:solidFill>
              </a:endParaRPr>
            </a:p>
          </p:txBody>
        </p:sp>
        <p:sp>
          <p:nvSpPr>
            <p:cNvPr id="13" name="Rectangle 12"/>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4" name="Picture 13" descr="itrg-logo-blue.png"/>
            <p:cNvPicPr>
              <a:picLocks noChangeAspect="1"/>
            </p:cNvPicPr>
            <p:nvPr/>
          </p:nvPicPr>
          <p:blipFill>
            <a:blip r:embed="rId4" cstate="print"/>
            <a:stretch>
              <a:fillRect/>
            </a:stretch>
          </p:blipFill>
          <p:spPr>
            <a:xfrm>
              <a:off x="7529512" y="6360368"/>
              <a:ext cx="1400175" cy="381000"/>
            </a:xfrm>
            <a:prstGeom prst="rect">
              <a:avLst/>
            </a:prstGeom>
          </p:spPr>
        </p:pic>
      </p:grpSp>
    </p:spTree>
    <p:extLst>
      <p:ext uri="{BB962C8B-B14F-4D97-AF65-F5344CB8AC3E}">
        <p14:creationId xmlns:p14="http://schemas.microsoft.com/office/powerpoint/2010/main" val="19865148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1150938" y="2016125"/>
            <a:ext cx="6738767" cy="3816429"/>
          </a:xfrm>
          <a:prstGeom prst="rect">
            <a:avLst/>
          </a:prstGeom>
        </p:spPr>
        <p:txBody>
          <a:bodyPr wrap="square" rtlCol="0" anchor="t">
            <a:spAutoFit/>
          </a:bodyPr>
          <a:lstStyle/>
          <a:p>
            <a:r>
              <a:rPr lang="en-CA" sz="1600" i="1" dirty="0">
                <a:solidFill>
                  <a:schemeClr val="bg1"/>
                </a:solidFill>
                <a:latin typeface="+mj-lt"/>
              </a:rPr>
              <a:t>Is regulatory</a:t>
            </a:r>
            <a:r>
              <a:rPr lang="en-CA" sz="1600" i="1" dirty="0">
                <a:solidFill>
                  <a:srgbClr val="FFFFFF"/>
                </a:solidFill>
                <a:latin typeface="Georgia"/>
              </a:rPr>
              <a:t> compliance mission critical for you? Do you have team members in every corner of the globe? Are complex applications and portfolios a fact of life?</a:t>
            </a:r>
          </a:p>
          <a:p>
            <a:endParaRPr lang="en-CA" sz="1600" i="1" dirty="0">
              <a:solidFill>
                <a:schemeClr val="bg1"/>
              </a:solidFill>
              <a:latin typeface="+mj-lt"/>
            </a:endParaRPr>
          </a:p>
          <a:p>
            <a:r>
              <a:rPr lang="en-CA" sz="1600" i="1" dirty="0">
                <a:solidFill>
                  <a:schemeClr val="bg1"/>
                </a:solidFill>
                <a:latin typeface="+mj-lt"/>
              </a:rPr>
              <a:t>Microsoft Word has </a:t>
            </a:r>
            <a:r>
              <a:rPr lang="en-CA" sz="1600" i="1" dirty="0">
                <a:solidFill>
                  <a:srgbClr val="FFFFFF"/>
                </a:solidFill>
                <a:latin typeface="Georgia"/>
              </a:rPr>
              <a:t>been the de-facto </a:t>
            </a:r>
            <a:r>
              <a:rPr lang="en-CA" sz="1600" i="1" dirty="0" smtClean="0">
                <a:solidFill>
                  <a:srgbClr val="FFFFFF"/>
                </a:solidFill>
                <a:latin typeface="Georgia"/>
              </a:rPr>
              <a:t>standard </a:t>
            </a:r>
            <a:r>
              <a:rPr lang="en-CA" sz="1600" i="1" dirty="0">
                <a:solidFill>
                  <a:srgbClr val="FFFFFF"/>
                </a:solidFill>
                <a:latin typeface="Georgia"/>
              </a:rPr>
              <a:t>for application lifecycle management for decades. The document-centric ALM is also a source of rework, inefficiency, and frustration for people who answer yes to these questions.</a:t>
            </a:r>
            <a:endParaRPr lang="en-CA" sz="1600" b="1" i="1" dirty="0">
              <a:solidFill>
                <a:schemeClr val="bg1"/>
              </a:solidFill>
              <a:latin typeface="+mj-lt"/>
            </a:endParaRPr>
          </a:p>
          <a:p>
            <a:endParaRPr lang="en-CA" sz="1600" i="1" dirty="0">
              <a:solidFill>
                <a:schemeClr val="bg1"/>
              </a:solidFill>
              <a:latin typeface="+mj-lt"/>
            </a:endParaRPr>
          </a:p>
          <a:p>
            <a:r>
              <a:rPr lang="en-CA" sz="1600" i="1" dirty="0">
                <a:solidFill>
                  <a:schemeClr val="bg1"/>
                </a:solidFill>
                <a:latin typeface="+mj-lt"/>
              </a:rPr>
              <a:t>Application and </a:t>
            </a:r>
            <a:r>
              <a:rPr lang="en-CA" sz="1600" i="1" dirty="0" smtClean="0">
                <a:solidFill>
                  <a:schemeClr val="bg1"/>
                </a:solidFill>
                <a:latin typeface="+mj-lt"/>
              </a:rPr>
              <a:t>development </a:t>
            </a:r>
            <a:r>
              <a:rPr lang="en-CA" sz="1600" i="1" dirty="0">
                <a:solidFill>
                  <a:schemeClr val="bg1"/>
                </a:solidFill>
                <a:latin typeface="+mj-lt"/>
              </a:rPr>
              <a:t>managers and their teams need to shift to a data-driven application lifecycle to manage these challenges. </a:t>
            </a:r>
            <a:r>
              <a:rPr lang="en-CA" sz="1600" i="1" dirty="0" err="1" smtClean="0">
                <a:solidFill>
                  <a:srgbClr val="FFFFFF"/>
                </a:solidFill>
                <a:latin typeface="Georgia"/>
                <a:cs typeface="+mn-ea"/>
              </a:rPr>
              <a:t>ALM</a:t>
            </a:r>
            <a:r>
              <a:rPr lang="en-CA" sz="1600" i="1" dirty="0" smtClean="0">
                <a:solidFill>
                  <a:srgbClr val="FFFFFF"/>
                </a:solidFill>
                <a:latin typeface="Georgia"/>
                <a:cs typeface="+mn-ea"/>
              </a:rPr>
              <a:t> solutions </a:t>
            </a:r>
            <a:r>
              <a:rPr lang="en-CA" sz="1600" i="1" dirty="0">
                <a:solidFill>
                  <a:srgbClr val="FFFFFF"/>
                </a:solidFill>
                <a:latin typeface="Georgia"/>
                <a:cs typeface="+mn-ea"/>
              </a:rPr>
              <a:t>are a key to making the change, especially when combined with adoption programs that develop people and enhance practices. </a:t>
            </a:r>
            <a:r>
              <a:rPr lang="en-US" dirty="0">
                <a:latin typeface="+mn-ea"/>
                <a:cs typeface="+mn-ea"/>
              </a:rPr>
              <a:t/>
            </a:r>
            <a:br>
              <a:rPr lang="en-US" dirty="0">
                <a:latin typeface="+mn-ea"/>
                <a:cs typeface="+mn-ea"/>
              </a:rPr>
            </a:br>
            <a:r>
              <a:rPr lang="en-US" dirty="0">
                <a:latin typeface="+mn-ea"/>
                <a:cs typeface="+mn-ea"/>
              </a:rPr>
              <a:t/>
            </a:r>
            <a:br>
              <a:rPr lang="en-US" dirty="0">
                <a:latin typeface="+mn-ea"/>
                <a:cs typeface="+mn-ea"/>
              </a:rPr>
            </a:br>
            <a:endParaRPr lang="en-CA" sz="1600" b="1" i="1" dirty="0">
              <a:solidFill>
                <a:schemeClr val="bg1"/>
              </a:solidFill>
              <a:latin typeface="+mj-lt"/>
            </a:endParaRPr>
          </a:p>
        </p:txBody>
      </p:sp>
      <p:sp>
        <p:nvSpPr>
          <p:cNvPr id="3" name="TextBox 2"/>
          <p:cNvSpPr txBox="1"/>
          <p:nvPr/>
        </p:nvSpPr>
        <p:spPr>
          <a:xfrm>
            <a:off x="123834" y="5424488"/>
            <a:ext cx="7540616" cy="738664"/>
          </a:xfrm>
          <a:prstGeom prst="rect">
            <a:avLst/>
          </a:prstGeom>
        </p:spPr>
        <p:txBody>
          <a:bodyPr wrap="square" rtlCol="0" anchor="t">
            <a:spAutoFit/>
          </a:bodyPr>
          <a:lstStyle/>
          <a:p>
            <a:pPr algn="r"/>
            <a:r>
              <a:rPr lang="en-CA" sz="1400" b="1" i="1">
                <a:solidFill>
                  <a:schemeClr val="bg1"/>
                </a:solidFill>
              </a:rPr>
              <a:t>Cole </a:t>
            </a:r>
            <a:r>
              <a:rPr lang="en-CA" sz="1400" b="1" i="1" err="1">
                <a:solidFill>
                  <a:schemeClr val="bg1"/>
                </a:solidFill>
              </a:rPr>
              <a:t>Cioran</a:t>
            </a:r>
            <a:endParaRPr lang="en-US" err="1"/>
          </a:p>
          <a:p>
            <a:pPr algn="r"/>
            <a:r>
              <a:rPr lang="en-CA" sz="1400" i="1">
                <a:solidFill>
                  <a:schemeClr val="bg1"/>
                </a:solidFill>
              </a:rPr>
              <a:t>Senior Director – </a:t>
            </a:r>
            <a:r>
              <a:rPr lang="en-CA" sz="1400" i="1">
                <a:solidFill>
                  <a:srgbClr val="FFFFFF"/>
                </a:solidFill>
                <a:latin typeface="Arial"/>
                <a:cs typeface="Arial"/>
              </a:rPr>
              <a:t>Research, Application Development and Portfolio Management</a:t>
            </a:r>
            <a:r>
              <a:rPr lang="en-US">
                <a:latin typeface="+mn-ea"/>
                <a:cs typeface="+mn-ea"/>
              </a:rPr>
              <a:t/>
            </a:r>
            <a:br>
              <a:rPr lang="en-US">
                <a:latin typeface="+mn-ea"/>
                <a:cs typeface="+mn-ea"/>
              </a:rPr>
            </a:br>
            <a:r>
              <a:rPr lang="en-CA" sz="1400" i="1">
                <a:solidFill>
                  <a:schemeClr val="bg1"/>
                </a:solidFill>
              </a:rPr>
              <a:t>Info-Tech Research Group</a:t>
            </a:r>
            <a:endParaRPr lang="en-CA"/>
          </a:p>
        </p:txBody>
      </p:sp>
      <p:sp>
        <p:nvSpPr>
          <p:cNvPr id="4" name="TextBox 3"/>
          <p:cNvSpPr txBox="1"/>
          <p:nvPr/>
        </p:nvSpPr>
        <p:spPr>
          <a:xfrm>
            <a:off x="546100" y="1384300"/>
            <a:ext cx="6587253" cy="461665"/>
          </a:xfrm>
          <a:prstGeom prst="rect">
            <a:avLst/>
          </a:prstGeom>
        </p:spPr>
        <p:txBody>
          <a:bodyPr wrap="square" rtlCol="0" anchor="t">
            <a:spAutoFit/>
          </a:bodyPr>
          <a:lstStyle/>
          <a:p>
            <a:r>
              <a:rPr lang="en-CA" sz="1600" b="1">
                <a:solidFill>
                  <a:schemeClr val="bg1"/>
                </a:solidFill>
              </a:rPr>
              <a:t>Are you ready for data-driven application lifecycle management?</a:t>
            </a:r>
            <a:r>
              <a:rPr lang="en-CA" sz="2400" b="1">
                <a:solidFill>
                  <a:schemeClr val="bg1"/>
                </a:solidFill>
              </a:rPr>
              <a:t> </a:t>
            </a:r>
            <a:endParaRPr lang="en-CA" sz="1600" b="1">
              <a:solidFill>
                <a:schemeClr val="bg1"/>
              </a:solidFill>
            </a:endParaRP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a:solidFill>
                  <a:schemeClr val="bg1"/>
                </a:solidFill>
              </a:rPr>
              <a:t>ANALYST PERSPECTIVE </a:t>
            </a:r>
          </a:p>
        </p:txBody>
      </p:sp>
      <p:pic>
        <p:nvPicPr>
          <p:cNvPr id="8" name="Picture 104"/>
          <p:cNvPicPr>
            <a:picLocks noChangeAspect="1"/>
          </p:cNvPicPr>
          <p:nvPr/>
        </p:nvPicPr>
        <p:blipFill rotWithShape="1">
          <a:blip r:embed="rId2"/>
          <a:srcRect l="34768" t="21801" r="35751" b="57796"/>
          <a:stretch/>
        </p:blipFill>
        <p:spPr>
          <a:xfrm>
            <a:off x="545852" y="1952876"/>
            <a:ext cx="598068" cy="528294"/>
          </a:xfrm>
          <a:prstGeom prst="rect">
            <a:avLst/>
          </a:prstGeom>
        </p:spPr>
      </p:pic>
      <p:pic>
        <p:nvPicPr>
          <p:cNvPr id="9" name="Picture 105"/>
          <p:cNvPicPr>
            <a:picLocks noChangeAspect="1"/>
          </p:cNvPicPr>
          <p:nvPr/>
        </p:nvPicPr>
        <p:blipFill>
          <a:blip r:embed="rId3"/>
          <a:stretch>
            <a:fillRect/>
          </a:stretch>
        </p:blipFill>
        <p:spPr>
          <a:xfrm>
            <a:off x="7663959" y="4829797"/>
            <a:ext cx="619651" cy="457362"/>
          </a:xfrm>
          <a:prstGeom prst="rect">
            <a:avLst/>
          </a:prstGeom>
        </p:spPr>
      </p:pic>
      <p:grpSp>
        <p:nvGrpSpPr>
          <p:cNvPr id="10" name="Group 9"/>
          <p:cNvGrpSpPr/>
          <p:nvPr/>
        </p:nvGrpSpPr>
        <p:grpSpPr>
          <a:xfrm>
            <a:off x="0" y="6422955"/>
            <a:ext cx="9144000" cy="437555"/>
            <a:chOff x="0" y="6422955"/>
            <a:chExt cx="9144000" cy="437555"/>
          </a:xfrm>
        </p:grpSpPr>
        <p:pic>
          <p:nvPicPr>
            <p:cNvPr id="11"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31466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a:t>Introduction</a:t>
            </a:r>
          </a:p>
        </p:txBody>
      </p:sp>
      <p:sp>
        <p:nvSpPr>
          <p:cNvPr id="8" name="Text Placeholder 41"/>
          <p:cNvSpPr txBox="1">
            <a:spLocks/>
          </p:cNvSpPr>
          <p:nvPr/>
        </p:nvSpPr>
        <p:spPr>
          <a:xfrm>
            <a:off x="246703" y="2694626"/>
            <a:ext cx="4041648" cy="3584793"/>
          </a:xfrm>
          <a:prstGeom prst="rect">
            <a:avLst/>
          </a:prstGeom>
        </p:spPr>
        <p:txBody>
          <a:bodyPr anchor="t"/>
          <a:lstStyle>
            <a:lvl1pPr marL="174625" indent="-174625" algn="l" rtl="0" eaLnBrk="1" fontAlgn="base" hangingPunct="1">
              <a:lnSpc>
                <a:spcPct val="100000"/>
              </a:lnSpc>
              <a:spcBef>
                <a:spcPts val="500"/>
              </a:spcBef>
              <a:spcAft>
                <a:spcPct val="0"/>
              </a:spcAft>
              <a:buClr>
                <a:schemeClr val="tx1"/>
              </a:buClr>
              <a:buSzPct val="120000"/>
              <a:buFont typeface="Wingdings" pitchFamily="2" charset="2"/>
              <a:buChar char="ü"/>
              <a:defRPr sz="14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20000"/>
              <a:buFont typeface="Arial" pitchFamily="34" charset="0"/>
              <a:buChar char="•"/>
              <a:defRPr sz="14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50000"/>
              <a:buFont typeface="Arial" pitchFamily="34" charset="0"/>
              <a:buChar char="◦"/>
              <a:defRPr sz="14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Arial" pitchFamily="34" charset="0"/>
              <a:buChar char="–"/>
              <a:defRPr sz="14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1200"/>
              </a:spcBef>
            </a:pPr>
            <a:r>
              <a:rPr lang="en-US" dirty="0"/>
              <a:t>IT leaders who seek insights into the efficiency and effectiveness of their application portfolio, development, and maintenance practices.</a:t>
            </a:r>
          </a:p>
          <a:p>
            <a:pPr>
              <a:spcBef>
                <a:spcPts val="1200"/>
              </a:spcBef>
            </a:pPr>
            <a:r>
              <a:rPr lang="en-US" dirty="0"/>
              <a:t>Application </a:t>
            </a:r>
            <a:r>
              <a:rPr lang="en-US" dirty="0" smtClean="0"/>
              <a:t>managers </a:t>
            </a:r>
            <a:r>
              <a:rPr lang="en-US" dirty="0"/>
              <a:t>who must ensure their portfolio of applications drives business value and satisfaction</a:t>
            </a:r>
            <a:r>
              <a:rPr lang="en-US" dirty="0">
                <a:cs typeface="Arial"/>
              </a:rPr>
              <a:t>.</a:t>
            </a:r>
            <a:endParaRPr lang="en-US" dirty="0"/>
          </a:p>
          <a:p>
            <a:pPr>
              <a:spcBef>
                <a:spcPts val="1200"/>
              </a:spcBef>
            </a:pPr>
            <a:r>
              <a:rPr lang="en-US" dirty="0"/>
              <a:t>Development </a:t>
            </a:r>
            <a:r>
              <a:rPr lang="en-US" dirty="0" smtClean="0"/>
              <a:t>managers and their </a:t>
            </a:r>
            <a:r>
              <a:rPr lang="en-US" dirty="0"/>
              <a:t>teams </a:t>
            </a:r>
            <a:r>
              <a:rPr lang="en-US" dirty="0" smtClean="0"/>
              <a:t>who must </a:t>
            </a:r>
            <a:r>
              <a:rPr lang="en-US" dirty="0"/>
              <a:t>deliver timely solutions and valuable software.</a:t>
            </a:r>
            <a:endParaRPr lang="en-US" dirty="0">
              <a:cs typeface="Arial"/>
            </a:endParaRPr>
          </a:p>
          <a:p>
            <a:pPr>
              <a:spcBef>
                <a:spcPts val="1200"/>
              </a:spcBef>
            </a:pPr>
            <a:r>
              <a:rPr lang="en-US" dirty="0">
                <a:cs typeface="Arial"/>
              </a:rPr>
              <a:t>Operations </a:t>
            </a:r>
            <a:r>
              <a:rPr lang="en-US" dirty="0" smtClean="0">
                <a:cs typeface="Arial"/>
              </a:rPr>
              <a:t>managers </a:t>
            </a:r>
            <a:r>
              <a:rPr lang="en-US" dirty="0">
                <a:cs typeface="Arial"/>
              </a:rPr>
              <a:t>and their teams who need insights into the systems they support in order to resolve work orders and service requests quickly and effectively.</a:t>
            </a:r>
            <a:endParaRPr lang="en-US" dirty="0"/>
          </a:p>
        </p:txBody>
      </p:sp>
      <p:sp>
        <p:nvSpPr>
          <p:cNvPr id="9" name="Rectangle 8"/>
          <p:cNvSpPr/>
          <p:nvPr/>
        </p:nvSpPr>
        <p:spPr>
          <a:xfrm>
            <a:off x="251519" y="2374586"/>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a:solidFill>
                  <a:srgbClr val="FFFFFF"/>
                </a:solidFill>
              </a:rPr>
              <a:t>This Research is Designed For:</a:t>
            </a:r>
          </a:p>
        </p:txBody>
      </p:sp>
      <p:sp>
        <p:nvSpPr>
          <p:cNvPr id="10" name="Rectangle 9"/>
          <p:cNvSpPr/>
          <p:nvPr/>
        </p:nvSpPr>
        <p:spPr>
          <a:xfrm>
            <a:off x="4840036" y="2374586"/>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a:solidFill>
                  <a:srgbClr val="FFFFFF"/>
                </a:solidFill>
              </a:rPr>
              <a:t>This Research Will Help You:</a:t>
            </a:r>
          </a:p>
        </p:txBody>
      </p:sp>
      <p:sp>
        <p:nvSpPr>
          <p:cNvPr id="11" name="Text Placeholder 41"/>
          <p:cNvSpPr txBox="1">
            <a:spLocks/>
          </p:cNvSpPr>
          <p:nvPr/>
        </p:nvSpPr>
        <p:spPr>
          <a:xfrm>
            <a:off x="4835436" y="2694626"/>
            <a:ext cx="4041648" cy="2524737"/>
          </a:xfrm>
          <a:prstGeom prst="rect">
            <a:avLst/>
          </a:prstGeom>
        </p:spPr>
        <p:txBody>
          <a:bodyPr/>
          <a:lstStyle>
            <a:lvl1pPr marL="174625" indent="-174625" algn="l" rtl="0" eaLnBrk="1" fontAlgn="base" hangingPunct="1">
              <a:lnSpc>
                <a:spcPct val="100000"/>
              </a:lnSpc>
              <a:spcBef>
                <a:spcPts val="500"/>
              </a:spcBef>
              <a:spcAft>
                <a:spcPct val="0"/>
              </a:spcAft>
              <a:buClr>
                <a:schemeClr val="tx1"/>
              </a:buClr>
              <a:buSzPct val="120000"/>
              <a:buFont typeface="Wingdings" pitchFamily="2" charset="2"/>
              <a:buChar char="ü"/>
              <a:defRPr sz="14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20000"/>
              <a:buFont typeface="Arial" pitchFamily="34" charset="0"/>
              <a:buChar char="•"/>
              <a:defRPr sz="14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50000"/>
              <a:buFont typeface="Arial" pitchFamily="34" charset="0"/>
              <a:buChar char="◦"/>
              <a:defRPr sz="14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Arial" pitchFamily="34" charset="0"/>
              <a:buChar char="–"/>
              <a:defRPr sz="14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spcAft>
                <a:spcPts val="600"/>
              </a:spcAft>
            </a:pPr>
            <a:r>
              <a:rPr lang="en-US" dirty="0"/>
              <a:t>Review vendor strengths and limitations </a:t>
            </a:r>
            <a:r>
              <a:rPr lang="en-US" dirty="0" smtClean="0"/>
              <a:t>compared to </a:t>
            </a:r>
            <a:r>
              <a:rPr lang="en-US" dirty="0"/>
              <a:t>your current and projected ALM needs. </a:t>
            </a:r>
            <a:endParaRPr lang="en-CA" dirty="0"/>
          </a:p>
          <a:p>
            <a:pPr>
              <a:spcBef>
                <a:spcPts val="600"/>
              </a:spcBef>
              <a:spcAft>
                <a:spcPts val="600"/>
              </a:spcAft>
            </a:pPr>
            <a:r>
              <a:rPr lang="en-CA" dirty="0"/>
              <a:t>Determine which suite of ALM </a:t>
            </a:r>
            <a:r>
              <a:rPr lang="en-CA" dirty="0" smtClean="0"/>
              <a:t>solutions </a:t>
            </a:r>
            <a:r>
              <a:rPr lang="en-CA" dirty="0"/>
              <a:t>is </a:t>
            </a:r>
            <a:r>
              <a:rPr lang="en-CA" dirty="0" smtClean="0"/>
              <a:t>best suited </a:t>
            </a:r>
            <a:r>
              <a:rPr lang="en-CA" dirty="0"/>
              <a:t>given </a:t>
            </a:r>
            <a:r>
              <a:rPr lang="en-CA" dirty="0" smtClean="0"/>
              <a:t>your </a:t>
            </a:r>
            <a:r>
              <a:rPr lang="en-CA" dirty="0"/>
              <a:t>scenarios.</a:t>
            </a:r>
          </a:p>
          <a:p>
            <a:pPr lvl="0">
              <a:spcBef>
                <a:spcPts val="600"/>
              </a:spcBef>
              <a:spcAft>
                <a:spcPts val="600"/>
              </a:spcAft>
            </a:pPr>
            <a:r>
              <a:rPr lang="en-US" dirty="0"/>
              <a:t>Understand available functionality of current ALM solutions. </a:t>
            </a:r>
          </a:p>
          <a:p>
            <a:pPr lvl="0">
              <a:spcBef>
                <a:spcPts val="600"/>
              </a:spcBef>
              <a:spcAft>
                <a:spcPts val="600"/>
              </a:spcAft>
            </a:pPr>
            <a:r>
              <a:rPr lang="en-US" dirty="0"/>
              <a:t>Shortlist the vendors that the best fit your organization.</a:t>
            </a:r>
          </a:p>
        </p:txBody>
      </p:sp>
      <p:sp>
        <p:nvSpPr>
          <p:cNvPr id="17" name="Rectangle 16"/>
          <p:cNvSpPr/>
          <p:nvPr/>
        </p:nvSpPr>
        <p:spPr>
          <a:xfrm>
            <a:off x="251519" y="2374586"/>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a:solidFill>
                  <a:srgbClr val="FFFFFF"/>
                </a:solidFill>
              </a:rPr>
              <a:t>This Research Is Designed For:</a:t>
            </a:r>
          </a:p>
        </p:txBody>
      </p:sp>
      <p:sp>
        <p:nvSpPr>
          <p:cNvPr id="18" name="Rectangle 17"/>
          <p:cNvSpPr/>
          <p:nvPr/>
        </p:nvSpPr>
        <p:spPr>
          <a:xfrm>
            <a:off x="4840036" y="2374586"/>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a:solidFill>
                  <a:srgbClr val="FFFFFF"/>
                </a:solidFill>
              </a:rPr>
              <a:t>This Research Will Help You:</a:t>
            </a:r>
          </a:p>
        </p:txBody>
      </p:sp>
      <p:sp>
        <p:nvSpPr>
          <p:cNvPr id="19" name="Text Placeholder 18"/>
          <p:cNvSpPr txBox="1">
            <a:spLocks/>
          </p:cNvSpPr>
          <p:nvPr/>
        </p:nvSpPr>
        <p:spPr>
          <a:xfrm>
            <a:off x="320674" y="1179511"/>
            <a:ext cx="8502651" cy="867774"/>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600" b="1" dirty="0"/>
              <a:t>Application </a:t>
            </a:r>
            <a:r>
              <a:rPr lang="en-CA" sz="1600" b="1" dirty="0" smtClean="0"/>
              <a:t>lifecycle management </a:t>
            </a:r>
            <a:r>
              <a:rPr lang="en-CA" sz="1600" b="1" dirty="0"/>
              <a:t>(ALM) </a:t>
            </a:r>
            <a:r>
              <a:rPr lang="en-CA" sz="1600" b="1" dirty="0" smtClean="0"/>
              <a:t>solutions </a:t>
            </a:r>
            <a:r>
              <a:rPr lang="en-CA" sz="1600" b="1" dirty="0"/>
              <a:t>provide </a:t>
            </a:r>
            <a:r>
              <a:rPr lang="en-CA" sz="1600" b="1" dirty="0" smtClean="0"/>
              <a:t>the transparency </a:t>
            </a:r>
            <a:r>
              <a:rPr lang="en-CA" sz="1600" b="1" dirty="0"/>
              <a:t>and automation capabilities needed to justify development and product decisions, monitor ALM tasks, and enable Agile and continuous delivery.</a:t>
            </a:r>
          </a:p>
          <a:p>
            <a:endParaRPr lang="en-CA" sz="1600" b="1" dirty="0"/>
          </a:p>
        </p:txBody>
      </p:sp>
      <p:grpSp>
        <p:nvGrpSpPr>
          <p:cNvPr id="13" name="Group 12"/>
          <p:cNvGrpSpPr/>
          <p:nvPr/>
        </p:nvGrpSpPr>
        <p:grpSpPr>
          <a:xfrm>
            <a:off x="0" y="6422955"/>
            <a:ext cx="9144000" cy="437555"/>
            <a:chOff x="0" y="6422955"/>
            <a:chExt cx="9144000" cy="437555"/>
          </a:xfrm>
        </p:grpSpPr>
        <p:pic>
          <p:nvPicPr>
            <p:cNvPr id="14"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5" name="Picture 14"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94784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Executive </a:t>
            </a:r>
            <a:r>
              <a:rPr lang="en-US" dirty="0" smtClean="0"/>
              <a:t>summary</a:t>
            </a:r>
            <a:endParaRPr lang="en-US" dirty="0"/>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86101" y="1189087"/>
            <a:ext cx="3847914" cy="356008"/>
          </a:xfrm>
          <a:prstGeom prst="rect">
            <a:avLst/>
          </a:prstGeom>
        </p:spPr>
      </p:pic>
      <p:sp>
        <p:nvSpPr>
          <p:cNvPr id="14" name="Text Placeholder 5"/>
          <p:cNvSpPr txBox="1">
            <a:spLocks/>
          </p:cNvSpPr>
          <p:nvPr/>
        </p:nvSpPr>
        <p:spPr>
          <a:xfrm>
            <a:off x="4985359" y="1545095"/>
            <a:ext cx="3835114" cy="4947780"/>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indent="-228600">
              <a:spcBef>
                <a:spcPts val="600"/>
              </a:spcBef>
              <a:spcAft>
                <a:spcPts val="600"/>
              </a:spcAft>
              <a:buSzPct val="100000"/>
              <a:buFont typeface="+mj-lt"/>
              <a:buAutoNum type="arabicPeriod"/>
            </a:pPr>
            <a:r>
              <a:rPr lang="en-US" b="1" dirty="0">
                <a:solidFill>
                  <a:srgbClr val="333333"/>
                </a:solidFill>
              </a:rPr>
              <a:t>Tools are critical for the shift from </a:t>
            </a:r>
            <a:r>
              <a:rPr lang="en-US" b="1" dirty="0" smtClean="0">
                <a:solidFill>
                  <a:srgbClr val="333333"/>
                </a:solidFill>
              </a:rPr>
              <a:t>document </a:t>
            </a:r>
            <a:r>
              <a:rPr lang="en-US" b="1" dirty="0">
                <a:solidFill>
                  <a:srgbClr val="333333"/>
                </a:solidFill>
              </a:rPr>
              <a:t>to data-driven </a:t>
            </a:r>
            <a:r>
              <a:rPr lang="en-US" b="1" dirty="0" err="1" smtClean="0">
                <a:solidFill>
                  <a:srgbClr val="333333"/>
                </a:solidFill>
              </a:rPr>
              <a:t>ALM</a:t>
            </a:r>
            <a:r>
              <a:rPr lang="en-US" b="1" dirty="0" smtClean="0">
                <a:solidFill>
                  <a:srgbClr val="333333"/>
                </a:solidFill>
              </a:rPr>
              <a:t>. </a:t>
            </a:r>
            <a:r>
              <a:rPr lang="en-US" dirty="0" err="1" smtClean="0">
                <a:solidFill>
                  <a:srgbClr val="333333"/>
                </a:solidFill>
              </a:rPr>
              <a:t>ALM</a:t>
            </a:r>
            <a:r>
              <a:rPr lang="en-US" dirty="0" smtClean="0">
                <a:solidFill>
                  <a:srgbClr val="333333"/>
                </a:solidFill>
              </a:rPr>
              <a:t> </a:t>
            </a:r>
            <a:r>
              <a:rPr lang="en-US" dirty="0">
                <a:solidFill>
                  <a:srgbClr val="333333"/>
                </a:solidFill>
              </a:rPr>
              <a:t>data is currently hidden in documents and network drives. ALM </a:t>
            </a:r>
            <a:r>
              <a:rPr lang="en-US" dirty="0" smtClean="0">
                <a:solidFill>
                  <a:srgbClr val="333333"/>
                </a:solidFill>
              </a:rPr>
              <a:t>solutions </a:t>
            </a:r>
            <a:r>
              <a:rPr lang="en-US" dirty="0">
                <a:solidFill>
                  <a:srgbClr val="333333"/>
                </a:solidFill>
              </a:rPr>
              <a:t>provide the insight needed for governance and continuous improvement of every practice.</a:t>
            </a:r>
          </a:p>
          <a:p>
            <a:pPr marL="228600" indent="-228600">
              <a:spcBef>
                <a:spcPts val="600"/>
              </a:spcBef>
              <a:spcAft>
                <a:spcPts val="600"/>
              </a:spcAft>
              <a:buSzPct val="100000"/>
              <a:buFont typeface="+mj-lt"/>
              <a:buAutoNum type="arabicPeriod"/>
            </a:pPr>
            <a:r>
              <a:rPr lang="en-US" b="1" dirty="0">
                <a:solidFill>
                  <a:srgbClr val="333333"/>
                </a:solidFill>
              </a:rPr>
              <a:t>Organizations implement ALM </a:t>
            </a:r>
            <a:r>
              <a:rPr lang="en-US" b="1" dirty="0" smtClean="0">
                <a:solidFill>
                  <a:srgbClr val="333333"/>
                </a:solidFill>
              </a:rPr>
              <a:t>solutions </a:t>
            </a:r>
            <a:r>
              <a:rPr lang="en-US" b="1" dirty="0">
                <a:solidFill>
                  <a:srgbClr val="333333"/>
                </a:solidFill>
              </a:rPr>
              <a:t>to manage products </a:t>
            </a:r>
            <a:r>
              <a:rPr lang="en-US" b="1" i="1" dirty="0">
                <a:solidFill>
                  <a:srgbClr val="333333"/>
                </a:solidFill>
              </a:rPr>
              <a:t>and</a:t>
            </a:r>
            <a:r>
              <a:rPr lang="en-US" b="1" dirty="0">
                <a:solidFill>
                  <a:srgbClr val="333333"/>
                </a:solidFill>
              </a:rPr>
              <a:t> </a:t>
            </a:r>
            <a:r>
              <a:rPr lang="en-US" b="1" dirty="0" smtClean="0">
                <a:solidFill>
                  <a:srgbClr val="333333"/>
                </a:solidFill>
              </a:rPr>
              <a:t>projects. </a:t>
            </a:r>
            <a:r>
              <a:rPr lang="en-US" dirty="0" smtClean="0">
                <a:solidFill>
                  <a:srgbClr val="333333"/>
                </a:solidFill>
              </a:rPr>
              <a:t>Application </a:t>
            </a:r>
            <a:r>
              <a:rPr lang="en-US" dirty="0">
                <a:solidFill>
                  <a:srgbClr val="333333"/>
                </a:solidFill>
              </a:rPr>
              <a:t>teams </a:t>
            </a:r>
            <a:r>
              <a:rPr lang="en-US" dirty="0" smtClean="0">
                <a:solidFill>
                  <a:srgbClr val="333333"/>
                </a:solidFill>
              </a:rPr>
              <a:t>continuously strive to increase throughput</a:t>
            </a:r>
            <a:r>
              <a:rPr lang="en-US" dirty="0">
                <a:solidFill>
                  <a:srgbClr val="333333"/>
                </a:solidFill>
              </a:rPr>
              <a:t> </a:t>
            </a:r>
            <a:r>
              <a:rPr lang="en-US" dirty="0" smtClean="0">
                <a:solidFill>
                  <a:srgbClr val="333333"/>
                </a:solidFill>
              </a:rPr>
              <a:t>and reduce </a:t>
            </a:r>
            <a:r>
              <a:rPr lang="en-US" dirty="0">
                <a:solidFill>
                  <a:srgbClr val="333333"/>
                </a:solidFill>
              </a:rPr>
              <a:t>contention, </a:t>
            </a:r>
            <a:r>
              <a:rPr lang="en-US" dirty="0" smtClean="0">
                <a:solidFill>
                  <a:srgbClr val="333333"/>
                </a:solidFill>
              </a:rPr>
              <a:t>rework, </a:t>
            </a:r>
            <a:r>
              <a:rPr lang="en-US" dirty="0">
                <a:solidFill>
                  <a:srgbClr val="333333"/>
                </a:solidFill>
              </a:rPr>
              <a:t>and frustration when they develop and support their application </a:t>
            </a:r>
            <a:r>
              <a:rPr lang="en-US" dirty="0" smtClean="0">
                <a:solidFill>
                  <a:srgbClr val="333333"/>
                </a:solidFill>
              </a:rPr>
              <a:t>portfolio. </a:t>
            </a:r>
            <a:r>
              <a:rPr lang="en-US" dirty="0">
                <a:solidFill>
                  <a:srgbClr val="333333"/>
                </a:solidFill>
              </a:rPr>
              <a:t>ALM </a:t>
            </a:r>
            <a:r>
              <a:rPr lang="en-US" dirty="0" smtClean="0">
                <a:solidFill>
                  <a:srgbClr val="333333"/>
                </a:solidFill>
              </a:rPr>
              <a:t>solutions </a:t>
            </a:r>
            <a:r>
              <a:rPr lang="en-US" dirty="0">
                <a:solidFill>
                  <a:srgbClr val="333333"/>
                </a:solidFill>
              </a:rPr>
              <a:t>ensure that people have the information they need to manage the whole product, not just a single project or work order.</a:t>
            </a:r>
          </a:p>
          <a:p>
            <a:pPr marL="228600" indent="-228600">
              <a:spcBef>
                <a:spcPts val="600"/>
              </a:spcBef>
              <a:spcAft>
                <a:spcPts val="600"/>
              </a:spcAft>
              <a:buSzPct val="100000"/>
              <a:buFont typeface="+mj-lt"/>
              <a:buAutoNum type="arabicPeriod"/>
            </a:pPr>
            <a:r>
              <a:rPr lang="en-US" b="1" dirty="0">
                <a:solidFill>
                  <a:srgbClr val="333333"/>
                </a:solidFill>
              </a:rPr>
              <a:t>Teams </a:t>
            </a:r>
            <a:r>
              <a:rPr lang="en-US" b="1" dirty="0" smtClean="0">
                <a:solidFill>
                  <a:srgbClr val="333333"/>
                </a:solidFill>
              </a:rPr>
              <a:t>want an open and integrated </a:t>
            </a:r>
            <a:r>
              <a:rPr lang="en-US" b="1" dirty="0" err="1" smtClean="0">
                <a:solidFill>
                  <a:srgbClr val="333333"/>
                </a:solidFill>
              </a:rPr>
              <a:t>ALM</a:t>
            </a:r>
            <a:r>
              <a:rPr lang="en-US" b="1" dirty="0" smtClean="0">
                <a:solidFill>
                  <a:srgbClr val="333333"/>
                </a:solidFill>
              </a:rPr>
              <a:t> environment. </a:t>
            </a:r>
            <a:r>
              <a:rPr lang="en-US" dirty="0" smtClean="0">
                <a:solidFill>
                  <a:srgbClr val="333333"/>
                </a:solidFill>
              </a:rPr>
              <a:t>Teams are empowered to adopt the tools they need to address complexities and frequent changes while assuring end-to-end artifact traceability. ALM vendors are positioning their products as open solutions with out-of-the-box integrations and marketplaces to allow teams to create a tightly integrated and flexible tool environment.</a:t>
            </a:r>
            <a:endParaRPr lang="en-US" dirty="0">
              <a:solidFill>
                <a:srgbClr val="333333"/>
              </a:solidFill>
            </a:endParaRPr>
          </a:p>
        </p:txBody>
      </p:sp>
      <p:sp>
        <p:nvSpPr>
          <p:cNvPr id="15" name="Text Placeholder 4"/>
          <p:cNvSpPr txBox="1">
            <a:spLocks/>
          </p:cNvSpPr>
          <p:nvPr/>
        </p:nvSpPr>
        <p:spPr>
          <a:xfrm>
            <a:off x="320675" y="1189038"/>
            <a:ext cx="4458589" cy="5303837"/>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CA" sz="1400" dirty="0"/>
              <a:t>Info-Tech reviewed 13 competitors in the ALM market and recognized </a:t>
            </a:r>
            <a:r>
              <a:rPr lang="en-CA" sz="1400" dirty="0" smtClean="0"/>
              <a:t>the </a:t>
            </a:r>
            <a:r>
              <a:rPr lang="en-CA" sz="1400" dirty="0"/>
              <a:t>following trends:</a:t>
            </a:r>
          </a:p>
          <a:p>
            <a:pPr marL="179388" indent="-179388">
              <a:spcBef>
                <a:spcPts val="600"/>
              </a:spcBef>
              <a:buFont typeface="Arial" pitchFamily="34" charset="0"/>
              <a:buNone/>
            </a:pPr>
            <a:r>
              <a:rPr lang="en-CA" sz="1400" b="1" dirty="0"/>
              <a:t>Changes in the Vendor Landscape:</a:t>
            </a:r>
          </a:p>
          <a:p>
            <a:pPr marL="179388" indent="-179388">
              <a:spcBef>
                <a:spcPts val="600"/>
              </a:spcBef>
            </a:pPr>
            <a:r>
              <a:rPr lang="en-CA" b="1" dirty="0"/>
              <a:t>The 2017 merger of </a:t>
            </a:r>
            <a:r>
              <a:rPr lang="en-CA" b="1" dirty="0" smtClean="0"/>
              <a:t>Micro Focus </a:t>
            </a:r>
            <a:r>
              <a:rPr lang="en-CA" b="1" dirty="0"/>
              <a:t>and HPE </a:t>
            </a:r>
            <a:r>
              <a:rPr lang="en-CA" dirty="0"/>
              <a:t>has given overlapping </a:t>
            </a:r>
            <a:r>
              <a:rPr lang="en-CA" dirty="0" smtClean="0"/>
              <a:t>ALM solutions </a:t>
            </a:r>
            <a:r>
              <a:rPr lang="en-CA" dirty="0"/>
              <a:t>HP Octane, Serena, and Calibre a single owner.</a:t>
            </a:r>
          </a:p>
          <a:p>
            <a:pPr marL="179388" indent="-179388">
              <a:spcBef>
                <a:spcPts val="600"/>
              </a:spcBef>
            </a:pPr>
            <a:r>
              <a:rPr lang="en-CA" b="1" dirty="0" err="1"/>
              <a:t>Perforce’s</a:t>
            </a:r>
            <a:r>
              <a:rPr lang="en-CA" b="1" dirty="0"/>
              <a:t> acquisition of </a:t>
            </a:r>
            <a:r>
              <a:rPr lang="en-CA" b="1" dirty="0" err="1" smtClean="0"/>
              <a:t>Hansoft</a:t>
            </a:r>
            <a:r>
              <a:rPr lang="en-CA" b="1" dirty="0" smtClean="0"/>
              <a:t> </a:t>
            </a:r>
            <a:r>
              <a:rPr lang="en-CA" b="1" dirty="0"/>
              <a:t>and </a:t>
            </a:r>
            <a:r>
              <a:rPr lang="en-CA" b="1" dirty="0" err="1"/>
              <a:t>Seapine</a:t>
            </a:r>
            <a:r>
              <a:rPr lang="en-CA" dirty="0"/>
              <a:t> extends </a:t>
            </a:r>
            <a:r>
              <a:rPr lang="en-CA" dirty="0" smtClean="0"/>
              <a:t>its </a:t>
            </a:r>
            <a:r>
              <a:rPr lang="en-CA" dirty="0"/>
              <a:t>development and requirements suite with testing and Agile </a:t>
            </a:r>
            <a:r>
              <a:rPr lang="en-CA" dirty="0" smtClean="0"/>
              <a:t>work </a:t>
            </a:r>
            <a:r>
              <a:rPr lang="en-CA" dirty="0"/>
              <a:t>management solutions.</a:t>
            </a:r>
          </a:p>
          <a:p>
            <a:pPr marL="179388" indent="-179388">
              <a:spcBef>
                <a:spcPts val="600"/>
              </a:spcBef>
            </a:pPr>
            <a:r>
              <a:rPr lang="en-CA" b="1" dirty="0"/>
              <a:t>CA and Blueprint have partnered </a:t>
            </a:r>
            <a:r>
              <a:rPr lang="en-CA" dirty="0"/>
              <a:t>to deliver a seamless experience between CA Agile Central (formerly Rally) and Storyteller for requirements </a:t>
            </a:r>
            <a:r>
              <a:rPr lang="en-CA" dirty="0" smtClean="0"/>
              <a:t>analysis </a:t>
            </a:r>
            <a:r>
              <a:rPr lang="en-CA" dirty="0"/>
              <a:t>and work management for Agile and DevOps.</a:t>
            </a:r>
          </a:p>
          <a:p>
            <a:pPr marL="0" indent="0">
              <a:spcBef>
                <a:spcPts val="600"/>
              </a:spcBef>
              <a:buFont typeface="Arial" pitchFamily="34" charset="0"/>
              <a:buNone/>
            </a:pPr>
            <a:r>
              <a:rPr lang="en-CA" sz="1400" b="1" dirty="0"/>
              <a:t>Innovative Features:</a:t>
            </a:r>
          </a:p>
          <a:p>
            <a:pPr marL="179388" indent="-179388">
              <a:spcBef>
                <a:spcPts val="600"/>
              </a:spcBef>
            </a:pPr>
            <a:r>
              <a:rPr lang="en-CA" b="1" dirty="0" err="1"/>
              <a:t>Visure’s</a:t>
            </a:r>
            <a:r>
              <a:rPr lang="en-CA" b="1" dirty="0"/>
              <a:t> automated approach to requirements visualization and validation is overdue </a:t>
            </a:r>
            <a:r>
              <a:rPr lang="en-CA" dirty="0"/>
              <a:t>given how common requirements have poor quality and </a:t>
            </a:r>
            <a:r>
              <a:rPr lang="en-CA" dirty="0" smtClean="0"/>
              <a:t>are </a:t>
            </a:r>
            <a:r>
              <a:rPr lang="en-CA" dirty="0"/>
              <a:t>unclear.</a:t>
            </a:r>
          </a:p>
          <a:p>
            <a:pPr marL="179388" indent="-179388">
              <a:spcBef>
                <a:spcPts val="600"/>
              </a:spcBef>
            </a:pPr>
            <a:r>
              <a:rPr lang="en-CA" b="1" dirty="0" err="1"/>
              <a:t>Visonera’s</a:t>
            </a:r>
            <a:r>
              <a:rPr lang="en-CA" b="1" dirty="0"/>
              <a:t> stakeholder-centric views of products </a:t>
            </a:r>
            <a:r>
              <a:rPr lang="en-CA" dirty="0" smtClean="0"/>
              <a:t>help ensure </a:t>
            </a:r>
            <a:r>
              <a:rPr lang="en-CA" dirty="0"/>
              <a:t>teams are satisfying service agreements and communicating with stakeholders using the right information. </a:t>
            </a:r>
          </a:p>
          <a:p>
            <a:pPr marL="179388" indent="-179388">
              <a:spcBef>
                <a:spcPts val="600"/>
              </a:spcBef>
            </a:pPr>
            <a:r>
              <a:rPr lang="en-CA" b="1" dirty="0"/>
              <a:t>Blueprint’s </a:t>
            </a:r>
            <a:r>
              <a:rPr lang="en-CA" b="1" dirty="0" smtClean="0"/>
              <a:t>visual models</a:t>
            </a:r>
            <a:r>
              <a:rPr lang="en-CA" dirty="0" smtClean="0"/>
              <a:t> envision customer journeys and business processes through graphical process flows.</a:t>
            </a:r>
            <a:endParaRPr lang="en-CA" dirty="0"/>
          </a:p>
          <a:p>
            <a:pPr marL="179388" indent="-179388">
              <a:spcBef>
                <a:spcPts val="600"/>
              </a:spcBef>
            </a:pPr>
            <a:r>
              <a:rPr lang="en-CA" b="1" dirty="0" err="1" smtClean="0"/>
              <a:t>ServiceNow’s</a:t>
            </a:r>
            <a:r>
              <a:rPr lang="en-CA" b="1" dirty="0" smtClean="0"/>
              <a:t> </a:t>
            </a:r>
            <a:r>
              <a:rPr lang="en-CA" b="1" dirty="0"/>
              <a:t>Workbench </a:t>
            </a:r>
            <a:r>
              <a:rPr lang="en-CA" dirty="0"/>
              <a:t>ensures organizations prioritize the right work based on value, risk, and </a:t>
            </a:r>
            <a:r>
              <a:rPr lang="en-CA" dirty="0" smtClean="0"/>
              <a:t>size.</a:t>
            </a:r>
            <a:endParaRPr lang="en-CA" dirty="0"/>
          </a:p>
        </p:txBody>
      </p:sp>
      <p:grpSp>
        <p:nvGrpSpPr>
          <p:cNvPr id="6" name="Group 5"/>
          <p:cNvGrpSpPr/>
          <p:nvPr/>
        </p:nvGrpSpPr>
        <p:grpSpPr>
          <a:xfrm>
            <a:off x="0" y="6422955"/>
            <a:ext cx="9144000" cy="437555"/>
            <a:chOff x="0" y="6422955"/>
            <a:chExt cx="9144000" cy="437555"/>
          </a:xfrm>
        </p:grpSpPr>
        <p:pic>
          <p:nvPicPr>
            <p:cNvPr id="7"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8" name="Picture 7"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429712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Info-Tech offers various levels of support to best suit your needs</a:t>
            </a:r>
          </a:p>
        </p:txBody>
      </p:sp>
      <p:sp>
        <p:nvSpPr>
          <p:cNvPr id="3" name="Rounded Rectangle 2"/>
          <p:cNvSpPr/>
          <p:nvPr/>
        </p:nvSpPr>
        <p:spPr>
          <a:xfrm>
            <a:off x="4749479"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 name="Rounded Rectangle 3"/>
          <p:cNvSpPr/>
          <p:nvPr/>
        </p:nvSpPr>
        <p:spPr>
          <a:xfrm>
            <a:off x="361346"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 name="Rectangle 4"/>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cxnSp>
        <p:nvCxnSpPr>
          <p:cNvPr id="6" name="Straight Arrow Connector 5"/>
          <p:cNvCxnSpPr>
            <a:stCxn id="18" idx="2"/>
          </p:cNvCxnSpPr>
          <p:nvPr/>
        </p:nvCxnSpPr>
        <p:spPr>
          <a:xfrm>
            <a:off x="811401" y="2920539"/>
            <a:ext cx="7769458"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 name="Group 6"/>
          <p:cNvGrpSpPr/>
          <p:nvPr/>
        </p:nvGrpSpPr>
        <p:grpSpPr>
          <a:xfrm>
            <a:off x="6944182" y="2025295"/>
            <a:ext cx="1636677" cy="2763778"/>
            <a:chOff x="6637354" y="1574599"/>
            <a:chExt cx="1636677" cy="2763778"/>
          </a:xfrm>
        </p:grpSpPr>
        <p:sp>
          <p:nvSpPr>
            <p:cNvPr id="8" name="Oval 7"/>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9" name="TextBox 8"/>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10" name="TextBox 9"/>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12" name="Group 11"/>
          <p:cNvGrpSpPr/>
          <p:nvPr/>
        </p:nvGrpSpPr>
        <p:grpSpPr>
          <a:xfrm>
            <a:off x="2334987" y="1877373"/>
            <a:ext cx="2129440" cy="2937609"/>
            <a:chOff x="2807522" y="2074912"/>
            <a:chExt cx="2129440" cy="2937609"/>
          </a:xfrm>
        </p:grpSpPr>
        <p:sp>
          <p:nvSpPr>
            <p:cNvPr id="13" name="Oval 12"/>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14" name="TextBox 13"/>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smtClean="0">
                  <a:ln>
                    <a:noFill/>
                  </a:ln>
                  <a:solidFill>
                    <a:srgbClr val="365D7E"/>
                  </a:solidFill>
                  <a:effectLst/>
                  <a:uLnTx/>
                  <a:uFillTx/>
                </a:rPr>
                <a:t>Guided Implementation</a:t>
              </a:r>
            </a:p>
          </p:txBody>
        </p:sp>
        <p:sp>
          <p:nvSpPr>
            <p:cNvPr id="15" name="TextBox 14"/>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17" name="Group 16"/>
          <p:cNvGrpSpPr/>
          <p:nvPr/>
        </p:nvGrpSpPr>
        <p:grpSpPr>
          <a:xfrm>
            <a:off x="367160" y="2025295"/>
            <a:ext cx="1628660" cy="2794213"/>
            <a:chOff x="1266026" y="2731218"/>
            <a:chExt cx="1628660" cy="2794213"/>
          </a:xfrm>
        </p:grpSpPr>
        <p:sp>
          <p:nvSpPr>
            <p:cNvPr id="18" name="Oval 17"/>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19" name="TextBox 18"/>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20" name="TextBox 19"/>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22" name="Group 21"/>
          <p:cNvGrpSpPr/>
          <p:nvPr/>
        </p:nvGrpSpPr>
        <p:grpSpPr>
          <a:xfrm>
            <a:off x="4969850" y="2025295"/>
            <a:ext cx="1635165" cy="2795710"/>
            <a:chOff x="4834633" y="1938352"/>
            <a:chExt cx="1635165" cy="2795710"/>
          </a:xfrm>
        </p:grpSpPr>
        <p:sp>
          <p:nvSpPr>
            <p:cNvPr id="23" name="Oval 22"/>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24" name="TextBox 23"/>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25" name="TextBox 24"/>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26" name="Picture 2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27" name="Rectangle 26"/>
          <p:cNvSpPr/>
          <p:nvPr/>
        </p:nvSpPr>
        <p:spPr>
          <a:xfrm>
            <a:off x="968616"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grpSp>
        <p:nvGrpSpPr>
          <p:cNvPr id="28" name="Group 27"/>
          <p:cNvGrpSpPr/>
          <p:nvPr/>
        </p:nvGrpSpPr>
        <p:grpSpPr>
          <a:xfrm>
            <a:off x="0" y="6422955"/>
            <a:ext cx="9144000" cy="437555"/>
            <a:chOff x="0" y="6422955"/>
            <a:chExt cx="9144000" cy="437555"/>
          </a:xfrm>
        </p:grpSpPr>
        <p:pic>
          <p:nvPicPr>
            <p:cNvPr id="29"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30" name="Picture 29"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250028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Book </a:t>
            </a:r>
            <a:r>
              <a:rPr lang="en-US" dirty="0" smtClean="0"/>
              <a:t>a </a:t>
            </a:r>
            <a:r>
              <a:rPr lang="en-US" dirty="0"/>
              <a:t>guided implementation today!</a:t>
            </a:r>
          </a:p>
        </p:txBody>
      </p:sp>
      <p:sp>
        <p:nvSpPr>
          <p:cNvPr id="11" name="Text Placeholder 5"/>
          <p:cNvSpPr txBox="1">
            <a:spLocks/>
          </p:cNvSpPr>
          <p:nvPr/>
        </p:nvSpPr>
        <p:spPr>
          <a:xfrm>
            <a:off x="257175" y="1233586"/>
            <a:ext cx="8620124" cy="913367"/>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solidFill>
                  <a:srgbClr val="333333"/>
                </a:solidFill>
              </a:rPr>
              <a:t>Complete these steps on your own, or call us to complete a guided implementation. A guided implementation is a series of </a:t>
            </a:r>
            <a:r>
              <a:rPr lang="en-US" sz="1400" dirty="0" smtClean="0">
                <a:solidFill>
                  <a:srgbClr val="333333"/>
                </a:solidFill>
              </a:rPr>
              <a:t>2-3 </a:t>
            </a:r>
            <a:r>
              <a:rPr lang="en-US" sz="1400" dirty="0">
                <a:solidFill>
                  <a:srgbClr val="333333"/>
                </a:solidFill>
              </a:rPr>
              <a:t>advisory calls that help you execute each phase of a project. They are included in most advisory memberships. </a:t>
            </a:r>
          </a:p>
        </p:txBody>
      </p:sp>
      <p:graphicFrame>
        <p:nvGraphicFramePr>
          <p:cNvPr id="12" name="Table 11"/>
          <p:cNvGraphicFramePr>
            <a:graphicFrameLocks noGrp="1"/>
          </p:cNvGraphicFramePr>
          <p:nvPr>
            <p:extLst>
              <p:ext uri="{D42A27DB-BD31-4B8C-83A1-F6EECF244321}">
                <p14:modId xmlns:p14="http://schemas.microsoft.com/office/powerpoint/2010/main" val="1899663774"/>
              </p:ext>
            </p:extLst>
          </p:nvPr>
        </p:nvGraphicFramePr>
        <p:xfrm>
          <a:off x="257174" y="2146952"/>
          <a:ext cx="6732540" cy="2967213"/>
        </p:xfrm>
        <a:graphic>
          <a:graphicData uri="http://schemas.openxmlformats.org/drawingml/2006/table">
            <a:tbl>
              <a:tblPr firstRow="1" bandRow="1">
                <a:tableStyleId>{5C22544A-7EE6-4342-B048-85BDC9FD1C3A}</a:tableStyleId>
              </a:tblPr>
              <a:tblGrid>
                <a:gridCol w="6732540"/>
              </a:tblGrid>
              <a:tr h="412584">
                <a:tc>
                  <a:txBody>
                    <a:bodyPr/>
                    <a:lstStyle/>
                    <a:p>
                      <a:r>
                        <a:rPr lang="en-US" sz="1200" dirty="0" smtClean="0">
                          <a:solidFill>
                            <a:srgbClr val="C77709"/>
                          </a:solidFill>
                        </a:rPr>
                        <a:t>Step 1: </a:t>
                      </a:r>
                      <a:r>
                        <a:rPr lang="en-US" sz="1200" dirty="0" smtClean="0">
                          <a:solidFill>
                            <a:schemeClr val="tx1"/>
                          </a:solidFill>
                        </a:rPr>
                        <a:t>Shortlist</a:t>
                      </a:r>
                      <a:r>
                        <a:rPr lang="en-US" sz="1200" baseline="0" dirty="0" smtClean="0">
                          <a:solidFill>
                            <a:schemeClr val="tx1"/>
                          </a:solidFill>
                        </a:rPr>
                        <a:t> Assistance and Requirements</a:t>
                      </a:r>
                      <a:endParaRPr lang="en-US" sz="1200" dirty="0">
                        <a:solidFill>
                          <a:srgbClr val="C77709"/>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r>
              <a:tr h="712131">
                <a:tc>
                  <a:txBody>
                    <a:bodyPr/>
                    <a:lstStyle/>
                    <a:p>
                      <a:r>
                        <a:rPr lang="en-US" sz="1200" dirty="0" smtClean="0"/>
                        <a:t>Get off to a productive start:</a:t>
                      </a:r>
                      <a:r>
                        <a:rPr lang="en-US" sz="1200" baseline="0" dirty="0" smtClean="0"/>
                        <a:t> Discuss the market space and how vendors position themselves. Decide which implementation approach suits you best and narrow down the options based on customized requirements. Prepare your team to engage the vendors in your shortlist.</a:t>
                      </a:r>
                      <a:endParaRPr lang="en-US" sz="1200"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4125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C77709"/>
                          </a:solidFill>
                          <a:effectLst/>
                          <a:uLnTx/>
                          <a:uFillTx/>
                          <a:latin typeface="+mn-lt"/>
                        </a:rPr>
                        <a:t>Step 2: </a:t>
                      </a:r>
                      <a:r>
                        <a:rPr kumimoji="0" lang="en-US" sz="1200" b="1" i="0" u="none" strike="noStrike" kern="1200" cap="none" spc="0" normalizeH="0" baseline="0" noProof="0" dirty="0" smtClean="0">
                          <a:ln>
                            <a:noFill/>
                          </a:ln>
                          <a:solidFill>
                            <a:schemeClr val="tx1"/>
                          </a:solidFill>
                          <a:effectLst/>
                          <a:uLnTx/>
                          <a:uFillTx/>
                          <a:latin typeface="+mn-lt"/>
                        </a:rPr>
                        <a:t>RFP Review</a:t>
                      </a:r>
                      <a:endParaRPr lang="en-US" sz="12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r>
              <a:tr h="508665">
                <a:tc>
                  <a:txBody>
                    <a:bodyPr/>
                    <a:lstStyle/>
                    <a:p>
                      <a:pPr algn="l"/>
                      <a:r>
                        <a:rPr lang="en-US" sz="1200" dirty="0" smtClean="0"/>
                        <a:t>Interpret</a:t>
                      </a:r>
                      <a:r>
                        <a:rPr lang="en-US" sz="1200" baseline="0" dirty="0" smtClean="0"/>
                        <a:t> and act on RFP results: Review your findings from your vendor RFPs and ensure the solution will meet your needs. </a:t>
                      </a:r>
                      <a:endParaRPr lang="en-US" sz="12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125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C77709"/>
                          </a:solidFill>
                          <a:effectLst/>
                          <a:uLnTx/>
                          <a:uFillTx/>
                          <a:latin typeface="+mn-lt"/>
                        </a:rPr>
                        <a:t>Step 3:</a:t>
                      </a:r>
                      <a:r>
                        <a:rPr kumimoji="0" lang="en-US" sz="1200" b="1" i="0" u="none" strike="noStrike" kern="1200" cap="none" spc="0" normalizeH="0" baseline="0" noProof="0" dirty="0" smtClean="0">
                          <a:ln>
                            <a:noFill/>
                          </a:ln>
                          <a:solidFill>
                            <a:schemeClr val="tx1"/>
                          </a:solidFill>
                          <a:effectLst/>
                          <a:uLnTx/>
                          <a:uFillTx/>
                          <a:latin typeface="+mn-lt"/>
                        </a:rPr>
                        <a:t> Contract Review and Implementation Plan</a:t>
                      </a:r>
                      <a:endParaRPr lang="en-US" sz="12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r>
              <a:tr h="508665">
                <a:tc>
                  <a:txBody>
                    <a:bodyPr/>
                    <a:lstStyle/>
                    <a:p>
                      <a:r>
                        <a:rPr lang="en-US" sz="1200" dirty="0" smtClean="0"/>
                        <a:t>Plan for implementation: Review contracts and discuss best practices</a:t>
                      </a:r>
                      <a:r>
                        <a:rPr lang="en-US" sz="1200" baseline="0" dirty="0" smtClean="0"/>
                        <a:t> in negotiation tactics to get the most out of your solution. Define the roadmap of your implementation plan.</a:t>
                      </a:r>
                      <a:endParaRPr lang="en-US" sz="12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14" name="Oval 13"/>
          <p:cNvSpPr/>
          <p:nvPr/>
        </p:nvSpPr>
        <p:spPr>
          <a:xfrm>
            <a:off x="7285342" y="2247064"/>
            <a:ext cx="1431321" cy="1431321"/>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4653" y="2556375"/>
            <a:ext cx="812698" cy="812698"/>
          </a:xfrm>
          <a:prstGeom prst="rect">
            <a:avLst/>
          </a:prstGeom>
          <a:noFill/>
          <a:ln>
            <a:noFill/>
          </a:ln>
        </p:spPr>
      </p:pic>
      <p:sp>
        <p:nvSpPr>
          <p:cNvPr id="16" name="Rectangle 15"/>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176213" indent="-176213" algn="ctr" eaLnBrk="0" hangingPunct="0">
              <a:spcBef>
                <a:spcPts val="0"/>
              </a:spcBef>
              <a:spcAft>
                <a:spcPts val="450"/>
              </a:spcAft>
              <a:buClr>
                <a:srgbClr val="333333"/>
              </a:buClr>
              <a:buSzPct val="100000"/>
              <a:buFont typeface="Arial" pitchFamily="34" charset="0"/>
              <a:buBlip>
                <a:blip r:embed="rId3"/>
              </a:buBlip>
              <a:defRPr/>
            </a:pPr>
            <a:r>
              <a:rPr lang="en-US" sz="1600" b="1" dirty="0" smtClean="0">
                <a:solidFill>
                  <a:srgbClr val="333333"/>
                </a:solidFill>
                <a:cs typeface="Open Sans"/>
              </a:rPr>
              <a:t> Call </a:t>
            </a:r>
            <a:r>
              <a:rPr lang="en-US" sz="1600" b="1" dirty="0">
                <a:solidFill>
                  <a:srgbClr val="333333"/>
                </a:solidFill>
                <a:cs typeface="Open Sans"/>
              </a:rPr>
              <a:t>1-888-670-8889 </a:t>
            </a:r>
            <a:r>
              <a:rPr lang="en-US" sz="1600" dirty="0">
                <a:solidFill>
                  <a:srgbClr val="333333"/>
                </a:solidFill>
                <a:cs typeface="Open Sans"/>
              </a:rPr>
              <a:t>or email </a:t>
            </a:r>
            <a:r>
              <a:rPr lang="en-US" sz="1600" dirty="0">
                <a:solidFill>
                  <a:srgbClr val="333333"/>
                </a:solidFill>
                <a:cs typeface="Open Sans"/>
                <a:hlinkClick r:id="rId4"/>
              </a:rPr>
              <a:t>GuidedImplementations@InfoTech.com</a:t>
            </a:r>
            <a:r>
              <a:rPr lang="en-US" sz="1600" dirty="0">
                <a:solidFill>
                  <a:srgbClr val="333333"/>
                </a:solidFill>
                <a:cs typeface="Open Sans"/>
              </a:rPr>
              <a:t> for more information. </a:t>
            </a:r>
          </a:p>
        </p:txBody>
      </p:sp>
      <p:grpSp>
        <p:nvGrpSpPr>
          <p:cNvPr id="8" name="Group 7"/>
          <p:cNvGrpSpPr/>
          <p:nvPr/>
        </p:nvGrpSpPr>
        <p:grpSpPr>
          <a:xfrm>
            <a:off x="0" y="6422955"/>
            <a:ext cx="9144000" cy="437555"/>
            <a:chOff x="0" y="6422955"/>
            <a:chExt cx="9144000" cy="437555"/>
          </a:xfrm>
        </p:grpSpPr>
        <p:pic>
          <p:nvPicPr>
            <p:cNvPr id="9"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0" name="Picture 9"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285685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CA"/>
              <a:t>Obtain a comprehensive understanding of the ALM landscape with Info-Tech’s Software Reviews</a:t>
            </a:r>
          </a:p>
        </p:txBody>
      </p:sp>
      <p:sp>
        <p:nvSpPr>
          <p:cNvPr id="9" name="Text Placeholder 8"/>
          <p:cNvSpPr>
            <a:spLocks noGrp="1"/>
          </p:cNvSpPr>
          <p:nvPr>
            <p:ph type="body" sz="quarter" idx="4294967295"/>
          </p:nvPr>
        </p:nvSpPr>
        <p:spPr>
          <a:xfrm>
            <a:off x="351358" y="1233488"/>
            <a:ext cx="8525941" cy="946150"/>
          </a:xfrm>
        </p:spPr>
        <p:txBody>
          <a:bodyPr/>
          <a:lstStyle/>
          <a:p>
            <a:pPr marL="0" lvl="1" indent="0">
              <a:buNone/>
            </a:pPr>
            <a:r>
              <a:rPr lang="en-CA" sz="1800" b="1" dirty="0"/>
              <a:t>Software Reviews provides the most </a:t>
            </a:r>
            <a:r>
              <a:rPr lang="en-CA" sz="1800" b="1" dirty="0" smtClean="0"/>
              <a:t>in-depth </a:t>
            </a:r>
            <a:r>
              <a:rPr lang="en-CA" sz="1800" b="1" dirty="0"/>
              <a:t>and comprehensive understanding of the user experience to give you an unprecedented view into the product and vendor before you buy. </a:t>
            </a:r>
          </a:p>
        </p:txBody>
      </p:sp>
      <p:sp>
        <p:nvSpPr>
          <p:cNvPr id="4" name="Title 1"/>
          <p:cNvSpPr txBox="1">
            <a:spLocks/>
          </p:cNvSpPr>
          <p:nvPr/>
        </p:nvSpPr>
        <p:spPr bwMode="auto">
          <a:xfrm>
            <a:off x="351358" y="3553909"/>
            <a:ext cx="2831492"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nSpc>
                <a:spcPct val="100000"/>
              </a:lnSpc>
            </a:pPr>
            <a:r>
              <a:rPr lang="en-US" sz="4000" b="1" dirty="0">
                <a:solidFill>
                  <a:srgbClr val="595959"/>
                </a:solidFill>
                <a:latin typeface="Exo" charset="0"/>
                <a:ea typeface="Exo" charset="0"/>
                <a:cs typeface="Exo" charset="0"/>
              </a:rPr>
              <a:t>What </a:t>
            </a:r>
            <a:r>
              <a:rPr lang="en-US" sz="4000" b="1" dirty="0">
                <a:solidFill>
                  <a:srgbClr val="91D040"/>
                </a:solidFill>
                <a:latin typeface="Exo" charset="0"/>
                <a:ea typeface="Exo" charset="0"/>
                <a:cs typeface="Exo" charset="0"/>
              </a:rPr>
              <a:t>Software Reviews Offers</a:t>
            </a:r>
          </a:p>
        </p:txBody>
      </p:sp>
      <p:cxnSp>
        <p:nvCxnSpPr>
          <p:cNvPr id="5" name="Straight Connector 4"/>
          <p:cNvCxnSpPr/>
          <p:nvPr/>
        </p:nvCxnSpPr>
        <p:spPr>
          <a:xfrm>
            <a:off x="3013922" y="2220239"/>
            <a:ext cx="0" cy="3995935"/>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200041" y="3553909"/>
            <a:ext cx="2705104" cy="1954381"/>
          </a:xfrm>
          <a:prstGeom prst="rect">
            <a:avLst/>
          </a:prstGeom>
        </p:spPr>
        <p:txBody>
          <a:bodyPr wrap="square" rtlCol="0">
            <a:spAutoFit/>
          </a:bodyPr>
          <a:lstStyle/>
          <a:p>
            <a:pPr algn="ctr">
              <a:spcAft>
                <a:spcPts val="600"/>
              </a:spcAft>
            </a:pPr>
            <a:r>
              <a:rPr lang="en-US" sz="1200" b="1" dirty="0" smtClean="0">
                <a:solidFill>
                  <a:srgbClr val="595959"/>
                </a:solidFill>
                <a:ea typeface="Montserrat" charset="0"/>
                <a:cs typeface="Montserrat" charset="0"/>
              </a:rPr>
              <a:t>Fact-based </a:t>
            </a:r>
            <a:r>
              <a:rPr lang="en-US" sz="1200" b="1" dirty="0">
                <a:solidFill>
                  <a:srgbClr val="595959"/>
                </a:solidFill>
                <a:ea typeface="Montserrat" charset="0"/>
                <a:cs typeface="Montserrat" charset="0"/>
              </a:rPr>
              <a:t>reviews of business software from IT professionals.</a:t>
            </a:r>
          </a:p>
          <a:p>
            <a:pPr algn="ctr">
              <a:spcAft>
                <a:spcPts val="600"/>
              </a:spcAft>
            </a:pPr>
            <a:endParaRPr lang="en-US" sz="1200" b="1" dirty="0">
              <a:solidFill>
                <a:srgbClr val="595959"/>
              </a:solidFill>
              <a:ea typeface="Montserrat" charset="0"/>
              <a:cs typeface="Montserrat" charset="0"/>
            </a:endParaRPr>
          </a:p>
          <a:p>
            <a:pPr algn="ctr">
              <a:spcAft>
                <a:spcPts val="600"/>
              </a:spcAft>
            </a:pPr>
            <a:endParaRPr lang="en-US" sz="1200" b="1" dirty="0">
              <a:solidFill>
                <a:srgbClr val="595959"/>
              </a:solidFill>
              <a:ea typeface="Montserrat" charset="0"/>
              <a:cs typeface="Montserrat" charset="0"/>
            </a:endParaRPr>
          </a:p>
          <a:p>
            <a:pPr algn="ctr">
              <a:spcAft>
                <a:spcPts val="600"/>
              </a:spcAft>
            </a:pPr>
            <a:endParaRPr lang="en-US" sz="1200" b="1" dirty="0">
              <a:solidFill>
                <a:srgbClr val="595959"/>
              </a:solidFill>
              <a:ea typeface="Montserrat" charset="0"/>
              <a:cs typeface="Montserrat" charset="0"/>
            </a:endParaRPr>
          </a:p>
          <a:p>
            <a:pPr algn="ctr">
              <a:spcAft>
                <a:spcPts val="600"/>
              </a:spcAft>
            </a:pPr>
            <a:endParaRPr lang="en-US" sz="1200" b="1" dirty="0">
              <a:solidFill>
                <a:srgbClr val="595959"/>
              </a:solidFill>
              <a:ea typeface="Montserrat" charset="0"/>
              <a:cs typeface="Montserrat" charset="0"/>
            </a:endParaRPr>
          </a:p>
          <a:p>
            <a:pPr algn="ctr">
              <a:spcAft>
                <a:spcPts val="600"/>
              </a:spcAft>
            </a:pPr>
            <a:r>
              <a:rPr lang="en-US" sz="1200" b="1" dirty="0">
                <a:solidFill>
                  <a:srgbClr val="595959"/>
                </a:solidFill>
                <a:ea typeface="Montserrat" charset="0"/>
                <a:cs typeface="Montserrat" charset="0"/>
              </a:rPr>
              <a:t>Product and category reports with state of the art data visualization.</a:t>
            </a:r>
          </a:p>
        </p:txBody>
      </p:sp>
      <p:sp>
        <p:nvSpPr>
          <p:cNvPr id="12" name="Rectangle 11"/>
          <p:cNvSpPr/>
          <p:nvPr/>
        </p:nvSpPr>
        <p:spPr>
          <a:xfrm>
            <a:off x="6028567" y="3553909"/>
            <a:ext cx="2848732" cy="2139047"/>
          </a:xfrm>
          <a:prstGeom prst="rect">
            <a:avLst/>
          </a:prstGeom>
        </p:spPr>
        <p:txBody>
          <a:bodyPr wrap="square">
            <a:spAutoFit/>
          </a:bodyPr>
          <a:lstStyle/>
          <a:p>
            <a:pPr lvl="0" algn="ctr">
              <a:spcAft>
                <a:spcPts val="600"/>
              </a:spcAft>
            </a:pPr>
            <a:r>
              <a:rPr lang="en-US" sz="1200" b="1" dirty="0" smtClean="0">
                <a:solidFill>
                  <a:srgbClr val="595959"/>
                </a:solidFill>
                <a:ea typeface="Montserrat" charset="0"/>
                <a:cs typeface="Montserrat" charset="0"/>
              </a:rPr>
              <a:t>Top-tier </a:t>
            </a:r>
            <a:r>
              <a:rPr lang="en-US" sz="1200" b="1" dirty="0">
                <a:solidFill>
                  <a:srgbClr val="595959"/>
                </a:solidFill>
                <a:ea typeface="Montserrat" charset="0"/>
                <a:cs typeface="Montserrat" charset="0"/>
              </a:rPr>
              <a:t>data quality backed by a rigorous quality assurance process.</a:t>
            </a:r>
          </a:p>
          <a:p>
            <a:pPr lvl="0" algn="ctr">
              <a:spcAft>
                <a:spcPts val="600"/>
              </a:spcAft>
            </a:pPr>
            <a:endParaRPr lang="en-US" sz="1200" b="1" dirty="0">
              <a:solidFill>
                <a:srgbClr val="595959"/>
              </a:solidFill>
              <a:ea typeface="Montserrat" charset="0"/>
              <a:cs typeface="Montserrat" charset="0"/>
            </a:endParaRPr>
          </a:p>
          <a:p>
            <a:pPr lvl="0" algn="ctr">
              <a:spcAft>
                <a:spcPts val="600"/>
              </a:spcAft>
            </a:pPr>
            <a:endParaRPr lang="en-US" sz="1200" b="1" dirty="0">
              <a:solidFill>
                <a:srgbClr val="595959"/>
              </a:solidFill>
              <a:ea typeface="Montserrat" charset="0"/>
              <a:cs typeface="Montserrat" charset="0"/>
            </a:endParaRPr>
          </a:p>
          <a:p>
            <a:pPr lvl="0" algn="ctr">
              <a:spcAft>
                <a:spcPts val="600"/>
              </a:spcAft>
            </a:pPr>
            <a:endParaRPr lang="en-US" sz="1200" b="1" dirty="0">
              <a:solidFill>
                <a:srgbClr val="595959"/>
              </a:solidFill>
              <a:ea typeface="Montserrat" charset="0"/>
              <a:cs typeface="Montserrat" charset="0"/>
            </a:endParaRPr>
          </a:p>
          <a:p>
            <a:pPr lvl="0" algn="ctr">
              <a:spcAft>
                <a:spcPts val="600"/>
              </a:spcAft>
            </a:pPr>
            <a:endParaRPr lang="en-US" sz="1200" b="1" dirty="0" smtClean="0">
              <a:solidFill>
                <a:srgbClr val="595959"/>
              </a:solidFill>
              <a:ea typeface="Montserrat" charset="0"/>
              <a:cs typeface="Montserrat" charset="0"/>
            </a:endParaRPr>
          </a:p>
          <a:p>
            <a:pPr lvl="0" algn="ctr">
              <a:spcAft>
                <a:spcPts val="600"/>
              </a:spcAft>
            </a:pPr>
            <a:r>
              <a:rPr lang="en-US" sz="1200" b="1" dirty="0" smtClean="0">
                <a:solidFill>
                  <a:srgbClr val="595959"/>
                </a:solidFill>
                <a:ea typeface="Montserrat" charset="0"/>
                <a:cs typeface="Montserrat" charset="0"/>
              </a:rPr>
              <a:t>User </a:t>
            </a:r>
            <a:r>
              <a:rPr lang="en-US" sz="1200" b="1" dirty="0">
                <a:solidFill>
                  <a:srgbClr val="595959"/>
                </a:solidFill>
                <a:ea typeface="Montserrat" charset="0"/>
                <a:cs typeface="Montserrat" charset="0"/>
              </a:rPr>
              <a:t>experience insight that reveals the intangibles of working with a vendor.</a:t>
            </a:r>
          </a:p>
        </p:txBody>
      </p:sp>
      <p:pic>
        <p:nvPicPr>
          <p:cNvPr id="13" name="Picture 1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217950" y="2714740"/>
            <a:ext cx="669286" cy="669286"/>
          </a:xfrm>
          <a:prstGeom prst="rect">
            <a:avLst/>
          </a:prstGeom>
        </p:spPr>
      </p:pic>
      <p:pic>
        <p:nvPicPr>
          <p:cNvPr id="14" name="Picture 1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217950" y="4218207"/>
            <a:ext cx="669286" cy="669286"/>
          </a:xfrm>
          <a:prstGeom prst="rect">
            <a:avLst/>
          </a:prstGeom>
        </p:spPr>
      </p:pic>
      <p:pic>
        <p:nvPicPr>
          <p:cNvPr id="15" name="Picture 1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053554" y="2714740"/>
            <a:ext cx="669286" cy="669286"/>
          </a:xfrm>
          <a:prstGeom prst="rect">
            <a:avLst/>
          </a:prstGeom>
        </p:spPr>
      </p:pic>
      <p:pic>
        <p:nvPicPr>
          <p:cNvPr id="16" name="Picture 1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053554" y="4218207"/>
            <a:ext cx="669286" cy="669286"/>
          </a:xfrm>
          <a:prstGeom prst="rect">
            <a:avLst/>
          </a:prstGeom>
        </p:spPr>
      </p:pic>
      <p:grpSp>
        <p:nvGrpSpPr>
          <p:cNvPr id="17" name="Group 16"/>
          <p:cNvGrpSpPr/>
          <p:nvPr/>
        </p:nvGrpSpPr>
        <p:grpSpPr>
          <a:xfrm>
            <a:off x="0" y="6422955"/>
            <a:ext cx="9144000" cy="437555"/>
            <a:chOff x="0" y="6422955"/>
            <a:chExt cx="9144000" cy="437555"/>
          </a:xfrm>
        </p:grpSpPr>
        <p:pic>
          <p:nvPicPr>
            <p:cNvPr id="18"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19" name="Picture 18"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452789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Leverage Software Reviews product scorecards and category reports in your vendor selection</a:t>
            </a:r>
          </a:p>
        </p:txBody>
      </p:sp>
      <p:sp>
        <p:nvSpPr>
          <p:cNvPr id="4" name="TextBox 3"/>
          <p:cNvSpPr txBox="1"/>
          <p:nvPr/>
        </p:nvSpPr>
        <p:spPr>
          <a:xfrm>
            <a:off x="720406" y="1229278"/>
            <a:ext cx="3396476" cy="369332"/>
          </a:xfrm>
          <a:prstGeom prst="rect">
            <a:avLst/>
          </a:prstGeom>
        </p:spPr>
        <p:txBody>
          <a:bodyPr wrap="square" rtlCol="0">
            <a:spAutoFit/>
          </a:bodyPr>
          <a:lstStyle/>
          <a:p>
            <a:r>
              <a:rPr lang="en-CA" b="1" dirty="0">
                <a:solidFill>
                  <a:schemeClr val="accent1"/>
                </a:solidFill>
              </a:rPr>
              <a:t>Product Scorecard</a:t>
            </a:r>
            <a:endParaRPr lang="en-CA" dirty="0">
              <a:solidFill>
                <a:srgbClr val="91D040"/>
              </a:solidFill>
            </a:endParaRPr>
          </a:p>
        </p:txBody>
      </p:sp>
      <p:sp>
        <p:nvSpPr>
          <p:cNvPr id="5" name="TextBox 4"/>
          <p:cNvSpPr txBox="1"/>
          <p:nvPr/>
        </p:nvSpPr>
        <p:spPr>
          <a:xfrm>
            <a:off x="720406" y="3856013"/>
            <a:ext cx="3396476" cy="369332"/>
          </a:xfrm>
          <a:prstGeom prst="rect">
            <a:avLst/>
          </a:prstGeom>
        </p:spPr>
        <p:txBody>
          <a:bodyPr wrap="square" rtlCol="0">
            <a:spAutoFit/>
          </a:bodyPr>
          <a:lstStyle/>
          <a:p>
            <a:r>
              <a:rPr lang="en-CA" b="1">
                <a:solidFill>
                  <a:schemeClr val="accent1"/>
                </a:solidFill>
              </a:rPr>
              <a:t>Category Report</a:t>
            </a:r>
            <a:endParaRPr lang="en-CA">
              <a:solidFill>
                <a:srgbClr val="91D040"/>
              </a:solidFill>
            </a:endParaRPr>
          </a:p>
        </p:txBody>
      </p:sp>
      <p:sp>
        <p:nvSpPr>
          <p:cNvPr id="6" name="Rectangle 5"/>
          <p:cNvSpPr/>
          <p:nvPr/>
        </p:nvSpPr>
        <p:spPr>
          <a:xfrm>
            <a:off x="720406" y="1607716"/>
            <a:ext cx="3717193" cy="812530"/>
          </a:xfrm>
          <a:prstGeom prst="rect">
            <a:avLst/>
          </a:prstGeom>
        </p:spPr>
        <p:txBody>
          <a:bodyPr wrap="square">
            <a:spAutoFit/>
          </a:bodyPr>
          <a:lstStyle/>
          <a:p>
            <a:pPr>
              <a:lnSpc>
                <a:spcPct val="130000"/>
              </a:lnSpc>
            </a:pPr>
            <a:r>
              <a:rPr lang="en-CA" sz="1200" b="1" dirty="0">
                <a:solidFill>
                  <a:schemeClr val="tx2"/>
                </a:solidFill>
              </a:rPr>
              <a:t>A comprehensive report on an individual software, aggregating feedback from real IT professionals and business leaders.</a:t>
            </a:r>
            <a:endParaRPr lang="en-CA" sz="1200" b="1">
              <a:solidFill>
                <a:srgbClr val="595959"/>
              </a:solidFill>
            </a:endParaRPr>
          </a:p>
        </p:txBody>
      </p:sp>
      <p:sp>
        <p:nvSpPr>
          <p:cNvPr id="7" name="TextBox 6"/>
          <p:cNvSpPr txBox="1"/>
          <p:nvPr/>
        </p:nvSpPr>
        <p:spPr>
          <a:xfrm>
            <a:off x="720406" y="5171170"/>
            <a:ext cx="5302045" cy="1169551"/>
          </a:xfrm>
          <a:prstGeom prst="rect">
            <a:avLst/>
          </a:prstGeom>
        </p:spPr>
        <p:txBody>
          <a:bodyPr wrap="square" rtlCol="0">
            <a:spAutoFit/>
          </a:bodyPr>
          <a:lstStyle/>
          <a:p>
            <a:pPr marL="285750" indent="-285750">
              <a:spcAft>
                <a:spcPts val="600"/>
              </a:spcAft>
              <a:buFont typeface="Wingdings" charset="2"/>
              <a:buChar char="§"/>
            </a:pPr>
            <a:r>
              <a:rPr lang="en-CA" sz="1000" dirty="0">
                <a:solidFill>
                  <a:schemeClr val="tx2"/>
                </a:solidFill>
              </a:rPr>
              <a:t>User Satisfaction Rankings</a:t>
            </a:r>
            <a:endParaRPr lang="en-CA" sz="1000" dirty="0"/>
          </a:p>
          <a:p>
            <a:pPr marL="285750" indent="-285750">
              <a:spcAft>
                <a:spcPts val="600"/>
              </a:spcAft>
              <a:buFont typeface="Wingdings" charset="2"/>
              <a:buChar char="§"/>
            </a:pPr>
            <a:r>
              <a:rPr lang="en-CA" sz="1000" dirty="0">
                <a:solidFill>
                  <a:schemeClr val="tx2"/>
                </a:solidFill>
              </a:rPr>
              <a:t>Business Value Scores</a:t>
            </a:r>
            <a:endParaRPr lang="en-CA" sz="1000" dirty="0"/>
          </a:p>
          <a:p>
            <a:pPr marL="285750" indent="-285750">
              <a:spcAft>
                <a:spcPts val="600"/>
              </a:spcAft>
              <a:buFont typeface="Wingdings" charset="2"/>
              <a:buChar char="§"/>
            </a:pPr>
            <a:r>
              <a:rPr lang="en-CA" sz="1000" dirty="0">
                <a:solidFill>
                  <a:schemeClr val="tx2"/>
                </a:solidFill>
              </a:rPr>
              <a:t>Vendor Capability Comparisons</a:t>
            </a:r>
            <a:endParaRPr lang="en-CA" sz="1000" dirty="0"/>
          </a:p>
          <a:p>
            <a:pPr marL="285750" indent="-285750">
              <a:spcAft>
                <a:spcPts val="600"/>
              </a:spcAft>
              <a:buFont typeface="Wingdings" charset="2"/>
              <a:buChar char="§"/>
            </a:pPr>
            <a:r>
              <a:rPr lang="en-CA" sz="1000" dirty="0">
                <a:solidFill>
                  <a:schemeClr val="tx2"/>
                </a:solidFill>
              </a:rPr>
              <a:t>Individual Feature Evaluations</a:t>
            </a:r>
            <a:endParaRPr lang="en-CA" sz="1000" dirty="0"/>
          </a:p>
          <a:p>
            <a:pPr marL="285750" indent="-285750">
              <a:spcAft>
                <a:spcPts val="600"/>
              </a:spcAft>
              <a:buFont typeface="Wingdings" charset="2"/>
              <a:buChar char="§"/>
            </a:pPr>
            <a:r>
              <a:rPr lang="en-CA" sz="1000" dirty="0">
                <a:solidFill>
                  <a:schemeClr val="tx2"/>
                </a:solidFill>
              </a:rPr>
              <a:t>Emotional Connection to Products</a:t>
            </a:r>
            <a:endParaRPr lang="en-CA" sz="1000" dirty="0"/>
          </a:p>
        </p:txBody>
      </p:sp>
      <p:sp>
        <p:nvSpPr>
          <p:cNvPr id="8" name="TextBox 7"/>
          <p:cNvSpPr txBox="1"/>
          <p:nvPr/>
        </p:nvSpPr>
        <p:spPr>
          <a:xfrm>
            <a:off x="720406" y="2544383"/>
            <a:ext cx="3626357" cy="1169551"/>
          </a:xfrm>
          <a:prstGeom prst="rect">
            <a:avLst/>
          </a:prstGeom>
        </p:spPr>
        <p:txBody>
          <a:bodyPr wrap="square" rtlCol="0">
            <a:spAutoFit/>
          </a:bodyPr>
          <a:lstStyle/>
          <a:p>
            <a:pPr marL="285750" indent="-285750">
              <a:spcAft>
                <a:spcPts val="600"/>
              </a:spcAft>
              <a:buFont typeface="Wingdings" charset="2"/>
              <a:buChar char="§"/>
            </a:pPr>
            <a:r>
              <a:rPr lang="en-CA" sz="1000" dirty="0">
                <a:solidFill>
                  <a:schemeClr val="tx2"/>
                </a:solidFill>
              </a:rPr>
              <a:t>Net Promoter Score &amp; Planned Renewal Rates</a:t>
            </a:r>
            <a:endParaRPr lang="en-CA" sz="1000" dirty="0"/>
          </a:p>
          <a:p>
            <a:pPr marL="285750" indent="-285750">
              <a:spcAft>
                <a:spcPts val="600"/>
              </a:spcAft>
              <a:buFont typeface="Wingdings" charset="2"/>
              <a:buChar char="§"/>
            </a:pPr>
            <a:r>
              <a:rPr lang="en-CA" sz="1000" dirty="0">
                <a:solidFill>
                  <a:schemeClr val="tx2"/>
                </a:solidFill>
              </a:rPr>
              <a:t>Feature &amp; Vendor Capability Breakdown</a:t>
            </a:r>
            <a:endParaRPr lang="en-CA" sz="1000" dirty="0"/>
          </a:p>
          <a:p>
            <a:pPr marL="285750" indent="-285750">
              <a:spcAft>
                <a:spcPts val="600"/>
              </a:spcAft>
              <a:buFont typeface="Wingdings" charset="2"/>
              <a:buChar char="§"/>
            </a:pPr>
            <a:r>
              <a:rPr lang="en-CA" sz="1000" dirty="0">
                <a:solidFill>
                  <a:schemeClr val="tx2"/>
                </a:solidFill>
              </a:rPr>
              <a:t>Version &amp; Module Satisfaction Levels</a:t>
            </a:r>
            <a:endParaRPr lang="en-CA" sz="1000" dirty="0"/>
          </a:p>
          <a:p>
            <a:pPr marL="285750" indent="-285750">
              <a:spcAft>
                <a:spcPts val="600"/>
              </a:spcAft>
              <a:buFont typeface="Wingdings" charset="2"/>
              <a:buChar char="§"/>
            </a:pPr>
            <a:r>
              <a:rPr lang="en-CA" sz="1000" dirty="0">
                <a:solidFill>
                  <a:schemeClr val="tx2"/>
                </a:solidFill>
              </a:rPr>
              <a:t>Comparisons by Organization Size, </a:t>
            </a:r>
            <a:r>
              <a:rPr lang="en-CA" sz="1000" dirty="0" smtClean="0">
                <a:solidFill>
                  <a:schemeClr val="tx2"/>
                </a:solidFill>
              </a:rPr>
              <a:t>Usage </a:t>
            </a:r>
            <a:r>
              <a:rPr lang="en-CA" sz="1000" dirty="0">
                <a:solidFill>
                  <a:schemeClr val="tx2"/>
                </a:solidFill>
              </a:rPr>
              <a:t>&amp; Role</a:t>
            </a:r>
            <a:endParaRPr lang="en-CA" sz="1000" dirty="0"/>
          </a:p>
          <a:p>
            <a:pPr marL="285750" indent="-285750">
              <a:spcAft>
                <a:spcPts val="600"/>
              </a:spcAft>
              <a:buFont typeface="Wingdings" charset="2"/>
              <a:buChar char="§"/>
            </a:pPr>
            <a:r>
              <a:rPr lang="en-CA" sz="1000" dirty="0">
                <a:solidFill>
                  <a:schemeClr val="tx2"/>
                </a:solidFill>
              </a:rPr>
              <a:t>Individual Comments &amp; Recommendations from Users</a:t>
            </a:r>
            <a:endParaRPr lang="en-CA" sz="1000" dirty="0"/>
          </a:p>
        </p:txBody>
      </p:sp>
      <p:sp>
        <p:nvSpPr>
          <p:cNvPr id="9" name="Rectangle 8"/>
          <p:cNvSpPr/>
          <p:nvPr/>
        </p:nvSpPr>
        <p:spPr>
          <a:xfrm>
            <a:off x="720406" y="4234451"/>
            <a:ext cx="3717193" cy="812530"/>
          </a:xfrm>
          <a:prstGeom prst="rect">
            <a:avLst/>
          </a:prstGeom>
        </p:spPr>
        <p:txBody>
          <a:bodyPr wrap="square">
            <a:spAutoFit/>
          </a:bodyPr>
          <a:lstStyle/>
          <a:p>
            <a:pPr>
              <a:lnSpc>
                <a:spcPct val="130000"/>
              </a:lnSpc>
            </a:pPr>
            <a:r>
              <a:rPr lang="en-CA" sz="1200" b="1" dirty="0">
                <a:solidFill>
                  <a:schemeClr val="tx2"/>
                </a:solidFill>
              </a:rPr>
              <a:t>A thorough evaluation and ranking of all software in an individual category to compare software across every dimension.</a:t>
            </a:r>
            <a:endParaRPr lang="en-CA" sz="1200" b="1" dirty="0">
              <a:solidFill>
                <a:srgbClr val="595959"/>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52677" y="4040679"/>
            <a:ext cx="3698123" cy="2207408"/>
          </a:xfrm>
          <a:prstGeom prst="rect">
            <a:avLst/>
          </a:prstGeom>
          <a:effectLst>
            <a:outerShdw blurRad="76200" dist="63500" dir="2700000" algn="tl" rotWithShape="0">
              <a:prstClr val="black">
                <a:alpha val="40000"/>
              </a:prstClr>
            </a:outerShdw>
          </a:effec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52653" y="1355853"/>
            <a:ext cx="3698762" cy="2207788"/>
          </a:xfrm>
          <a:prstGeom prst="rect">
            <a:avLst/>
          </a:prstGeom>
          <a:effectLst>
            <a:outerShdw blurRad="76200" dist="63500" dir="2700000" algn="tl" rotWithShape="0">
              <a:prstClr val="black">
                <a:alpha val="40000"/>
              </a:prstClr>
            </a:outerShdw>
          </a:effectLst>
        </p:spPr>
      </p:pic>
      <p:cxnSp>
        <p:nvCxnSpPr>
          <p:cNvPr id="12" name="Straight Connector 11"/>
          <p:cNvCxnSpPr/>
          <p:nvPr/>
        </p:nvCxnSpPr>
        <p:spPr>
          <a:xfrm flipH="1">
            <a:off x="623829" y="3836166"/>
            <a:ext cx="7896342"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0" y="6422955"/>
            <a:ext cx="9144000" cy="437555"/>
            <a:chOff x="0" y="6422955"/>
            <a:chExt cx="9144000" cy="437555"/>
          </a:xfrm>
        </p:grpSpPr>
        <p:pic>
          <p:nvPicPr>
            <p:cNvPr id="14"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5" name="Picture 14"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2301807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Aft>
                <a:spcPct val="0"/>
              </a:spcAft>
              <a:buClr>
                <a:srgbClr val="333333"/>
              </a:buClr>
              <a:buSzPct val="120000"/>
            </a:pPr>
            <a:r>
              <a:rPr lang="en-CA" b="1" dirty="0" smtClean="0">
                <a:solidFill>
                  <a:srgbClr val="333333"/>
                </a:solidFill>
              </a:rPr>
              <a:t>Sign up for free trial membership to get practical</a:t>
            </a:r>
          </a:p>
          <a:p>
            <a:pPr algn="ctr" eaLnBrk="0" fontAlgn="base" hangingPunct="0">
              <a:spcAft>
                <a:spcPct val="0"/>
              </a:spcAft>
              <a:buClr>
                <a:srgbClr val="333333"/>
              </a:buClr>
              <a:buSzPct val="120000"/>
            </a:pPr>
            <a:r>
              <a:rPr lang="en-CA" b="1" dirty="0" smtClean="0">
                <a:solidFill>
                  <a:srgbClr val="333333"/>
                </a:solidFill>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r" eaLnBrk="0" fontAlgn="base" hangingPunct="0">
              <a:lnSpc>
                <a:spcPts val="1350"/>
              </a:lnSpc>
              <a:spcBef>
                <a:spcPts val="500"/>
              </a:spcBef>
              <a:spcAft>
                <a:spcPct val="0"/>
              </a:spcAft>
              <a:buClr>
                <a:srgbClr val="333333"/>
              </a:buClr>
              <a:buSzPct val="120000"/>
              <a:buFont typeface="Arial" pitchFamily="34" charset="0"/>
              <a:buNone/>
              <a:defRPr/>
            </a:pPr>
            <a:r>
              <a:rPr lang="en-CA" sz="1400" b="1" dirty="0" smtClean="0">
                <a:solidFill>
                  <a:srgbClr val="333333"/>
                </a:solidFill>
                <a:hlinkClick r:id="rId2"/>
              </a:rPr>
              <a:t>www.infotech.com</a:t>
            </a:r>
            <a:endParaRPr lang="en-CA" sz="1400" dirty="0">
              <a:solidFill>
                <a:srgbClr val="333333"/>
              </a:solidFill>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Quickly get up to speed</a:t>
            </a:r>
            <a:br>
              <a:rPr lang="en-CA" sz="1400" dirty="0" smtClean="0">
                <a:solidFill>
                  <a:srgbClr val="333333"/>
                </a:solidFill>
              </a:rPr>
            </a:br>
            <a:r>
              <a:rPr lang="en-CA" sz="1400" dirty="0" smtClean="0">
                <a:solidFill>
                  <a:srgbClr val="333333"/>
                </a:solidFill>
              </a:rPr>
              <a:t>with new technologies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Make the right technology</a:t>
            </a:r>
            <a:br>
              <a:rPr lang="en-CA" sz="1400" dirty="0" smtClean="0">
                <a:solidFill>
                  <a:srgbClr val="333333"/>
                </a:solidFill>
              </a:rPr>
            </a:br>
            <a:r>
              <a:rPr lang="en-CA" sz="1400" dirty="0" smtClean="0">
                <a:solidFill>
                  <a:srgbClr val="333333"/>
                </a:solidFill>
              </a:rPr>
              <a:t>purchasing decisions – fast</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Deliver critical IT</a:t>
            </a:r>
            <a:br>
              <a:rPr lang="en-CA" sz="1400" dirty="0" smtClean="0">
                <a:solidFill>
                  <a:srgbClr val="333333"/>
                </a:solidFill>
              </a:rPr>
            </a:br>
            <a:r>
              <a:rPr lang="en-CA" sz="1400" dirty="0" smtClean="0">
                <a:solidFill>
                  <a:srgbClr val="333333"/>
                </a:solidFill>
              </a:rPr>
              <a:t>projects, on time and</a:t>
            </a:r>
            <a:br>
              <a:rPr lang="en-CA" sz="1400" dirty="0" smtClean="0">
                <a:solidFill>
                  <a:srgbClr val="333333"/>
                </a:solidFill>
              </a:rPr>
            </a:br>
            <a:r>
              <a:rPr lang="en-CA" sz="1400" dirty="0" smtClean="0">
                <a:solidFill>
                  <a:srgbClr val="333333"/>
                </a:solidFill>
              </a:rPr>
              <a:t>within budget</a:t>
            </a:r>
          </a:p>
          <a:p>
            <a:pPr algn="ctr" fontAlgn="base">
              <a:spcBef>
                <a:spcPct val="0"/>
              </a:spcBef>
              <a:spcAft>
                <a:spcPct val="0"/>
              </a:spcAft>
            </a:pPr>
            <a:endParaRPr lang="en-CA" sz="1400" dirty="0">
              <a:solidFill>
                <a:srgbClr val="333333"/>
              </a:solidFill>
            </a:endParaRPr>
          </a:p>
        </p:txBody>
      </p:sp>
      <p:sp>
        <p:nvSpPr>
          <p:cNvPr id="9" name="Rectangle 8"/>
          <p:cNvSpPr/>
          <p:nvPr/>
        </p:nvSpPr>
        <p:spPr>
          <a:xfrm>
            <a:off x="3095836" y="1628800"/>
            <a:ext cx="3018680" cy="1600438"/>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Manage business expectations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Justify IT spending and</a:t>
            </a:r>
            <a:br>
              <a:rPr lang="en-CA" sz="1400" dirty="0" smtClean="0">
                <a:solidFill>
                  <a:srgbClr val="333333"/>
                </a:solidFill>
              </a:rPr>
            </a:br>
            <a:r>
              <a:rPr lang="en-CA" sz="1400" dirty="0" smtClean="0">
                <a:solidFill>
                  <a:srgbClr val="333333"/>
                </a:solidFill>
              </a:rPr>
              <a:t>prove the value of IT</a:t>
            </a:r>
            <a:r>
              <a:rPr lang="en-CA" sz="1400" dirty="0">
                <a:solidFill>
                  <a:srgbClr val="333333"/>
                </a:solidFill>
              </a:rPr>
              <a:t/>
            </a:r>
            <a:br>
              <a:rPr lang="en-CA" sz="1400" dirty="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Train IT staff and effectively</a:t>
            </a:r>
            <a:br>
              <a:rPr lang="en-CA" sz="1400" dirty="0" smtClean="0">
                <a:solidFill>
                  <a:srgbClr val="333333"/>
                </a:solidFill>
              </a:rPr>
            </a:br>
            <a:r>
              <a:rPr lang="en-CA" sz="1400" dirty="0" smtClean="0">
                <a:solidFill>
                  <a:srgbClr val="333333"/>
                </a:solidFill>
              </a:rPr>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eaLnBrk="0" fontAlgn="base" hangingPunct="0">
              <a:lnSpc>
                <a:spcPts val="1350"/>
              </a:lnSpc>
              <a:spcBef>
                <a:spcPts val="500"/>
              </a:spcBef>
              <a:spcAft>
                <a:spcPct val="0"/>
              </a:spcAft>
              <a:buClr>
                <a:srgbClr val="333333"/>
              </a:buClr>
              <a:buSzPct val="120000"/>
              <a:buFont typeface="Arial" pitchFamily="34" charset="0"/>
              <a:buNone/>
              <a:defRPr/>
            </a:pPr>
            <a:r>
              <a:rPr lang="en-CA" sz="1200" b="1" dirty="0" smtClean="0">
                <a:solidFill>
                  <a:srgbClr val="333333"/>
                </a:solidFill>
              </a:rPr>
              <a:t>Toll Free: </a:t>
            </a:r>
            <a:r>
              <a:rPr lang="en-CA" sz="1200" dirty="0" smtClean="0">
                <a:solidFill>
                  <a:srgbClr val="333333"/>
                </a:solidFill>
              </a:rPr>
              <a:t>1-888-670-8889</a:t>
            </a:r>
            <a:endParaRPr lang="en-CA" sz="1200" dirty="0">
              <a:solidFill>
                <a:srgbClr val="333333"/>
              </a:solidFill>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56150613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1174</Words>
  <Application>Microsoft Office PowerPoint</Application>
  <PresentationFormat>On-screen Show (4:3)</PresentationFormat>
  <Paragraphs>104</Paragraphs>
  <Slides>9</Slides>
  <Notes>2</Notes>
  <HiddenSlides>0</HiddenSlides>
  <MMClips>0</MMClips>
  <ScaleCrop>false</ScaleCrop>
  <HeadingPairs>
    <vt:vector size="8" baseType="variant">
      <vt:variant>
        <vt:lpstr>Fonts Used</vt:lpstr>
      </vt:variant>
      <vt:variant>
        <vt:i4>7</vt:i4>
      </vt:variant>
      <vt:variant>
        <vt:lpstr>Theme</vt:lpstr>
      </vt:variant>
      <vt:variant>
        <vt:i4>2</vt:i4>
      </vt:variant>
      <vt:variant>
        <vt:lpstr>Slide Titles</vt:lpstr>
      </vt:variant>
      <vt:variant>
        <vt:i4>9</vt:i4>
      </vt:variant>
      <vt:variant>
        <vt:lpstr>Custom Shows</vt:lpstr>
      </vt:variant>
      <vt:variant>
        <vt:i4>1</vt:i4>
      </vt:variant>
    </vt:vector>
  </HeadingPairs>
  <TitlesOfParts>
    <vt:vector size="19" baseType="lpstr">
      <vt:lpstr>Arial</vt:lpstr>
      <vt:lpstr>Calibri</vt:lpstr>
      <vt:lpstr>Exo</vt:lpstr>
      <vt:lpstr>Georgia</vt:lpstr>
      <vt:lpstr>Montserrat</vt:lpstr>
      <vt:lpstr>Open Sans</vt:lpstr>
      <vt:lpstr>Wingdings</vt:lpstr>
      <vt:lpstr>Theme1</vt:lpstr>
      <vt:lpstr>Office Theme</vt:lpstr>
      <vt:lpstr>PowerPoint Presentation</vt:lpstr>
      <vt:lpstr>PowerPoint Presentation</vt:lpstr>
      <vt:lpstr>Introduction</vt:lpstr>
      <vt:lpstr>Executive summary</vt:lpstr>
      <vt:lpstr>Info-Tech offers various levels of support to best suit your needs</vt:lpstr>
      <vt:lpstr>Book a guided implementation today!</vt:lpstr>
      <vt:lpstr>Obtain a comprehensive understanding of the ALM landscape with Info-Tech’s Software Reviews</vt:lpstr>
      <vt:lpstr>Leverage Software Reviews product scorecards and category reports in your vendor selection</vt:lpstr>
      <vt:lpstr>Info-Tech Research Group Helps IT Professionals To:</vt:lpstr>
      <vt:lpstr>Custom Show 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2018-03-02T18:26:20Z</dcterms:modified>
</cp:coreProperties>
</file>