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713" r:id="rId1"/>
    <p:sldMasterId id="2147483771" r:id="rId2"/>
    <p:sldMasterId id="2147483788" r:id="rId3"/>
    <p:sldMasterId id="2147483667" r:id="rId4"/>
  </p:sldMasterIdLst>
  <p:notesMasterIdLst>
    <p:notesMasterId r:id="rId31"/>
  </p:notesMasterIdLst>
  <p:handoutMasterIdLst>
    <p:handoutMasterId r:id="rId32"/>
  </p:handoutMasterIdLst>
  <p:sldIdLst>
    <p:sldId id="552" r:id="rId5"/>
    <p:sldId id="553" r:id="rId6"/>
    <p:sldId id="549" r:id="rId7"/>
    <p:sldId id="308" r:id="rId8"/>
    <p:sldId id="312" r:id="rId9"/>
    <p:sldId id="597" r:id="rId10"/>
    <p:sldId id="674" r:id="rId11"/>
    <p:sldId id="599" r:id="rId12"/>
    <p:sldId id="558" r:id="rId13"/>
    <p:sldId id="538" r:id="rId14"/>
    <p:sldId id="693" r:id="rId15"/>
    <p:sldId id="560" r:id="rId16"/>
    <p:sldId id="561" r:id="rId17"/>
    <p:sldId id="562" r:id="rId18"/>
    <p:sldId id="563" r:id="rId19"/>
    <p:sldId id="578" r:id="rId20"/>
    <p:sldId id="564" r:id="rId21"/>
    <p:sldId id="537" r:id="rId22"/>
    <p:sldId id="539" r:id="rId23"/>
    <p:sldId id="568" r:id="rId24"/>
    <p:sldId id="569" r:id="rId25"/>
    <p:sldId id="276" r:id="rId26"/>
    <p:sldId id="356" r:id="rId27"/>
    <p:sldId id="543" r:id="rId28"/>
    <p:sldId id="544" r:id="rId29"/>
    <p:sldId id="694" r:id="rId30"/>
  </p:sldIdLst>
  <p:sldSz cx="12193588" cy="6858000"/>
  <p:notesSz cx="7010400" cy="9296400"/>
  <p:embeddedFontLst>
    <p:embeddedFont>
      <p:font typeface="Calibri" panose="020F0502020204030204" pitchFamily="34" charset="0"/>
      <p:regular r:id="rId33"/>
      <p:bold r:id="rId34"/>
      <p:italic r:id="rId35"/>
      <p:boldItalic r:id="rId36"/>
    </p:embeddedFont>
    <p:embeddedFont>
      <p:font typeface="Exo" panose="02000303000000000000" pitchFamily="2" charset="0"/>
      <p:regular r:id="rId37"/>
      <p:bold r:id="rId38"/>
      <p:italic r:id="rId39"/>
      <p:boldItalic r:id="rId40"/>
    </p:embeddedFont>
    <p:embeddedFont>
      <p:font typeface="Exo DemiBold" panose="02000703000000000000" pitchFamily="2" charset="0"/>
      <p:bold r:id="rId41"/>
    </p:embeddedFont>
    <p:embeddedFont>
      <p:font typeface="Exo Light" panose="02000303000000000000" pitchFamily="2" charset="0"/>
      <p:regular r:id="rId42"/>
      <p:italic r:id="rId43"/>
    </p:embeddedFont>
    <p:embeddedFont>
      <p:font typeface="Montserrat" panose="00000500000000000000" pitchFamily="2" charset="0"/>
      <p:regular r:id="rId44"/>
      <p:bold r:id="rId45"/>
      <p:italic r:id="rId46"/>
      <p:boldItalic r:id="rId47"/>
    </p:embeddedFont>
    <p:embeddedFont>
      <p:font typeface="Montserrat Light" panose="00000400000000000000" pitchFamily="2" charset="0"/>
      <p:regular r:id="rId48"/>
      <p:italic r:id="rId49"/>
    </p:embeddedFont>
    <p:embeddedFont>
      <p:font typeface="Montserrat Medium" panose="00000600000000000000" pitchFamily="2" charset="0"/>
      <p:regular r:id="rId50"/>
      <p:bold r:id="rId51"/>
      <p:italic r:id="rId52"/>
    </p:embeddedFont>
    <p:embeddedFont>
      <p:font typeface="Montserrat SemiBold" panose="00000700000000000000" pitchFamily="2" charset="0"/>
      <p:regular r:id="rId53"/>
      <p:bold r:id="rId54"/>
      <p:italic r:id="rId55"/>
      <p:boldItalic r:id="rId56"/>
    </p:embeddedFont>
    <p:embeddedFont>
      <p:font typeface="Roboto" panose="02000000000000000000" pitchFamily="2" charset="0"/>
      <p:regular r:id="rId57"/>
      <p:bold r:id="rId58"/>
      <p:italic r:id="rId59"/>
      <p:boldItalic r:id="rId60"/>
    </p:embeddedFont>
    <p:embeddedFont>
      <p:font typeface="Roboto Condensed Light" panose="02000000000000000000" pitchFamily="2" charset="0"/>
      <p:regular r:id="rId61"/>
      <p:italic r:id="rId62"/>
    </p:embeddedFont>
  </p:embeddedFontLst>
  <p:defaultTex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defaultTextStyle>
  <p:extLst>
    <p:ext uri="{521415D9-36F7-43E2-AB2F-B90AF26B5E84}">
      <p14:sectionLst xmlns:p14="http://schemas.microsoft.com/office/powerpoint/2010/main">
        <p14:section name="Optimize IT Change Management" id="{4738206F-B941-4D20-8C75-2C7E3191C364}">
          <p14:sldIdLst>
            <p14:sldId id="552"/>
            <p14:sldId id="553"/>
          </p14:sldIdLst>
        </p14:section>
        <p14:section name="Executive Brief" id="{B3787334-228D-4DA2-B594-F6C2981FC6DA}">
          <p14:sldIdLst>
            <p14:sldId id="549"/>
            <p14:sldId id="308"/>
            <p14:sldId id="312"/>
            <p14:sldId id="597"/>
            <p14:sldId id="674"/>
            <p14:sldId id="599"/>
            <p14:sldId id="558"/>
            <p14:sldId id="538"/>
            <p14:sldId id="693"/>
            <p14:sldId id="560"/>
            <p14:sldId id="561"/>
            <p14:sldId id="562"/>
            <p14:sldId id="563"/>
            <p14:sldId id="578"/>
            <p14:sldId id="564"/>
            <p14:sldId id="537"/>
            <p14:sldId id="539"/>
            <p14:sldId id="568"/>
            <p14:sldId id="569"/>
            <p14:sldId id="276"/>
            <p14:sldId id="356"/>
            <p14:sldId id="543"/>
            <p14:sldId id="544"/>
            <p14:sldId id="694"/>
          </p14:sldIdLst>
        </p14:section>
      </p14:sectionLst>
    </p:ext>
    <p:ext uri="{EFAFB233-063F-42B5-8137-9DF3F51BA10A}">
      <p15:sldGuideLst xmlns:p15="http://schemas.microsoft.com/office/powerpoint/2012/main">
        <p15:guide id="1" orient="horz" pos="3792"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20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7272"/>
    <a:srgbClr val="2576B7"/>
    <a:srgbClr val="F9E7B9"/>
    <a:srgbClr val="15466D"/>
    <a:srgbClr val="DCDCDC"/>
    <a:srgbClr val="7F7F7F"/>
    <a:srgbClr val="B3242E"/>
    <a:srgbClr val="9BE6B0"/>
    <a:srgbClr val="BEA2DE"/>
    <a:srgbClr val="9FC9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B2300B-8D1B-40A1-9C80-BEE19C03D3F3}" v="8" dt="2021-06-22T18:36:09.66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963" autoAdjust="0"/>
    <p:restoredTop sz="96096" autoAdjust="0"/>
  </p:normalViewPr>
  <p:slideViewPr>
    <p:cSldViewPr snapToGrid="0">
      <p:cViewPr varScale="1">
        <p:scale>
          <a:sx n="106" d="100"/>
          <a:sy n="106" d="100"/>
        </p:scale>
        <p:origin x="1368" y="108"/>
      </p:cViewPr>
      <p:guideLst>
        <p:guide orient="horz" pos="3792"/>
        <p:guide pos="3817"/>
      </p:guideLst>
    </p:cSldViewPr>
  </p:slideViewPr>
  <p:notesTextViewPr>
    <p:cViewPr>
      <p:scale>
        <a:sx n="1" d="1"/>
        <a:sy n="1" d="1"/>
      </p:scale>
      <p:origin x="0" y="0"/>
    </p:cViewPr>
  </p:notesTextViewPr>
  <p:sorterViewPr>
    <p:cViewPr>
      <p:scale>
        <a:sx n="100" d="100"/>
        <a:sy n="100" d="100"/>
      </p:scale>
      <p:origin x="0" y="-23766"/>
    </p:cViewPr>
  </p:sorterViewPr>
  <p:notesViewPr>
    <p:cSldViewPr snapToGrid="0">
      <p:cViewPr>
        <p:scale>
          <a:sx n="1" d="2"/>
          <a:sy n="1" d="2"/>
        </p:scale>
        <p:origin x="3930" y="-64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63" Type="http://schemas.openxmlformats.org/officeDocument/2006/relationships/commentAuthors" Target="commentAuthor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29.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19.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font" Target="fonts/font27.fntdata"/><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font" Target="fonts/font30.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6.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font" Target="fonts/font28.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font" Target="fonts/font7.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b="1" i="0" u="none" strike="noStrike" kern="1200" spc="0" baseline="0" dirty="0">
                <a:solidFill>
                  <a:schemeClr val="tx1"/>
                </a:solidFill>
                <a:latin typeface="Montserrat SemiBold" pitchFamily="2" charset="77"/>
                <a:ea typeface="+mn-ea"/>
                <a:cs typeface="+mn-cs"/>
              </a:rPr>
              <a:t>Increase the Effectiveness of Change Management in Your Organization</a:t>
            </a:r>
            <a:endParaRPr lang="en-US" sz="1400" b="1" i="0" u="none" strike="noStrike" kern="1200" spc="0" baseline="0" dirty="0">
              <a:solidFill>
                <a:schemeClr val="bg1"/>
              </a:solidFill>
              <a:latin typeface="Montserrat SemiBold" pitchFamily="2" charset="77"/>
              <a:ea typeface="+mn-ea"/>
              <a:cs typeface="+mn-cs"/>
            </a:endParaRPr>
          </a:p>
        </c:rich>
      </c:tx>
      <c:layout>
        <c:manualLayout>
          <c:xMode val="edge"/>
          <c:yMode val="edge"/>
          <c:x val="9.1115045618638091E-2"/>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w="19050">
              <a:solidFill>
                <a:schemeClr val="lt1"/>
              </a:solidFill>
            </a:ln>
            <a:effectLst/>
          </c:spPr>
          <c:invertIfNegative val="0"/>
          <c:dPt>
            <c:idx val="0"/>
            <c:invertIfNegative val="0"/>
            <c:bubble3D val="0"/>
            <c:spPr>
              <a:solidFill>
                <a:schemeClr val="accent1">
                  <a:lumMod val="50000"/>
                </a:schemeClr>
              </a:solidFill>
              <a:ln w="19050">
                <a:noFill/>
              </a:ln>
              <a:effectLst/>
            </c:spPr>
            <c:extLst>
              <c:ext xmlns:c16="http://schemas.microsoft.com/office/drawing/2014/chart" uri="{C3380CC4-5D6E-409C-BE32-E72D297353CC}">
                <c16:uniqueId val="{00000001-139F-4B57-9F94-E09171C637BF}"/>
              </c:ext>
            </c:extLst>
          </c:dPt>
          <c:dPt>
            <c:idx val="1"/>
            <c:invertIfNegative val="0"/>
            <c:bubble3D val="0"/>
            <c:spPr>
              <a:solidFill>
                <a:schemeClr val="accent1">
                  <a:lumMod val="40000"/>
                  <a:lumOff val="60000"/>
                </a:schemeClr>
              </a:solidFill>
              <a:ln w="19050">
                <a:noFill/>
              </a:ln>
              <a:effectLst/>
            </c:spPr>
            <c:extLst>
              <c:ext xmlns:c16="http://schemas.microsoft.com/office/drawing/2014/chart" uri="{C3380CC4-5D6E-409C-BE32-E72D297353CC}">
                <c16:uniqueId val="{00000003-139F-4B57-9F94-E09171C637BF}"/>
              </c:ext>
            </c:extLst>
          </c:dPt>
          <c:dPt>
            <c:idx val="2"/>
            <c:invertIfNegative val="0"/>
            <c:bubble3D val="0"/>
            <c:spPr>
              <a:solidFill>
                <a:schemeClr val="bg1">
                  <a:lumMod val="85000"/>
                </a:schemeClr>
              </a:solidFill>
              <a:ln w="19050">
                <a:noFill/>
              </a:ln>
              <a:effectLst/>
            </c:spPr>
            <c:extLst>
              <c:ext xmlns:c16="http://schemas.microsoft.com/office/drawing/2014/chart" uri="{C3380CC4-5D6E-409C-BE32-E72D297353CC}">
                <c16:uniqueId val="{00000005-139F-4B57-9F94-E09171C637BF}"/>
              </c:ext>
            </c:extLst>
          </c:dPt>
          <c:dPt>
            <c:idx val="3"/>
            <c:invertIfNegative val="0"/>
            <c:bubble3D val="0"/>
            <c:spPr>
              <a:solidFill>
                <a:schemeClr val="bg1"/>
              </a:solidFill>
              <a:ln w="19050">
                <a:noFill/>
              </a:ln>
              <a:effectLst/>
            </c:spPr>
            <c:extLst>
              <c:ext xmlns:c16="http://schemas.microsoft.com/office/drawing/2014/chart" uri="{C3380CC4-5D6E-409C-BE32-E72D297353CC}">
                <c16:uniqueId val="{00000007-139F-4B57-9F94-E09171C637B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Sheet1!$B$2:$B$3</c:f>
              <c:numCache>
                <c:formatCode>General</c:formatCode>
                <c:ptCount val="2"/>
                <c:pt idx="0">
                  <c:v>6.2</c:v>
                </c:pt>
                <c:pt idx="1">
                  <c:v>8.6</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Change Management</c:v>
                      </c:pt>
                    </c:strCache>
                  </c:strRef>
                </c15:tx>
              </c15:filteredSeriesTitle>
            </c:ext>
            <c:ext xmlns:c15="http://schemas.microsoft.com/office/drawing/2012/chart" uri="{02D57815-91ED-43cb-92C2-25804820EDAC}">
              <c15:filteredCategoryTitle>
                <c15:cat>
                  <c:strRef>
                    <c:extLst>
                      <c:ext uri="{02D57815-91ED-43cb-92C2-25804820EDAC}">
                        <c15:formulaRef>
                          <c15:sqref>Sheet1!$A$2:$A$3</c15:sqref>
                        </c15:formulaRef>
                      </c:ext>
                    </c:extLst>
                    <c:strCache>
                      <c:ptCount val="2"/>
                      <c:pt idx="0">
                        <c:v>Effectiveness</c:v>
                      </c:pt>
                      <c:pt idx="1">
                        <c:v>Importance</c:v>
                      </c:pt>
                    </c:strCache>
                  </c:strRef>
                </c15:cat>
              </c15:filteredCategoryTitle>
            </c:ext>
            <c:ext xmlns:c16="http://schemas.microsoft.com/office/drawing/2014/chart" uri="{C3380CC4-5D6E-409C-BE32-E72D297353CC}">
              <c16:uniqueId val="{00000008-139F-4B57-9F94-E09171C637BF}"/>
            </c:ext>
          </c:extLst>
        </c:ser>
        <c:dLbls>
          <c:showLegendKey val="0"/>
          <c:showVal val="0"/>
          <c:showCatName val="0"/>
          <c:showSerName val="0"/>
          <c:showPercent val="0"/>
          <c:showBubbleSize val="0"/>
        </c:dLbls>
        <c:gapWidth val="100"/>
        <c:axId val="961653824"/>
        <c:axId val="961638848"/>
      </c:barChart>
      <c:catAx>
        <c:axId val="96165382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mn-cs"/>
              </a:defRPr>
            </a:pPr>
            <a:endParaRPr lang="en-US"/>
          </a:p>
        </c:txPr>
        <c:crossAx val="961638848"/>
        <c:crosses val="autoZero"/>
        <c:auto val="1"/>
        <c:lblAlgn val="ctr"/>
        <c:lblOffset val="100"/>
        <c:noMultiLvlLbl val="0"/>
      </c:catAx>
      <c:valAx>
        <c:axId val="961638848"/>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mn-cs"/>
              </a:defRPr>
            </a:pPr>
            <a:endParaRPr lang="en-US"/>
          </a:p>
        </c:txPr>
        <c:crossAx val="961653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Effectiveness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Roboto Condensed Light" panose="02000000000000000000" pitchFamily="2" charset="0"/>
                    <a:ea typeface="Roboto Condensed Light" panose="02000000000000000000" pitchFamily="2"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Change Management</c:v>
                </c:pt>
                <c:pt idx="1">
                  <c:v>Configuration Management</c:v>
                </c:pt>
                <c:pt idx="2">
                  <c:v>Release Management</c:v>
                </c:pt>
                <c:pt idx="3">
                  <c:v>Incident &amp; Problem Management</c:v>
                </c:pt>
                <c:pt idx="4">
                  <c:v>Availability &amp; Capacity Management</c:v>
                </c:pt>
                <c:pt idx="5">
                  <c:v>Operations Management</c:v>
                </c:pt>
                <c:pt idx="6">
                  <c:v>Asset Management</c:v>
                </c:pt>
                <c:pt idx="7">
                  <c:v>Service Desk</c:v>
                </c:pt>
              </c:strCache>
            </c:strRef>
          </c:cat>
          <c:val>
            <c:numRef>
              <c:f>Sheet1!$B$2:$B$9</c:f>
              <c:numCache>
                <c:formatCode>General</c:formatCode>
                <c:ptCount val="8"/>
                <c:pt idx="0">
                  <c:v>6.2</c:v>
                </c:pt>
                <c:pt idx="1">
                  <c:v>5.3</c:v>
                </c:pt>
                <c:pt idx="2">
                  <c:v>5.9</c:v>
                </c:pt>
                <c:pt idx="3">
                  <c:v>6.3</c:v>
                </c:pt>
                <c:pt idx="4">
                  <c:v>6</c:v>
                </c:pt>
                <c:pt idx="5">
                  <c:v>6.2</c:v>
                </c:pt>
                <c:pt idx="6">
                  <c:v>6</c:v>
                </c:pt>
                <c:pt idx="7" formatCode="0.0">
                  <c:v>7</c:v>
                </c:pt>
              </c:numCache>
            </c:numRef>
          </c:val>
          <c:extLst>
            <c:ext xmlns:c16="http://schemas.microsoft.com/office/drawing/2014/chart" uri="{C3380CC4-5D6E-409C-BE32-E72D297353CC}">
              <c16:uniqueId val="{00000000-4E8D-41B9-8CF7-19FC24F6849C}"/>
            </c:ext>
          </c:extLst>
        </c:ser>
        <c:ser>
          <c:idx val="1"/>
          <c:order val="1"/>
          <c:tx>
            <c:strRef>
              <c:f>Sheet1!$C$1</c:f>
              <c:strCache>
                <c:ptCount val="1"/>
                <c:pt idx="0">
                  <c:v>Importance</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Roboto Condensed Light" panose="02000000000000000000" pitchFamily="2" charset="0"/>
                    <a:ea typeface="Roboto Condensed Light" panose="02000000000000000000" pitchFamily="2"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Change Management</c:v>
                </c:pt>
                <c:pt idx="1">
                  <c:v>Configuration Management</c:v>
                </c:pt>
                <c:pt idx="2">
                  <c:v>Release Management</c:v>
                </c:pt>
                <c:pt idx="3">
                  <c:v>Incident &amp; Problem Management</c:v>
                </c:pt>
                <c:pt idx="4">
                  <c:v>Availability &amp; Capacity Management</c:v>
                </c:pt>
                <c:pt idx="5">
                  <c:v>Operations Management</c:v>
                </c:pt>
                <c:pt idx="6">
                  <c:v>Asset Management</c:v>
                </c:pt>
                <c:pt idx="7">
                  <c:v>Service Desk</c:v>
                </c:pt>
              </c:strCache>
            </c:strRef>
          </c:cat>
          <c:val>
            <c:numRef>
              <c:f>Sheet1!$C$2:$C$9</c:f>
              <c:numCache>
                <c:formatCode>General</c:formatCode>
                <c:ptCount val="8"/>
                <c:pt idx="0">
                  <c:v>8.6</c:v>
                </c:pt>
                <c:pt idx="1">
                  <c:v>7.9</c:v>
                </c:pt>
                <c:pt idx="2">
                  <c:v>8.3000000000000007</c:v>
                </c:pt>
                <c:pt idx="3">
                  <c:v>8.6999999999999993</c:v>
                </c:pt>
                <c:pt idx="4">
                  <c:v>8.4</c:v>
                </c:pt>
                <c:pt idx="5">
                  <c:v>8.4</c:v>
                </c:pt>
                <c:pt idx="6">
                  <c:v>8.1999999999999993</c:v>
                </c:pt>
                <c:pt idx="7">
                  <c:v>8.9</c:v>
                </c:pt>
              </c:numCache>
            </c:numRef>
          </c:val>
          <c:extLst>
            <c:ext xmlns:c16="http://schemas.microsoft.com/office/drawing/2014/chart" uri="{C3380CC4-5D6E-409C-BE32-E72D297353CC}">
              <c16:uniqueId val="{00000001-4E8D-41B9-8CF7-19FC24F6849C}"/>
            </c:ext>
          </c:extLst>
        </c:ser>
        <c:dLbls>
          <c:showLegendKey val="0"/>
          <c:showVal val="0"/>
          <c:showCatName val="0"/>
          <c:showSerName val="0"/>
          <c:showPercent val="0"/>
          <c:showBubbleSize val="0"/>
        </c:dLbls>
        <c:gapWidth val="100"/>
        <c:overlap val="-24"/>
        <c:axId val="479370576"/>
        <c:axId val="479367832"/>
      </c:barChart>
      <c:catAx>
        <c:axId val="479370576"/>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n-US"/>
          </a:p>
        </c:txPr>
        <c:crossAx val="479367832"/>
        <c:crosses val="autoZero"/>
        <c:auto val="1"/>
        <c:lblAlgn val="ctr"/>
        <c:lblOffset val="100"/>
        <c:noMultiLvlLbl val="0"/>
      </c:catAx>
      <c:valAx>
        <c:axId val="479367832"/>
        <c:scaling>
          <c:orientation val="minMax"/>
        </c:scaling>
        <c:delete val="1"/>
        <c:axPos val="l"/>
        <c:numFmt formatCode="General" sourceLinked="1"/>
        <c:majorTickMark val="out"/>
        <c:minorTickMark val="none"/>
        <c:tickLblPos val="nextTo"/>
        <c:crossAx val="479370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Effectiveness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Roboto Condensed Light" panose="02000000000000000000" pitchFamily="2" charset="0"/>
                    <a:ea typeface="Roboto Condensed Light" panose="02000000000000000000" pitchFamily="2"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Frontline</c:v>
                </c:pt>
                <c:pt idx="1">
                  <c:v>Manager</c:v>
                </c:pt>
                <c:pt idx="2">
                  <c:v>Director</c:v>
                </c:pt>
                <c:pt idx="3">
                  <c:v>Executive</c:v>
                </c:pt>
              </c:strCache>
            </c:strRef>
          </c:cat>
          <c:val>
            <c:numRef>
              <c:f>Sheet1!$B$2:$B$5</c:f>
              <c:numCache>
                <c:formatCode>General</c:formatCode>
                <c:ptCount val="4"/>
                <c:pt idx="0">
                  <c:v>6.5</c:v>
                </c:pt>
                <c:pt idx="1">
                  <c:v>6.6</c:v>
                </c:pt>
                <c:pt idx="2">
                  <c:v>6.4</c:v>
                </c:pt>
                <c:pt idx="3">
                  <c:v>6.1</c:v>
                </c:pt>
              </c:numCache>
            </c:numRef>
          </c:val>
          <c:extLst>
            <c:ext xmlns:c16="http://schemas.microsoft.com/office/drawing/2014/chart" uri="{C3380CC4-5D6E-409C-BE32-E72D297353CC}">
              <c16:uniqueId val="{00000000-BCA3-4821-90F1-72F3E745A18D}"/>
            </c:ext>
          </c:extLst>
        </c:ser>
        <c:ser>
          <c:idx val="1"/>
          <c:order val="1"/>
          <c:tx>
            <c:strRef>
              <c:f>Sheet1!$C$1</c:f>
              <c:strCache>
                <c:ptCount val="1"/>
                <c:pt idx="0">
                  <c:v>Importance</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Roboto Condensed Light" panose="02000000000000000000" pitchFamily="2" charset="0"/>
                    <a:ea typeface="Roboto Condensed Light" panose="02000000000000000000" pitchFamily="2"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Frontline</c:v>
                </c:pt>
                <c:pt idx="1">
                  <c:v>Manager</c:v>
                </c:pt>
                <c:pt idx="2">
                  <c:v>Director</c:v>
                </c:pt>
                <c:pt idx="3">
                  <c:v>Executive</c:v>
                </c:pt>
              </c:strCache>
            </c:strRef>
          </c:cat>
          <c:val>
            <c:numRef>
              <c:f>Sheet1!$C$2:$C$5</c:f>
              <c:numCache>
                <c:formatCode>General</c:formatCode>
                <c:ptCount val="4"/>
                <c:pt idx="0">
                  <c:v>8.6</c:v>
                </c:pt>
                <c:pt idx="1">
                  <c:v>8.9</c:v>
                </c:pt>
                <c:pt idx="2">
                  <c:v>8.8000000000000007</c:v>
                </c:pt>
                <c:pt idx="3">
                  <c:v>8.8000000000000007</c:v>
                </c:pt>
              </c:numCache>
            </c:numRef>
          </c:val>
          <c:extLst>
            <c:ext xmlns:c16="http://schemas.microsoft.com/office/drawing/2014/chart" uri="{C3380CC4-5D6E-409C-BE32-E72D297353CC}">
              <c16:uniqueId val="{00000001-BCA3-4821-90F1-72F3E745A18D}"/>
            </c:ext>
          </c:extLst>
        </c:ser>
        <c:dLbls>
          <c:dLblPos val="outEnd"/>
          <c:showLegendKey val="0"/>
          <c:showVal val="1"/>
          <c:showCatName val="0"/>
          <c:showSerName val="0"/>
          <c:showPercent val="0"/>
          <c:showBubbleSize val="0"/>
        </c:dLbls>
        <c:gapWidth val="100"/>
        <c:overlap val="-24"/>
        <c:axId val="479370576"/>
        <c:axId val="479367832"/>
      </c:barChart>
      <c:catAx>
        <c:axId val="47937057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n-US"/>
          </a:p>
        </c:txPr>
        <c:crossAx val="479367832"/>
        <c:crosses val="autoZero"/>
        <c:auto val="1"/>
        <c:lblAlgn val="ctr"/>
        <c:lblOffset val="100"/>
        <c:noMultiLvlLbl val="0"/>
      </c:catAx>
      <c:valAx>
        <c:axId val="479367832"/>
        <c:scaling>
          <c:orientation val="minMax"/>
        </c:scaling>
        <c:delete val="1"/>
        <c:axPos val="l"/>
        <c:numFmt formatCode="General" sourceLinked="1"/>
        <c:majorTickMark val="none"/>
        <c:minorTickMark val="none"/>
        <c:tickLblPos val="nextTo"/>
        <c:crossAx val="479370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4EB680-7A75-4808-AF2F-356EC6F4D23A}" type="doc">
      <dgm:prSet loTypeId="urn:microsoft.com/office/officeart/2005/8/layout/process2" loCatId="process" qsTypeId="urn:microsoft.com/office/officeart/2005/8/quickstyle/simple1" qsCatId="simple" csTypeId="urn:microsoft.com/office/officeart/2005/8/colors/accent1_2" csCatId="accent1" phldr="1"/>
      <dgm:spPr/>
    </dgm:pt>
    <dgm:pt modelId="{63FE38F7-7BD2-494A-AA16-04ED7123D4F0}">
      <dgm:prSet phldrT="[Text]" custT="1"/>
      <dgm:spPr>
        <a:xfrm>
          <a:off x="473881" y="2060"/>
          <a:ext cx="2170499" cy="766622"/>
        </a:xfrm>
        <a:prstGeom prst="roundRect">
          <a:avLst>
            <a:gd name="adj" fmla="val 10000"/>
          </a:avLst>
        </a:prstGeom>
        <a:solidFill>
          <a:srgbClr val="29475F">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CA" sz="1600" b="1" dirty="0">
              <a:solidFill>
                <a:srgbClr val="FFFFFF"/>
              </a:solidFill>
              <a:latin typeface="Roboto" panose="02000000000000000000" pitchFamily="2" charset="0"/>
              <a:ea typeface="Roboto" panose="02000000000000000000" pitchFamily="2" charset="0"/>
              <a:cs typeface="+mn-cs"/>
            </a:rPr>
            <a:t>Define Change Management</a:t>
          </a:r>
        </a:p>
      </dgm:t>
    </dgm:pt>
    <dgm:pt modelId="{CDA9333C-7724-4D5B-9B3C-5934A32868F3}" type="parTrans" cxnId="{96450B2C-9621-4D02-93F1-9A941706D1EB}">
      <dgm:prSet/>
      <dgm:spPr/>
      <dgm:t>
        <a:bodyPr/>
        <a:lstStyle/>
        <a:p>
          <a:endParaRPr lang="en-CA"/>
        </a:p>
      </dgm:t>
    </dgm:pt>
    <dgm:pt modelId="{6266B75A-E97F-409A-8C48-9C6393CD55FF}" type="sibTrans" cxnId="{96450B2C-9621-4D02-93F1-9A941706D1EB}">
      <dgm:prSet custT="1"/>
      <dgm:spPr>
        <a:xfrm rot="5400000">
          <a:off x="1415389" y="787848"/>
          <a:ext cx="287483" cy="344980"/>
        </a:xfrm>
        <a:prstGeom prst="rightArrow">
          <a:avLst>
            <a:gd name="adj1" fmla="val 60000"/>
            <a:gd name="adj2" fmla="val 50000"/>
          </a:avLst>
        </a:prstGeom>
        <a:solidFill>
          <a:srgbClr val="29475F">
            <a:tint val="60000"/>
            <a:hueOff val="0"/>
            <a:satOff val="0"/>
            <a:lumOff val="0"/>
            <a:alphaOff val="0"/>
          </a:srgbClr>
        </a:solidFill>
        <a:ln>
          <a:noFill/>
        </a:ln>
        <a:effectLst/>
      </dgm:spPr>
      <dgm:t>
        <a:bodyPr/>
        <a:lstStyle/>
        <a:p>
          <a:pPr>
            <a:buNone/>
          </a:pPr>
          <a:endParaRPr lang="en-CA" sz="1600" dirty="0">
            <a:solidFill>
              <a:srgbClr val="FFFFFF"/>
            </a:solidFill>
            <a:latin typeface="Arial"/>
            <a:ea typeface="+mn-ea"/>
            <a:cs typeface="+mn-cs"/>
          </a:endParaRPr>
        </a:p>
      </dgm:t>
    </dgm:pt>
    <dgm:pt modelId="{7FA3B2FF-0C0B-4704-96CA-CCA2F65F53F7}">
      <dgm:prSet phldrT="[Text]" custT="1"/>
      <dgm:spPr>
        <a:xfrm>
          <a:off x="473881" y="2301927"/>
          <a:ext cx="2170499" cy="766622"/>
        </a:xfrm>
        <a:prstGeom prst="roundRect">
          <a:avLst>
            <a:gd name="adj" fmla="val 10000"/>
          </a:avLst>
        </a:prstGeom>
        <a:solidFill>
          <a:srgbClr val="7F919F"/>
        </a:solidFill>
        <a:ln w="25400" cap="flat" cmpd="sng" algn="ctr">
          <a:solidFill>
            <a:srgbClr val="FFFFFF">
              <a:hueOff val="0"/>
              <a:satOff val="0"/>
              <a:lumOff val="0"/>
              <a:alphaOff val="0"/>
            </a:srgbClr>
          </a:solidFill>
          <a:prstDash val="solid"/>
        </a:ln>
        <a:effectLst/>
      </dgm:spPr>
      <dgm:t>
        <a:bodyPr/>
        <a:lstStyle/>
        <a:p>
          <a:pPr>
            <a:buNone/>
          </a:pPr>
          <a:r>
            <a:rPr lang="en-CA" sz="1600" b="1" dirty="0">
              <a:solidFill>
                <a:srgbClr val="FFFFFF"/>
              </a:solidFill>
              <a:latin typeface="Roboto" panose="02000000000000000000" pitchFamily="2" charset="0"/>
              <a:ea typeface="Roboto" panose="02000000000000000000" pitchFamily="2" charset="0"/>
              <a:cs typeface="+mn-cs"/>
            </a:rPr>
            <a:t>Define RFC and Post-Implementation Activities</a:t>
          </a:r>
        </a:p>
      </dgm:t>
    </dgm:pt>
    <dgm:pt modelId="{E4364C22-6D21-41EA-BE51-93A4EFA0B3E0}" type="parTrans" cxnId="{ECFBF534-A16C-4D1B-825D-D75FD7FF3EDA}">
      <dgm:prSet/>
      <dgm:spPr/>
      <dgm:t>
        <a:bodyPr/>
        <a:lstStyle/>
        <a:p>
          <a:endParaRPr lang="en-CA"/>
        </a:p>
      </dgm:t>
    </dgm:pt>
    <dgm:pt modelId="{58EAA00C-623F-4A92-975B-1C377581E3FF}" type="sibTrans" cxnId="{ECFBF534-A16C-4D1B-825D-D75FD7FF3EDA}">
      <dgm:prSet custT="1"/>
      <dgm:spPr>
        <a:xfrm rot="5400000">
          <a:off x="1415389" y="3087715"/>
          <a:ext cx="287483" cy="344980"/>
        </a:xfrm>
        <a:prstGeom prst="rightArrow">
          <a:avLst>
            <a:gd name="adj1" fmla="val 60000"/>
            <a:gd name="adj2" fmla="val 50000"/>
          </a:avLst>
        </a:prstGeom>
        <a:solidFill>
          <a:srgbClr val="29475F">
            <a:tint val="60000"/>
            <a:hueOff val="0"/>
            <a:satOff val="0"/>
            <a:lumOff val="0"/>
            <a:alphaOff val="0"/>
          </a:srgbClr>
        </a:solidFill>
        <a:ln>
          <a:noFill/>
        </a:ln>
        <a:effectLst/>
      </dgm:spPr>
      <dgm:t>
        <a:bodyPr/>
        <a:lstStyle/>
        <a:p>
          <a:pPr>
            <a:buNone/>
          </a:pPr>
          <a:endParaRPr lang="en-CA" sz="1600" dirty="0">
            <a:solidFill>
              <a:srgbClr val="FFFFFF"/>
            </a:solidFill>
            <a:latin typeface="Arial"/>
            <a:ea typeface="+mn-ea"/>
            <a:cs typeface="+mn-cs"/>
          </a:endParaRPr>
        </a:p>
      </dgm:t>
    </dgm:pt>
    <dgm:pt modelId="{F41FB95B-367F-477A-95A0-38772639093C}">
      <dgm:prSet phldrT="[Text]" custT="1"/>
      <dgm:spPr>
        <a:xfrm>
          <a:off x="473881" y="3451860"/>
          <a:ext cx="2170499" cy="766622"/>
        </a:xfrm>
        <a:prstGeom prst="roundRect">
          <a:avLst>
            <a:gd name="adj" fmla="val 10000"/>
          </a:avLst>
        </a:prstGeom>
        <a:solidFill>
          <a:srgbClr val="A24130"/>
        </a:solidFill>
        <a:ln w="25400" cap="flat" cmpd="sng" algn="ctr">
          <a:solidFill>
            <a:srgbClr val="FFFFFF">
              <a:hueOff val="0"/>
              <a:satOff val="0"/>
              <a:lumOff val="0"/>
              <a:alphaOff val="0"/>
            </a:srgbClr>
          </a:solidFill>
          <a:prstDash val="solid"/>
        </a:ln>
        <a:effectLst/>
      </dgm:spPr>
      <dgm:t>
        <a:bodyPr/>
        <a:lstStyle/>
        <a:p>
          <a:pPr>
            <a:buNone/>
          </a:pPr>
          <a:r>
            <a:rPr lang="en-CA" sz="1600" b="1" dirty="0">
              <a:solidFill>
                <a:srgbClr val="FFFFFF"/>
              </a:solidFill>
              <a:latin typeface="Roboto" panose="02000000000000000000" pitchFamily="2" charset="0"/>
              <a:ea typeface="Roboto" panose="02000000000000000000" pitchFamily="2" charset="0"/>
              <a:cs typeface="+mn-cs"/>
            </a:rPr>
            <a:t>Measure, Manage, and Maintain</a:t>
          </a:r>
        </a:p>
      </dgm:t>
    </dgm:pt>
    <dgm:pt modelId="{29543D00-438C-46C9-9D79-CE839867B51F}" type="parTrans" cxnId="{A449A8F4-E8DB-4B7C-9B67-3A2A2A25123B}">
      <dgm:prSet/>
      <dgm:spPr/>
      <dgm:t>
        <a:bodyPr/>
        <a:lstStyle/>
        <a:p>
          <a:endParaRPr lang="en-CA"/>
        </a:p>
      </dgm:t>
    </dgm:pt>
    <dgm:pt modelId="{DA167A08-2327-41AD-8A33-04A09563ABE6}" type="sibTrans" cxnId="{A449A8F4-E8DB-4B7C-9B67-3A2A2A25123B}">
      <dgm:prSet/>
      <dgm:spPr/>
      <dgm:t>
        <a:bodyPr/>
        <a:lstStyle/>
        <a:p>
          <a:endParaRPr lang="en-CA"/>
        </a:p>
      </dgm:t>
    </dgm:pt>
    <dgm:pt modelId="{D437D7FD-8C75-43C0-94F9-DF7CD1BC6105}">
      <dgm:prSet custT="1"/>
      <dgm:spPr>
        <a:xfrm>
          <a:off x="473881" y="1151994"/>
          <a:ext cx="2170499" cy="766622"/>
        </a:xfrm>
        <a:prstGeom prst="roundRect">
          <a:avLst>
            <a:gd name="adj" fmla="val 10000"/>
          </a:avLst>
        </a:prstGeom>
        <a:solidFill>
          <a:srgbClr val="29475F">
            <a:lumMod val="60000"/>
            <a:lumOff val="40000"/>
          </a:srgbClr>
        </a:solidFill>
        <a:ln w="25400" cap="flat" cmpd="sng" algn="ctr">
          <a:solidFill>
            <a:srgbClr val="FFFFFF">
              <a:hueOff val="0"/>
              <a:satOff val="0"/>
              <a:lumOff val="0"/>
              <a:alphaOff val="0"/>
            </a:srgbClr>
          </a:solidFill>
          <a:prstDash val="solid"/>
        </a:ln>
        <a:effectLst/>
      </dgm:spPr>
      <dgm:t>
        <a:bodyPr/>
        <a:lstStyle/>
        <a:p>
          <a:pPr>
            <a:buNone/>
          </a:pPr>
          <a:r>
            <a:rPr lang="en-CA" sz="1600" b="1" dirty="0">
              <a:solidFill>
                <a:srgbClr val="FFFFFF"/>
              </a:solidFill>
              <a:latin typeface="Roboto" panose="02000000000000000000" pitchFamily="2" charset="0"/>
              <a:ea typeface="Roboto" panose="02000000000000000000" pitchFamily="2" charset="0"/>
              <a:cs typeface="+mn-cs"/>
            </a:rPr>
            <a:t>Establish Roles and Workflows</a:t>
          </a:r>
        </a:p>
      </dgm:t>
    </dgm:pt>
    <dgm:pt modelId="{7AA15C51-28EE-49C4-BFAD-1A1405F5F6CF}" type="parTrans" cxnId="{1320C029-4807-4956-8866-DE02AD455DEA}">
      <dgm:prSet/>
      <dgm:spPr/>
      <dgm:t>
        <a:bodyPr/>
        <a:lstStyle/>
        <a:p>
          <a:endParaRPr lang="en-CA"/>
        </a:p>
      </dgm:t>
    </dgm:pt>
    <dgm:pt modelId="{8D59C82E-928B-454B-B99E-295840AF0BB8}" type="sibTrans" cxnId="{1320C029-4807-4956-8866-DE02AD455DEA}">
      <dgm:prSet custT="1"/>
      <dgm:spPr>
        <a:xfrm rot="5400000">
          <a:off x="1415389" y="1937781"/>
          <a:ext cx="287483" cy="344980"/>
        </a:xfrm>
        <a:prstGeom prst="rightArrow">
          <a:avLst>
            <a:gd name="adj1" fmla="val 60000"/>
            <a:gd name="adj2" fmla="val 50000"/>
          </a:avLst>
        </a:prstGeom>
        <a:solidFill>
          <a:srgbClr val="29475F">
            <a:tint val="60000"/>
            <a:hueOff val="0"/>
            <a:satOff val="0"/>
            <a:lumOff val="0"/>
            <a:alphaOff val="0"/>
          </a:srgbClr>
        </a:solidFill>
        <a:ln>
          <a:noFill/>
        </a:ln>
        <a:effectLst/>
      </dgm:spPr>
      <dgm:t>
        <a:bodyPr/>
        <a:lstStyle/>
        <a:p>
          <a:pPr>
            <a:buNone/>
          </a:pPr>
          <a:endParaRPr lang="en-CA" sz="1600" dirty="0">
            <a:solidFill>
              <a:srgbClr val="FFFFFF"/>
            </a:solidFill>
            <a:latin typeface="Arial"/>
            <a:ea typeface="+mn-ea"/>
            <a:cs typeface="+mn-cs"/>
          </a:endParaRPr>
        </a:p>
      </dgm:t>
    </dgm:pt>
    <dgm:pt modelId="{1A23F0F4-2662-4B2B-9D23-8FB7C1E0C1AD}" type="pres">
      <dgm:prSet presAssocID="{414EB680-7A75-4808-AF2F-356EC6F4D23A}" presName="linearFlow" presStyleCnt="0">
        <dgm:presLayoutVars>
          <dgm:resizeHandles val="exact"/>
        </dgm:presLayoutVars>
      </dgm:prSet>
      <dgm:spPr/>
    </dgm:pt>
    <dgm:pt modelId="{3ADBCE95-2549-4967-9534-92B64A39F060}" type="pres">
      <dgm:prSet presAssocID="{63FE38F7-7BD2-494A-AA16-04ED7123D4F0}" presName="node" presStyleLbl="node1" presStyleIdx="0" presStyleCnt="4">
        <dgm:presLayoutVars>
          <dgm:bulletEnabled val="1"/>
        </dgm:presLayoutVars>
      </dgm:prSet>
      <dgm:spPr/>
    </dgm:pt>
    <dgm:pt modelId="{351FA220-4B54-4CD9-8648-91BF7535A082}" type="pres">
      <dgm:prSet presAssocID="{6266B75A-E97F-409A-8C48-9C6393CD55FF}" presName="sibTrans" presStyleLbl="sibTrans2D1" presStyleIdx="0" presStyleCnt="3"/>
      <dgm:spPr/>
    </dgm:pt>
    <dgm:pt modelId="{AE3BE5D4-8570-432C-9294-DEA9C149626E}" type="pres">
      <dgm:prSet presAssocID="{6266B75A-E97F-409A-8C48-9C6393CD55FF}" presName="connectorText" presStyleLbl="sibTrans2D1" presStyleIdx="0" presStyleCnt="3"/>
      <dgm:spPr/>
    </dgm:pt>
    <dgm:pt modelId="{162ECB40-0BDA-496C-B597-2C16E9152C40}" type="pres">
      <dgm:prSet presAssocID="{D437D7FD-8C75-43C0-94F9-DF7CD1BC6105}" presName="node" presStyleLbl="node1" presStyleIdx="1" presStyleCnt="4">
        <dgm:presLayoutVars>
          <dgm:bulletEnabled val="1"/>
        </dgm:presLayoutVars>
      </dgm:prSet>
      <dgm:spPr/>
    </dgm:pt>
    <dgm:pt modelId="{61D942E7-F61B-48F4-B13E-6ED2CEEE5BC5}" type="pres">
      <dgm:prSet presAssocID="{8D59C82E-928B-454B-B99E-295840AF0BB8}" presName="sibTrans" presStyleLbl="sibTrans2D1" presStyleIdx="1" presStyleCnt="3"/>
      <dgm:spPr/>
    </dgm:pt>
    <dgm:pt modelId="{BC99C5BF-8FC7-43C2-94CD-9AA27A7A9B2D}" type="pres">
      <dgm:prSet presAssocID="{8D59C82E-928B-454B-B99E-295840AF0BB8}" presName="connectorText" presStyleLbl="sibTrans2D1" presStyleIdx="1" presStyleCnt="3"/>
      <dgm:spPr/>
    </dgm:pt>
    <dgm:pt modelId="{B60172E1-9AEA-4849-8872-B366F3CFD953}" type="pres">
      <dgm:prSet presAssocID="{7FA3B2FF-0C0B-4704-96CA-CCA2F65F53F7}" presName="node" presStyleLbl="node1" presStyleIdx="2" presStyleCnt="4" custScaleX="110132" custScaleY="138608">
        <dgm:presLayoutVars>
          <dgm:bulletEnabled val="1"/>
        </dgm:presLayoutVars>
      </dgm:prSet>
      <dgm:spPr/>
    </dgm:pt>
    <dgm:pt modelId="{C3276644-F4F5-4E8E-9270-B15BCD44C0CF}" type="pres">
      <dgm:prSet presAssocID="{58EAA00C-623F-4A92-975B-1C377581E3FF}" presName="sibTrans" presStyleLbl="sibTrans2D1" presStyleIdx="2" presStyleCnt="3"/>
      <dgm:spPr/>
    </dgm:pt>
    <dgm:pt modelId="{6AFD7169-9F32-43D0-B693-B4192951C011}" type="pres">
      <dgm:prSet presAssocID="{58EAA00C-623F-4A92-975B-1C377581E3FF}" presName="connectorText" presStyleLbl="sibTrans2D1" presStyleIdx="2" presStyleCnt="3"/>
      <dgm:spPr/>
    </dgm:pt>
    <dgm:pt modelId="{92806F6D-E4AC-4E8C-980C-F944442810E1}" type="pres">
      <dgm:prSet presAssocID="{F41FB95B-367F-477A-95A0-38772639093C}" presName="node" presStyleLbl="node1" presStyleIdx="3" presStyleCnt="4">
        <dgm:presLayoutVars>
          <dgm:bulletEnabled val="1"/>
        </dgm:presLayoutVars>
      </dgm:prSet>
      <dgm:spPr/>
    </dgm:pt>
  </dgm:ptLst>
  <dgm:cxnLst>
    <dgm:cxn modelId="{42722404-B724-445F-A007-4F6EFBDCFEA6}" type="presOf" srcId="{6266B75A-E97F-409A-8C48-9C6393CD55FF}" destId="{351FA220-4B54-4CD9-8648-91BF7535A082}" srcOrd="0" destOrd="0" presId="urn:microsoft.com/office/officeart/2005/8/layout/process2"/>
    <dgm:cxn modelId="{1320C029-4807-4956-8866-DE02AD455DEA}" srcId="{414EB680-7A75-4808-AF2F-356EC6F4D23A}" destId="{D437D7FD-8C75-43C0-94F9-DF7CD1BC6105}" srcOrd="1" destOrd="0" parTransId="{7AA15C51-28EE-49C4-BFAD-1A1405F5F6CF}" sibTransId="{8D59C82E-928B-454B-B99E-295840AF0BB8}"/>
    <dgm:cxn modelId="{96450B2C-9621-4D02-93F1-9A941706D1EB}" srcId="{414EB680-7A75-4808-AF2F-356EC6F4D23A}" destId="{63FE38F7-7BD2-494A-AA16-04ED7123D4F0}" srcOrd="0" destOrd="0" parTransId="{CDA9333C-7724-4D5B-9B3C-5934A32868F3}" sibTransId="{6266B75A-E97F-409A-8C48-9C6393CD55FF}"/>
    <dgm:cxn modelId="{ECFBF534-A16C-4D1B-825D-D75FD7FF3EDA}" srcId="{414EB680-7A75-4808-AF2F-356EC6F4D23A}" destId="{7FA3B2FF-0C0B-4704-96CA-CCA2F65F53F7}" srcOrd="2" destOrd="0" parTransId="{E4364C22-6D21-41EA-BE51-93A4EFA0B3E0}" sibTransId="{58EAA00C-623F-4A92-975B-1C377581E3FF}"/>
    <dgm:cxn modelId="{5BA76563-1B70-4948-9201-555B35A192CF}" type="presOf" srcId="{7FA3B2FF-0C0B-4704-96CA-CCA2F65F53F7}" destId="{B60172E1-9AEA-4849-8872-B366F3CFD953}" srcOrd="0" destOrd="0" presId="urn:microsoft.com/office/officeart/2005/8/layout/process2"/>
    <dgm:cxn modelId="{D596DE63-B97E-4F0F-89E7-E7941E87CB4C}" type="presOf" srcId="{8D59C82E-928B-454B-B99E-295840AF0BB8}" destId="{BC99C5BF-8FC7-43C2-94CD-9AA27A7A9B2D}" srcOrd="1" destOrd="0" presId="urn:microsoft.com/office/officeart/2005/8/layout/process2"/>
    <dgm:cxn modelId="{28791884-29BC-4DD9-A1CA-C640B16CA41B}" type="presOf" srcId="{6266B75A-E97F-409A-8C48-9C6393CD55FF}" destId="{AE3BE5D4-8570-432C-9294-DEA9C149626E}" srcOrd="1" destOrd="0" presId="urn:microsoft.com/office/officeart/2005/8/layout/process2"/>
    <dgm:cxn modelId="{F08FE98E-81B0-4849-85C7-754D69C4754D}" type="presOf" srcId="{58EAA00C-623F-4A92-975B-1C377581E3FF}" destId="{6AFD7169-9F32-43D0-B693-B4192951C011}" srcOrd="1" destOrd="0" presId="urn:microsoft.com/office/officeart/2005/8/layout/process2"/>
    <dgm:cxn modelId="{90F634DB-281A-4E26-8558-D9078776A40A}" type="presOf" srcId="{58EAA00C-623F-4A92-975B-1C377581E3FF}" destId="{C3276644-F4F5-4E8E-9270-B15BCD44C0CF}" srcOrd="0" destOrd="0" presId="urn:microsoft.com/office/officeart/2005/8/layout/process2"/>
    <dgm:cxn modelId="{E13F20E5-1BAC-41DE-906C-768378C6354B}" type="presOf" srcId="{D437D7FD-8C75-43C0-94F9-DF7CD1BC6105}" destId="{162ECB40-0BDA-496C-B597-2C16E9152C40}" srcOrd="0" destOrd="0" presId="urn:microsoft.com/office/officeart/2005/8/layout/process2"/>
    <dgm:cxn modelId="{B4EBDCEF-4ACD-4295-B624-ECF1500C9A03}" type="presOf" srcId="{8D59C82E-928B-454B-B99E-295840AF0BB8}" destId="{61D942E7-F61B-48F4-B13E-6ED2CEEE5BC5}" srcOrd="0" destOrd="0" presId="urn:microsoft.com/office/officeart/2005/8/layout/process2"/>
    <dgm:cxn modelId="{A449A8F4-E8DB-4B7C-9B67-3A2A2A25123B}" srcId="{414EB680-7A75-4808-AF2F-356EC6F4D23A}" destId="{F41FB95B-367F-477A-95A0-38772639093C}" srcOrd="3" destOrd="0" parTransId="{29543D00-438C-46C9-9D79-CE839867B51F}" sibTransId="{DA167A08-2327-41AD-8A33-04A09563ABE6}"/>
    <dgm:cxn modelId="{279234F5-4F2B-4225-BCCB-4F9A3A395A75}" type="presOf" srcId="{F41FB95B-367F-477A-95A0-38772639093C}" destId="{92806F6D-E4AC-4E8C-980C-F944442810E1}" srcOrd="0" destOrd="0" presId="urn:microsoft.com/office/officeart/2005/8/layout/process2"/>
    <dgm:cxn modelId="{4E22BBFA-70C6-454B-889A-0A943C952A48}" type="presOf" srcId="{63FE38F7-7BD2-494A-AA16-04ED7123D4F0}" destId="{3ADBCE95-2549-4967-9534-92B64A39F060}" srcOrd="0" destOrd="0" presId="urn:microsoft.com/office/officeart/2005/8/layout/process2"/>
    <dgm:cxn modelId="{3F1D60FE-95D7-4477-96D5-CF98C6D2C4EB}" type="presOf" srcId="{414EB680-7A75-4808-AF2F-356EC6F4D23A}" destId="{1A23F0F4-2662-4B2B-9D23-8FB7C1E0C1AD}" srcOrd="0" destOrd="0" presId="urn:microsoft.com/office/officeart/2005/8/layout/process2"/>
    <dgm:cxn modelId="{A27FCAAB-ECB2-4FEF-8E31-1FDCF43AC039}" type="presParOf" srcId="{1A23F0F4-2662-4B2B-9D23-8FB7C1E0C1AD}" destId="{3ADBCE95-2549-4967-9534-92B64A39F060}" srcOrd="0" destOrd="0" presId="urn:microsoft.com/office/officeart/2005/8/layout/process2"/>
    <dgm:cxn modelId="{C4463F39-E590-4640-965C-F401DBADB0FE}" type="presParOf" srcId="{1A23F0F4-2662-4B2B-9D23-8FB7C1E0C1AD}" destId="{351FA220-4B54-4CD9-8648-91BF7535A082}" srcOrd="1" destOrd="0" presId="urn:microsoft.com/office/officeart/2005/8/layout/process2"/>
    <dgm:cxn modelId="{E4EBD861-CF65-4672-B5D1-9C31AEB55C67}" type="presParOf" srcId="{351FA220-4B54-4CD9-8648-91BF7535A082}" destId="{AE3BE5D4-8570-432C-9294-DEA9C149626E}" srcOrd="0" destOrd="0" presId="urn:microsoft.com/office/officeart/2005/8/layout/process2"/>
    <dgm:cxn modelId="{F10E290E-31B9-45C2-802B-65F25679493B}" type="presParOf" srcId="{1A23F0F4-2662-4B2B-9D23-8FB7C1E0C1AD}" destId="{162ECB40-0BDA-496C-B597-2C16E9152C40}" srcOrd="2" destOrd="0" presId="urn:microsoft.com/office/officeart/2005/8/layout/process2"/>
    <dgm:cxn modelId="{10BA736B-6B51-4131-AB9D-C84B28FCB7CD}" type="presParOf" srcId="{1A23F0F4-2662-4B2B-9D23-8FB7C1E0C1AD}" destId="{61D942E7-F61B-48F4-B13E-6ED2CEEE5BC5}" srcOrd="3" destOrd="0" presId="urn:microsoft.com/office/officeart/2005/8/layout/process2"/>
    <dgm:cxn modelId="{8F262DFA-E835-48E9-9D07-6BD3F4E1AA68}" type="presParOf" srcId="{61D942E7-F61B-48F4-B13E-6ED2CEEE5BC5}" destId="{BC99C5BF-8FC7-43C2-94CD-9AA27A7A9B2D}" srcOrd="0" destOrd="0" presId="urn:microsoft.com/office/officeart/2005/8/layout/process2"/>
    <dgm:cxn modelId="{ADA8D660-8A63-4319-8634-C7ACEBAC9521}" type="presParOf" srcId="{1A23F0F4-2662-4B2B-9D23-8FB7C1E0C1AD}" destId="{B60172E1-9AEA-4849-8872-B366F3CFD953}" srcOrd="4" destOrd="0" presId="urn:microsoft.com/office/officeart/2005/8/layout/process2"/>
    <dgm:cxn modelId="{8D35F53C-1CF2-4FA3-B1A8-D64579EC89E3}" type="presParOf" srcId="{1A23F0F4-2662-4B2B-9D23-8FB7C1E0C1AD}" destId="{C3276644-F4F5-4E8E-9270-B15BCD44C0CF}" srcOrd="5" destOrd="0" presId="urn:microsoft.com/office/officeart/2005/8/layout/process2"/>
    <dgm:cxn modelId="{FBDA9749-7042-47B2-8171-60328609A6CB}" type="presParOf" srcId="{C3276644-F4F5-4E8E-9270-B15BCD44C0CF}" destId="{6AFD7169-9F32-43D0-B693-B4192951C011}" srcOrd="0" destOrd="0" presId="urn:microsoft.com/office/officeart/2005/8/layout/process2"/>
    <dgm:cxn modelId="{8EA8BAE9-39B6-4735-931C-2CFAA2059149}" type="presParOf" srcId="{1A23F0F4-2662-4B2B-9D23-8FB7C1E0C1AD}" destId="{92806F6D-E4AC-4E8C-980C-F944442810E1}" srcOrd="6"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4EB680-7A75-4808-AF2F-356EC6F4D23A}" type="doc">
      <dgm:prSet loTypeId="urn:microsoft.com/office/officeart/2005/8/layout/process2" loCatId="process" qsTypeId="urn:microsoft.com/office/officeart/2005/8/quickstyle/simple1" qsCatId="simple" csTypeId="urn:microsoft.com/office/officeart/2005/8/colors/accent1_2" csCatId="accent1" phldr="1"/>
      <dgm:spPr/>
    </dgm:pt>
    <dgm:pt modelId="{63FE38F7-7BD2-494A-AA16-04ED7123D4F0}">
      <dgm:prSet phldrT="[Text]" custT="1"/>
      <dgm:spPr>
        <a:xfrm>
          <a:off x="473881" y="2060"/>
          <a:ext cx="2170499" cy="766622"/>
        </a:xfrm>
        <a:prstGeom prst="roundRect">
          <a:avLst>
            <a:gd name="adj" fmla="val 10000"/>
          </a:avLst>
        </a:prstGeom>
        <a:solidFill>
          <a:srgbClr val="29475F">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CA" sz="1600" b="1" dirty="0">
              <a:solidFill>
                <a:srgbClr val="FFFFFF"/>
              </a:solidFill>
              <a:latin typeface="Roboto" panose="02000000000000000000" pitchFamily="2" charset="0"/>
              <a:ea typeface="Roboto" panose="02000000000000000000" pitchFamily="2" charset="0"/>
              <a:cs typeface="+mn-cs"/>
            </a:rPr>
            <a:t>Define Change Management</a:t>
          </a:r>
        </a:p>
      </dgm:t>
    </dgm:pt>
    <dgm:pt modelId="{CDA9333C-7724-4D5B-9B3C-5934A32868F3}" type="parTrans" cxnId="{96450B2C-9621-4D02-93F1-9A941706D1EB}">
      <dgm:prSet/>
      <dgm:spPr/>
      <dgm:t>
        <a:bodyPr/>
        <a:lstStyle/>
        <a:p>
          <a:endParaRPr lang="en-CA">
            <a:latin typeface="Roboto" panose="02000000000000000000" pitchFamily="2" charset="0"/>
            <a:ea typeface="Roboto" panose="02000000000000000000" pitchFamily="2" charset="0"/>
          </a:endParaRPr>
        </a:p>
      </dgm:t>
    </dgm:pt>
    <dgm:pt modelId="{6266B75A-E97F-409A-8C48-9C6393CD55FF}" type="sibTrans" cxnId="{96450B2C-9621-4D02-93F1-9A941706D1EB}">
      <dgm:prSet custT="1"/>
      <dgm:spPr>
        <a:xfrm rot="5400000">
          <a:off x="1415389" y="787848"/>
          <a:ext cx="287483" cy="344980"/>
        </a:xfrm>
        <a:prstGeom prst="rightArrow">
          <a:avLst>
            <a:gd name="adj1" fmla="val 60000"/>
            <a:gd name="adj2" fmla="val 50000"/>
          </a:avLst>
        </a:prstGeom>
        <a:solidFill>
          <a:srgbClr val="29475F">
            <a:tint val="60000"/>
            <a:hueOff val="0"/>
            <a:satOff val="0"/>
            <a:lumOff val="0"/>
            <a:alphaOff val="0"/>
          </a:srgbClr>
        </a:solidFill>
        <a:ln>
          <a:noFill/>
        </a:ln>
        <a:effectLst/>
      </dgm:spPr>
      <dgm:t>
        <a:bodyPr/>
        <a:lstStyle/>
        <a:p>
          <a:pPr>
            <a:buNone/>
          </a:pPr>
          <a:endParaRPr lang="en-CA" sz="1600" dirty="0">
            <a:solidFill>
              <a:srgbClr val="FFFFFF"/>
            </a:solidFill>
            <a:latin typeface="Roboto" panose="02000000000000000000" pitchFamily="2" charset="0"/>
            <a:ea typeface="Roboto" panose="02000000000000000000" pitchFamily="2" charset="0"/>
            <a:cs typeface="+mn-cs"/>
          </a:endParaRPr>
        </a:p>
      </dgm:t>
    </dgm:pt>
    <dgm:pt modelId="{7FA3B2FF-0C0B-4704-96CA-CCA2F65F53F7}">
      <dgm:prSet phldrT="[Text]" custT="1"/>
      <dgm:spPr>
        <a:xfrm>
          <a:off x="473881" y="2301927"/>
          <a:ext cx="2170499" cy="766622"/>
        </a:xfrm>
        <a:prstGeom prst="roundRect">
          <a:avLst>
            <a:gd name="adj" fmla="val 10000"/>
          </a:avLst>
        </a:prstGeom>
        <a:solidFill>
          <a:srgbClr val="7F919F"/>
        </a:solidFill>
        <a:ln w="25400" cap="flat" cmpd="sng" algn="ctr">
          <a:solidFill>
            <a:srgbClr val="FFFFFF">
              <a:hueOff val="0"/>
              <a:satOff val="0"/>
              <a:lumOff val="0"/>
              <a:alphaOff val="0"/>
            </a:srgbClr>
          </a:solidFill>
          <a:prstDash val="solid"/>
        </a:ln>
        <a:effectLst/>
      </dgm:spPr>
      <dgm:t>
        <a:bodyPr/>
        <a:lstStyle/>
        <a:p>
          <a:pPr>
            <a:buNone/>
          </a:pPr>
          <a:r>
            <a:rPr lang="en-CA" sz="1600" b="1" dirty="0">
              <a:solidFill>
                <a:srgbClr val="FFFFFF"/>
              </a:solidFill>
              <a:latin typeface="Roboto" panose="02000000000000000000" pitchFamily="2" charset="0"/>
              <a:ea typeface="Roboto" panose="02000000000000000000" pitchFamily="2" charset="0"/>
              <a:cs typeface="+mn-cs"/>
            </a:rPr>
            <a:t>Define RFC and Post-Implementation Activities</a:t>
          </a:r>
        </a:p>
      </dgm:t>
    </dgm:pt>
    <dgm:pt modelId="{E4364C22-6D21-41EA-BE51-93A4EFA0B3E0}" type="parTrans" cxnId="{ECFBF534-A16C-4D1B-825D-D75FD7FF3EDA}">
      <dgm:prSet/>
      <dgm:spPr/>
      <dgm:t>
        <a:bodyPr/>
        <a:lstStyle/>
        <a:p>
          <a:endParaRPr lang="en-CA">
            <a:latin typeface="Roboto" panose="02000000000000000000" pitchFamily="2" charset="0"/>
            <a:ea typeface="Roboto" panose="02000000000000000000" pitchFamily="2" charset="0"/>
          </a:endParaRPr>
        </a:p>
      </dgm:t>
    </dgm:pt>
    <dgm:pt modelId="{58EAA00C-623F-4A92-975B-1C377581E3FF}" type="sibTrans" cxnId="{ECFBF534-A16C-4D1B-825D-D75FD7FF3EDA}">
      <dgm:prSet custT="1"/>
      <dgm:spPr>
        <a:xfrm rot="5400000">
          <a:off x="1415389" y="3087715"/>
          <a:ext cx="287483" cy="344980"/>
        </a:xfrm>
        <a:prstGeom prst="rightArrow">
          <a:avLst>
            <a:gd name="adj1" fmla="val 60000"/>
            <a:gd name="adj2" fmla="val 50000"/>
          </a:avLst>
        </a:prstGeom>
        <a:solidFill>
          <a:srgbClr val="29475F">
            <a:tint val="60000"/>
            <a:hueOff val="0"/>
            <a:satOff val="0"/>
            <a:lumOff val="0"/>
            <a:alphaOff val="0"/>
          </a:srgbClr>
        </a:solidFill>
        <a:ln>
          <a:noFill/>
        </a:ln>
        <a:effectLst/>
      </dgm:spPr>
      <dgm:t>
        <a:bodyPr/>
        <a:lstStyle/>
        <a:p>
          <a:pPr>
            <a:buNone/>
          </a:pPr>
          <a:endParaRPr lang="en-CA" sz="1600" dirty="0">
            <a:solidFill>
              <a:srgbClr val="FFFFFF"/>
            </a:solidFill>
            <a:latin typeface="Roboto" panose="02000000000000000000" pitchFamily="2" charset="0"/>
            <a:ea typeface="Roboto" panose="02000000000000000000" pitchFamily="2" charset="0"/>
            <a:cs typeface="+mn-cs"/>
          </a:endParaRPr>
        </a:p>
      </dgm:t>
    </dgm:pt>
    <dgm:pt modelId="{F41FB95B-367F-477A-95A0-38772639093C}">
      <dgm:prSet phldrT="[Text]" custT="1"/>
      <dgm:spPr>
        <a:xfrm>
          <a:off x="473881" y="3451860"/>
          <a:ext cx="2170499" cy="766622"/>
        </a:xfrm>
        <a:prstGeom prst="roundRect">
          <a:avLst>
            <a:gd name="adj" fmla="val 10000"/>
          </a:avLst>
        </a:prstGeom>
        <a:solidFill>
          <a:srgbClr val="A24130"/>
        </a:solidFill>
        <a:ln w="25400" cap="flat" cmpd="sng" algn="ctr">
          <a:solidFill>
            <a:srgbClr val="FFFFFF">
              <a:hueOff val="0"/>
              <a:satOff val="0"/>
              <a:lumOff val="0"/>
              <a:alphaOff val="0"/>
            </a:srgbClr>
          </a:solidFill>
          <a:prstDash val="solid"/>
        </a:ln>
        <a:effectLst/>
      </dgm:spPr>
      <dgm:t>
        <a:bodyPr/>
        <a:lstStyle/>
        <a:p>
          <a:pPr>
            <a:buNone/>
          </a:pPr>
          <a:r>
            <a:rPr lang="en-CA" sz="1600" b="1" dirty="0">
              <a:solidFill>
                <a:srgbClr val="FFFFFF"/>
              </a:solidFill>
              <a:latin typeface="Roboto" panose="02000000000000000000" pitchFamily="2" charset="0"/>
              <a:ea typeface="Roboto" panose="02000000000000000000" pitchFamily="2" charset="0"/>
              <a:cs typeface="+mn-cs"/>
            </a:rPr>
            <a:t>Measure, Manage, and Maintain</a:t>
          </a:r>
        </a:p>
      </dgm:t>
    </dgm:pt>
    <dgm:pt modelId="{29543D00-438C-46C9-9D79-CE839867B51F}" type="parTrans" cxnId="{A449A8F4-E8DB-4B7C-9B67-3A2A2A25123B}">
      <dgm:prSet/>
      <dgm:spPr/>
      <dgm:t>
        <a:bodyPr/>
        <a:lstStyle/>
        <a:p>
          <a:endParaRPr lang="en-CA">
            <a:latin typeface="Roboto" panose="02000000000000000000" pitchFamily="2" charset="0"/>
            <a:ea typeface="Roboto" panose="02000000000000000000" pitchFamily="2" charset="0"/>
          </a:endParaRPr>
        </a:p>
      </dgm:t>
    </dgm:pt>
    <dgm:pt modelId="{DA167A08-2327-41AD-8A33-04A09563ABE6}" type="sibTrans" cxnId="{A449A8F4-E8DB-4B7C-9B67-3A2A2A25123B}">
      <dgm:prSet/>
      <dgm:spPr/>
      <dgm:t>
        <a:bodyPr/>
        <a:lstStyle/>
        <a:p>
          <a:endParaRPr lang="en-CA">
            <a:latin typeface="Roboto" panose="02000000000000000000" pitchFamily="2" charset="0"/>
            <a:ea typeface="Roboto" panose="02000000000000000000" pitchFamily="2" charset="0"/>
          </a:endParaRPr>
        </a:p>
      </dgm:t>
    </dgm:pt>
    <dgm:pt modelId="{D437D7FD-8C75-43C0-94F9-DF7CD1BC6105}">
      <dgm:prSet custT="1"/>
      <dgm:spPr>
        <a:xfrm>
          <a:off x="473881" y="1151994"/>
          <a:ext cx="2170499" cy="766622"/>
        </a:xfrm>
        <a:prstGeom prst="roundRect">
          <a:avLst>
            <a:gd name="adj" fmla="val 10000"/>
          </a:avLst>
        </a:prstGeom>
        <a:solidFill>
          <a:srgbClr val="29475F">
            <a:lumMod val="60000"/>
            <a:lumOff val="40000"/>
          </a:srgbClr>
        </a:solidFill>
        <a:ln w="25400" cap="flat" cmpd="sng" algn="ctr">
          <a:solidFill>
            <a:srgbClr val="FFFFFF">
              <a:hueOff val="0"/>
              <a:satOff val="0"/>
              <a:lumOff val="0"/>
              <a:alphaOff val="0"/>
            </a:srgbClr>
          </a:solidFill>
          <a:prstDash val="solid"/>
        </a:ln>
        <a:effectLst/>
      </dgm:spPr>
      <dgm:t>
        <a:bodyPr/>
        <a:lstStyle/>
        <a:p>
          <a:pPr>
            <a:buNone/>
          </a:pPr>
          <a:r>
            <a:rPr lang="en-CA" sz="1600" b="1" dirty="0">
              <a:solidFill>
                <a:srgbClr val="FFFFFF"/>
              </a:solidFill>
              <a:latin typeface="Roboto" panose="02000000000000000000" pitchFamily="2" charset="0"/>
              <a:ea typeface="Roboto" panose="02000000000000000000" pitchFamily="2" charset="0"/>
              <a:cs typeface="+mn-cs"/>
            </a:rPr>
            <a:t>Establish Roles and Workflows</a:t>
          </a:r>
        </a:p>
      </dgm:t>
    </dgm:pt>
    <dgm:pt modelId="{7AA15C51-28EE-49C4-BFAD-1A1405F5F6CF}" type="parTrans" cxnId="{1320C029-4807-4956-8866-DE02AD455DEA}">
      <dgm:prSet/>
      <dgm:spPr/>
      <dgm:t>
        <a:bodyPr/>
        <a:lstStyle/>
        <a:p>
          <a:endParaRPr lang="en-CA">
            <a:latin typeface="Roboto" panose="02000000000000000000" pitchFamily="2" charset="0"/>
            <a:ea typeface="Roboto" panose="02000000000000000000" pitchFamily="2" charset="0"/>
          </a:endParaRPr>
        </a:p>
      </dgm:t>
    </dgm:pt>
    <dgm:pt modelId="{8D59C82E-928B-454B-B99E-295840AF0BB8}" type="sibTrans" cxnId="{1320C029-4807-4956-8866-DE02AD455DEA}">
      <dgm:prSet custT="1"/>
      <dgm:spPr>
        <a:xfrm rot="5400000">
          <a:off x="1415389" y="1937781"/>
          <a:ext cx="287483" cy="344980"/>
        </a:xfrm>
        <a:prstGeom prst="rightArrow">
          <a:avLst>
            <a:gd name="adj1" fmla="val 60000"/>
            <a:gd name="adj2" fmla="val 50000"/>
          </a:avLst>
        </a:prstGeom>
        <a:solidFill>
          <a:srgbClr val="29475F">
            <a:tint val="60000"/>
            <a:hueOff val="0"/>
            <a:satOff val="0"/>
            <a:lumOff val="0"/>
            <a:alphaOff val="0"/>
          </a:srgbClr>
        </a:solidFill>
        <a:ln>
          <a:noFill/>
        </a:ln>
        <a:effectLst/>
      </dgm:spPr>
      <dgm:t>
        <a:bodyPr/>
        <a:lstStyle/>
        <a:p>
          <a:pPr>
            <a:buNone/>
          </a:pPr>
          <a:endParaRPr lang="en-CA" sz="1600" dirty="0">
            <a:solidFill>
              <a:srgbClr val="FFFFFF"/>
            </a:solidFill>
            <a:latin typeface="Roboto" panose="02000000000000000000" pitchFamily="2" charset="0"/>
            <a:ea typeface="Roboto" panose="02000000000000000000" pitchFamily="2" charset="0"/>
            <a:cs typeface="+mn-cs"/>
          </a:endParaRPr>
        </a:p>
      </dgm:t>
    </dgm:pt>
    <dgm:pt modelId="{1A23F0F4-2662-4B2B-9D23-8FB7C1E0C1AD}" type="pres">
      <dgm:prSet presAssocID="{414EB680-7A75-4808-AF2F-356EC6F4D23A}" presName="linearFlow" presStyleCnt="0">
        <dgm:presLayoutVars>
          <dgm:resizeHandles val="exact"/>
        </dgm:presLayoutVars>
      </dgm:prSet>
      <dgm:spPr/>
    </dgm:pt>
    <dgm:pt modelId="{3ADBCE95-2549-4967-9534-92B64A39F060}" type="pres">
      <dgm:prSet presAssocID="{63FE38F7-7BD2-494A-AA16-04ED7123D4F0}" presName="node" presStyleLbl="node1" presStyleIdx="0" presStyleCnt="4">
        <dgm:presLayoutVars>
          <dgm:bulletEnabled val="1"/>
        </dgm:presLayoutVars>
      </dgm:prSet>
      <dgm:spPr/>
    </dgm:pt>
    <dgm:pt modelId="{351FA220-4B54-4CD9-8648-91BF7535A082}" type="pres">
      <dgm:prSet presAssocID="{6266B75A-E97F-409A-8C48-9C6393CD55FF}" presName="sibTrans" presStyleLbl="sibTrans2D1" presStyleIdx="0" presStyleCnt="3"/>
      <dgm:spPr/>
    </dgm:pt>
    <dgm:pt modelId="{AE3BE5D4-8570-432C-9294-DEA9C149626E}" type="pres">
      <dgm:prSet presAssocID="{6266B75A-E97F-409A-8C48-9C6393CD55FF}" presName="connectorText" presStyleLbl="sibTrans2D1" presStyleIdx="0" presStyleCnt="3"/>
      <dgm:spPr/>
    </dgm:pt>
    <dgm:pt modelId="{162ECB40-0BDA-496C-B597-2C16E9152C40}" type="pres">
      <dgm:prSet presAssocID="{D437D7FD-8C75-43C0-94F9-DF7CD1BC6105}" presName="node" presStyleLbl="node1" presStyleIdx="1" presStyleCnt="4">
        <dgm:presLayoutVars>
          <dgm:bulletEnabled val="1"/>
        </dgm:presLayoutVars>
      </dgm:prSet>
      <dgm:spPr/>
    </dgm:pt>
    <dgm:pt modelId="{61D942E7-F61B-48F4-B13E-6ED2CEEE5BC5}" type="pres">
      <dgm:prSet presAssocID="{8D59C82E-928B-454B-B99E-295840AF0BB8}" presName="sibTrans" presStyleLbl="sibTrans2D1" presStyleIdx="1" presStyleCnt="3"/>
      <dgm:spPr/>
    </dgm:pt>
    <dgm:pt modelId="{BC99C5BF-8FC7-43C2-94CD-9AA27A7A9B2D}" type="pres">
      <dgm:prSet presAssocID="{8D59C82E-928B-454B-B99E-295840AF0BB8}" presName="connectorText" presStyleLbl="sibTrans2D1" presStyleIdx="1" presStyleCnt="3"/>
      <dgm:spPr/>
    </dgm:pt>
    <dgm:pt modelId="{B60172E1-9AEA-4849-8872-B366F3CFD953}" type="pres">
      <dgm:prSet presAssocID="{7FA3B2FF-0C0B-4704-96CA-CCA2F65F53F7}" presName="node" presStyleLbl="node1" presStyleIdx="2" presStyleCnt="4" custScaleX="99695" custScaleY="139717">
        <dgm:presLayoutVars>
          <dgm:bulletEnabled val="1"/>
        </dgm:presLayoutVars>
      </dgm:prSet>
      <dgm:spPr/>
    </dgm:pt>
    <dgm:pt modelId="{C3276644-F4F5-4E8E-9270-B15BCD44C0CF}" type="pres">
      <dgm:prSet presAssocID="{58EAA00C-623F-4A92-975B-1C377581E3FF}" presName="sibTrans" presStyleLbl="sibTrans2D1" presStyleIdx="2" presStyleCnt="3"/>
      <dgm:spPr/>
    </dgm:pt>
    <dgm:pt modelId="{6AFD7169-9F32-43D0-B693-B4192951C011}" type="pres">
      <dgm:prSet presAssocID="{58EAA00C-623F-4A92-975B-1C377581E3FF}" presName="connectorText" presStyleLbl="sibTrans2D1" presStyleIdx="2" presStyleCnt="3"/>
      <dgm:spPr/>
    </dgm:pt>
    <dgm:pt modelId="{92806F6D-E4AC-4E8C-980C-F944442810E1}" type="pres">
      <dgm:prSet presAssocID="{F41FB95B-367F-477A-95A0-38772639093C}" presName="node" presStyleLbl="node1" presStyleIdx="3" presStyleCnt="4">
        <dgm:presLayoutVars>
          <dgm:bulletEnabled val="1"/>
        </dgm:presLayoutVars>
      </dgm:prSet>
      <dgm:spPr/>
    </dgm:pt>
  </dgm:ptLst>
  <dgm:cxnLst>
    <dgm:cxn modelId="{42722404-B724-445F-A007-4F6EFBDCFEA6}" type="presOf" srcId="{6266B75A-E97F-409A-8C48-9C6393CD55FF}" destId="{351FA220-4B54-4CD9-8648-91BF7535A082}" srcOrd="0" destOrd="0" presId="urn:microsoft.com/office/officeart/2005/8/layout/process2"/>
    <dgm:cxn modelId="{1320C029-4807-4956-8866-DE02AD455DEA}" srcId="{414EB680-7A75-4808-AF2F-356EC6F4D23A}" destId="{D437D7FD-8C75-43C0-94F9-DF7CD1BC6105}" srcOrd="1" destOrd="0" parTransId="{7AA15C51-28EE-49C4-BFAD-1A1405F5F6CF}" sibTransId="{8D59C82E-928B-454B-B99E-295840AF0BB8}"/>
    <dgm:cxn modelId="{96450B2C-9621-4D02-93F1-9A941706D1EB}" srcId="{414EB680-7A75-4808-AF2F-356EC6F4D23A}" destId="{63FE38F7-7BD2-494A-AA16-04ED7123D4F0}" srcOrd="0" destOrd="0" parTransId="{CDA9333C-7724-4D5B-9B3C-5934A32868F3}" sibTransId="{6266B75A-E97F-409A-8C48-9C6393CD55FF}"/>
    <dgm:cxn modelId="{ECFBF534-A16C-4D1B-825D-D75FD7FF3EDA}" srcId="{414EB680-7A75-4808-AF2F-356EC6F4D23A}" destId="{7FA3B2FF-0C0B-4704-96CA-CCA2F65F53F7}" srcOrd="2" destOrd="0" parTransId="{E4364C22-6D21-41EA-BE51-93A4EFA0B3E0}" sibTransId="{58EAA00C-623F-4A92-975B-1C377581E3FF}"/>
    <dgm:cxn modelId="{5BA76563-1B70-4948-9201-555B35A192CF}" type="presOf" srcId="{7FA3B2FF-0C0B-4704-96CA-CCA2F65F53F7}" destId="{B60172E1-9AEA-4849-8872-B366F3CFD953}" srcOrd="0" destOrd="0" presId="urn:microsoft.com/office/officeart/2005/8/layout/process2"/>
    <dgm:cxn modelId="{D596DE63-B97E-4F0F-89E7-E7941E87CB4C}" type="presOf" srcId="{8D59C82E-928B-454B-B99E-295840AF0BB8}" destId="{BC99C5BF-8FC7-43C2-94CD-9AA27A7A9B2D}" srcOrd="1" destOrd="0" presId="urn:microsoft.com/office/officeart/2005/8/layout/process2"/>
    <dgm:cxn modelId="{28791884-29BC-4DD9-A1CA-C640B16CA41B}" type="presOf" srcId="{6266B75A-E97F-409A-8C48-9C6393CD55FF}" destId="{AE3BE5D4-8570-432C-9294-DEA9C149626E}" srcOrd="1" destOrd="0" presId="urn:microsoft.com/office/officeart/2005/8/layout/process2"/>
    <dgm:cxn modelId="{F08FE98E-81B0-4849-85C7-754D69C4754D}" type="presOf" srcId="{58EAA00C-623F-4A92-975B-1C377581E3FF}" destId="{6AFD7169-9F32-43D0-B693-B4192951C011}" srcOrd="1" destOrd="0" presId="urn:microsoft.com/office/officeart/2005/8/layout/process2"/>
    <dgm:cxn modelId="{90F634DB-281A-4E26-8558-D9078776A40A}" type="presOf" srcId="{58EAA00C-623F-4A92-975B-1C377581E3FF}" destId="{C3276644-F4F5-4E8E-9270-B15BCD44C0CF}" srcOrd="0" destOrd="0" presId="urn:microsoft.com/office/officeart/2005/8/layout/process2"/>
    <dgm:cxn modelId="{E13F20E5-1BAC-41DE-906C-768378C6354B}" type="presOf" srcId="{D437D7FD-8C75-43C0-94F9-DF7CD1BC6105}" destId="{162ECB40-0BDA-496C-B597-2C16E9152C40}" srcOrd="0" destOrd="0" presId="urn:microsoft.com/office/officeart/2005/8/layout/process2"/>
    <dgm:cxn modelId="{B4EBDCEF-4ACD-4295-B624-ECF1500C9A03}" type="presOf" srcId="{8D59C82E-928B-454B-B99E-295840AF0BB8}" destId="{61D942E7-F61B-48F4-B13E-6ED2CEEE5BC5}" srcOrd="0" destOrd="0" presId="urn:microsoft.com/office/officeart/2005/8/layout/process2"/>
    <dgm:cxn modelId="{A449A8F4-E8DB-4B7C-9B67-3A2A2A25123B}" srcId="{414EB680-7A75-4808-AF2F-356EC6F4D23A}" destId="{F41FB95B-367F-477A-95A0-38772639093C}" srcOrd="3" destOrd="0" parTransId="{29543D00-438C-46C9-9D79-CE839867B51F}" sibTransId="{DA167A08-2327-41AD-8A33-04A09563ABE6}"/>
    <dgm:cxn modelId="{279234F5-4F2B-4225-BCCB-4F9A3A395A75}" type="presOf" srcId="{F41FB95B-367F-477A-95A0-38772639093C}" destId="{92806F6D-E4AC-4E8C-980C-F944442810E1}" srcOrd="0" destOrd="0" presId="urn:microsoft.com/office/officeart/2005/8/layout/process2"/>
    <dgm:cxn modelId="{4E22BBFA-70C6-454B-889A-0A943C952A48}" type="presOf" srcId="{63FE38F7-7BD2-494A-AA16-04ED7123D4F0}" destId="{3ADBCE95-2549-4967-9534-92B64A39F060}" srcOrd="0" destOrd="0" presId="urn:microsoft.com/office/officeart/2005/8/layout/process2"/>
    <dgm:cxn modelId="{3F1D60FE-95D7-4477-96D5-CF98C6D2C4EB}" type="presOf" srcId="{414EB680-7A75-4808-AF2F-356EC6F4D23A}" destId="{1A23F0F4-2662-4B2B-9D23-8FB7C1E0C1AD}" srcOrd="0" destOrd="0" presId="urn:microsoft.com/office/officeart/2005/8/layout/process2"/>
    <dgm:cxn modelId="{A27FCAAB-ECB2-4FEF-8E31-1FDCF43AC039}" type="presParOf" srcId="{1A23F0F4-2662-4B2B-9D23-8FB7C1E0C1AD}" destId="{3ADBCE95-2549-4967-9534-92B64A39F060}" srcOrd="0" destOrd="0" presId="urn:microsoft.com/office/officeart/2005/8/layout/process2"/>
    <dgm:cxn modelId="{C4463F39-E590-4640-965C-F401DBADB0FE}" type="presParOf" srcId="{1A23F0F4-2662-4B2B-9D23-8FB7C1E0C1AD}" destId="{351FA220-4B54-4CD9-8648-91BF7535A082}" srcOrd="1" destOrd="0" presId="urn:microsoft.com/office/officeart/2005/8/layout/process2"/>
    <dgm:cxn modelId="{E4EBD861-CF65-4672-B5D1-9C31AEB55C67}" type="presParOf" srcId="{351FA220-4B54-4CD9-8648-91BF7535A082}" destId="{AE3BE5D4-8570-432C-9294-DEA9C149626E}" srcOrd="0" destOrd="0" presId="urn:microsoft.com/office/officeart/2005/8/layout/process2"/>
    <dgm:cxn modelId="{F10E290E-31B9-45C2-802B-65F25679493B}" type="presParOf" srcId="{1A23F0F4-2662-4B2B-9D23-8FB7C1E0C1AD}" destId="{162ECB40-0BDA-496C-B597-2C16E9152C40}" srcOrd="2" destOrd="0" presId="urn:microsoft.com/office/officeart/2005/8/layout/process2"/>
    <dgm:cxn modelId="{10BA736B-6B51-4131-AB9D-C84B28FCB7CD}" type="presParOf" srcId="{1A23F0F4-2662-4B2B-9D23-8FB7C1E0C1AD}" destId="{61D942E7-F61B-48F4-B13E-6ED2CEEE5BC5}" srcOrd="3" destOrd="0" presId="urn:microsoft.com/office/officeart/2005/8/layout/process2"/>
    <dgm:cxn modelId="{8F262DFA-E835-48E9-9D07-6BD3F4E1AA68}" type="presParOf" srcId="{61D942E7-F61B-48F4-B13E-6ED2CEEE5BC5}" destId="{BC99C5BF-8FC7-43C2-94CD-9AA27A7A9B2D}" srcOrd="0" destOrd="0" presId="urn:microsoft.com/office/officeart/2005/8/layout/process2"/>
    <dgm:cxn modelId="{ADA8D660-8A63-4319-8634-C7ACEBAC9521}" type="presParOf" srcId="{1A23F0F4-2662-4B2B-9D23-8FB7C1E0C1AD}" destId="{B60172E1-9AEA-4849-8872-B366F3CFD953}" srcOrd="4" destOrd="0" presId="urn:microsoft.com/office/officeart/2005/8/layout/process2"/>
    <dgm:cxn modelId="{8D35F53C-1CF2-4FA3-B1A8-D64579EC89E3}" type="presParOf" srcId="{1A23F0F4-2662-4B2B-9D23-8FB7C1E0C1AD}" destId="{C3276644-F4F5-4E8E-9270-B15BCD44C0CF}" srcOrd="5" destOrd="0" presId="urn:microsoft.com/office/officeart/2005/8/layout/process2"/>
    <dgm:cxn modelId="{FBDA9749-7042-47B2-8171-60328609A6CB}" type="presParOf" srcId="{C3276644-F4F5-4E8E-9270-B15BCD44C0CF}" destId="{6AFD7169-9F32-43D0-B693-B4192951C011}" srcOrd="0" destOrd="0" presId="urn:microsoft.com/office/officeart/2005/8/layout/process2"/>
    <dgm:cxn modelId="{8EA8BAE9-39B6-4735-931C-2CFAA2059149}" type="presParOf" srcId="{1A23F0F4-2662-4B2B-9D23-8FB7C1E0C1AD}" destId="{92806F6D-E4AC-4E8C-980C-F944442810E1}" srcOrd="6"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53A58F-395B-E34E-974F-C212E9B9E745}" type="doc">
      <dgm:prSet loTypeId="urn:microsoft.com/office/officeart/2005/8/layout/hChevron3" loCatId="" qsTypeId="urn:microsoft.com/office/officeart/2005/8/quickstyle/simple1" qsCatId="simple" csTypeId="urn:microsoft.com/office/officeart/2005/8/colors/accent1_3" csCatId="accent1" phldr="1"/>
      <dgm:spPr/>
      <dgm:t>
        <a:bodyPr/>
        <a:lstStyle/>
        <a:p>
          <a:endParaRPr lang="en-US"/>
        </a:p>
      </dgm:t>
    </dgm:pt>
    <dgm:pt modelId="{71621DFA-AD3E-CC48-A3D1-088566281118}">
      <dgm:prSet phldrT="[Text]" custT="1"/>
      <dgm:spPr/>
      <dgm:t>
        <a:bodyPr/>
        <a:lstStyle/>
        <a:p>
          <a:r>
            <a:rPr lang="en-US" sz="1200" dirty="0">
              <a:latin typeface="Montserrat" panose="00000500000000000000" pitchFamily="2" charset="0"/>
            </a:rPr>
            <a:t>Define Change </a:t>
          </a:r>
          <a:r>
            <a:rPr lang="en-CA" sz="1200" dirty="0">
              <a:latin typeface="Montserrat" panose="00000500000000000000" pitchFamily="2" charset="0"/>
            </a:rPr>
            <a:t>Management</a:t>
          </a:r>
          <a:endParaRPr lang="en-US" sz="1200" dirty="0">
            <a:latin typeface="Montserrat" panose="00000500000000000000" pitchFamily="2" charset="0"/>
          </a:endParaRPr>
        </a:p>
      </dgm:t>
    </dgm:pt>
    <dgm:pt modelId="{CB671421-7FE8-4F41-9B3C-CC2253A545B3}" type="parTrans" cxnId="{00A46D62-97D5-AA4F-9AB8-C84F71CDFFEE}">
      <dgm:prSet/>
      <dgm:spPr/>
      <dgm:t>
        <a:bodyPr/>
        <a:lstStyle/>
        <a:p>
          <a:endParaRPr lang="en-US" sz="1200">
            <a:latin typeface="Montserrat" panose="00000500000000000000" pitchFamily="2" charset="0"/>
          </a:endParaRPr>
        </a:p>
      </dgm:t>
    </dgm:pt>
    <dgm:pt modelId="{864DB94F-04A8-1846-AFB3-43417D234F21}" type="sibTrans" cxnId="{00A46D62-97D5-AA4F-9AB8-C84F71CDFFEE}">
      <dgm:prSet/>
      <dgm:spPr/>
      <dgm:t>
        <a:bodyPr/>
        <a:lstStyle/>
        <a:p>
          <a:endParaRPr lang="en-US" sz="1200">
            <a:latin typeface="Montserrat" panose="00000500000000000000" pitchFamily="2" charset="0"/>
          </a:endParaRPr>
        </a:p>
      </dgm:t>
    </dgm:pt>
    <dgm:pt modelId="{7056D383-411B-7148-8C11-DEBBCFD10AE9}">
      <dgm:prSet phldrT="[Text]" custT="1"/>
      <dgm:spPr/>
      <dgm:t>
        <a:bodyPr/>
        <a:lstStyle/>
        <a:p>
          <a:r>
            <a:rPr lang="en-US" sz="1200" dirty="0">
              <a:latin typeface="Montserrat" panose="00000500000000000000" pitchFamily="2" charset="0"/>
            </a:rPr>
            <a:t>Measure, Manage, and Maintain</a:t>
          </a:r>
        </a:p>
      </dgm:t>
    </dgm:pt>
    <dgm:pt modelId="{D1165063-84DD-F249-B58B-B618D7B2D8D6}" type="parTrans" cxnId="{DB280919-C679-5349-A63E-298813BEF1C0}">
      <dgm:prSet/>
      <dgm:spPr/>
      <dgm:t>
        <a:bodyPr/>
        <a:lstStyle/>
        <a:p>
          <a:endParaRPr lang="en-US" sz="1200">
            <a:latin typeface="Montserrat" panose="00000500000000000000" pitchFamily="2" charset="0"/>
          </a:endParaRPr>
        </a:p>
      </dgm:t>
    </dgm:pt>
    <dgm:pt modelId="{A5AF815B-3CF0-6E42-8D38-9ADD345D7F12}" type="sibTrans" cxnId="{DB280919-C679-5349-A63E-298813BEF1C0}">
      <dgm:prSet/>
      <dgm:spPr/>
      <dgm:t>
        <a:bodyPr/>
        <a:lstStyle/>
        <a:p>
          <a:endParaRPr lang="en-US" sz="1200">
            <a:latin typeface="Montserrat" panose="00000500000000000000" pitchFamily="2" charset="0"/>
          </a:endParaRPr>
        </a:p>
      </dgm:t>
    </dgm:pt>
    <dgm:pt modelId="{1D29978D-6375-461D-AFDD-E12FF6B400FF}">
      <dgm:prSet custT="1"/>
      <dgm:spPr/>
      <dgm:t>
        <a:bodyPr/>
        <a:lstStyle/>
        <a:p>
          <a:r>
            <a:rPr lang="en-US" sz="1200" dirty="0">
              <a:latin typeface="Montserrat" panose="00000500000000000000" pitchFamily="2" charset="0"/>
            </a:rPr>
            <a:t>Establish Roles and Workflows</a:t>
          </a:r>
          <a:endParaRPr lang="en-CA" sz="1200" dirty="0">
            <a:latin typeface="Montserrat" panose="00000500000000000000" pitchFamily="2" charset="0"/>
          </a:endParaRPr>
        </a:p>
      </dgm:t>
    </dgm:pt>
    <dgm:pt modelId="{27AF93DC-62EF-490F-BF95-BE2CE58191FD}" type="parTrans" cxnId="{E29BECCF-4CD0-4C8B-B367-68F288F0752A}">
      <dgm:prSet/>
      <dgm:spPr/>
      <dgm:t>
        <a:bodyPr/>
        <a:lstStyle/>
        <a:p>
          <a:endParaRPr lang="en-CA" sz="1200">
            <a:latin typeface="Montserrat" panose="00000500000000000000" pitchFamily="2" charset="0"/>
          </a:endParaRPr>
        </a:p>
      </dgm:t>
    </dgm:pt>
    <dgm:pt modelId="{343F2AF3-CD6D-43F9-9493-B2C1D0FEDA48}" type="sibTrans" cxnId="{E29BECCF-4CD0-4C8B-B367-68F288F0752A}">
      <dgm:prSet/>
      <dgm:spPr/>
      <dgm:t>
        <a:bodyPr/>
        <a:lstStyle/>
        <a:p>
          <a:endParaRPr lang="en-CA" sz="1200">
            <a:latin typeface="Montserrat" panose="00000500000000000000" pitchFamily="2" charset="0"/>
          </a:endParaRPr>
        </a:p>
      </dgm:t>
    </dgm:pt>
    <dgm:pt modelId="{D3F0A6D6-0FA2-45F8-AF4D-E995798E6A73}">
      <dgm:prSet custT="1"/>
      <dgm:spPr/>
      <dgm:t>
        <a:bodyPr/>
        <a:lstStyle/>
        <a:p>
          <a:r>
            <a:rPr lang="en-US" sz="1200" dirty="0">
              <a:latin typeface="Montserrat" panose="00000500000000000000" pitchFamily="2" charset="0"/>
            </a:rPr>
            <a:t>Define RFC and Post- Implementation Activities </a:t>
          </a:r>
          <a:endParaRPr lang="en-CA" sz="1200" dirty="0">
            <a:latin typeface="Montserrat" panose="00000500000000000000" pitchFamily="2" charset="0"/>
          </a:endParaRPr>
        </a:p>
      </dgm:t>
    </dgm:pt>
    <dgm:pt modelId="{1FF7585F-8592-41B5-8A81-C0360E064060}" type="parTrans" cxnId="{9B56F1FF-DF04-4335-BFFE-EC7653E4EA87}">
      <dgm:prSet/>
      <dgm:spPr/>
      <dgm:t>
        <a:bodyPr/>
        <a:lstStyle/>
        <a:p>
          <a:endParaRPr lang="en-CA" sz="1200">
            <a:latin typeface="Montserrat" panose="00000500000000000000" pitchFamily="2" charset="0"/>
          </a:endParaRPr>
        </a:p>
      </dgm:t>
    </dgm:pt>
    <dgm:pt modelId="{5F0499E6-A836-4741-8AD6-C1E85B597A6F}" type="sibTrans" cxnId="{9B56F1FF-DF04-4335-BFFE-EC7653E4EA87}">
      <dgm:prSet/>
      <dgm:spPr/>
      <dgm:t>
        <a:bodyPr/>
        <a:lstStyle/>
        <a:p>
          <a:endParaRPr lang="en-CA" sz="1200">
            <a:latin typeface="Montserrat" panose="00000500000000000000" pitchFamily="2" charset="0"/>
          </a:endParaRPr>
        </a:p>
      </dgm:t>
    </dgm:pt>
    <dgm:pt modelId="{9F474F36-DA79-054F-BBFD-666192C13D50}" type="pres">
      <dgm:prSet presAssocID="{FC53A58F-395B-E34E-974F-C212E9B9E745}" presName="Name0" presStyleCnt="0">
        <dgm:presLayoutVars>
          <dgm:dir/>
          <dgm:resizeHandles val="exact"/>
        </dgm:presLayoutVars>
      </dgm:prSet>
      <dgm:spPr/>
    </dgm:pt>
    <dgm:pt modelId="{F66021E2-87C1-414D-A414-56A2AAE44F47}" type="pres">
      <dgm:prSet presAssocID="{71621DFA-AD3E-CC48-A3D1-088566281118}" presName="parTxOnly" presStyleLbl="node1" presStyleIdx="0" presStyleCnt="4">
        <dgm:presLayoutVars>
          <dgm:bulletEnabled val="1"/>
        </dgm:presLayoutVars>
      </dgm:prSet>
      <dgm:spPr/>
    </dgm:pt>
    <dgm:pt modelId="{847D648B-91A5-F24B-A7E9-1B0D1BDDB165}" type="pres">
      <dgm:prSet presAssocID="{864DB94F-04A8-1846-AFB3-43417D234F21}" presName="parSpace" presStyleCnt="0"/>
      <dgm:spPr/>
    </dgm:pt>
    <dgm:pt modelId="{BE840A39-1306-4AEF-ADCD-28099CAE7BE1}" type="pres">
      <dgm:prSet presAssocID="{1D29978D-6375-461D-AFDD-E12FF6B400FF}" presName="parTxOnly" presStyleLbl="node1" presStyleIdx="1" presStyleCnt="4">
        <dgm:presLayoutVars>
          <dgm:bulletEnabled val="1"/>
        </dgm:presLayoutVars>
      </dgm:prSet>
      <dgm:spPr/>
    </dgm:pt>
    <dgm:pt modelId="{9ECB9DCA-17FA-42DF-9A2F-9DB82C0EE3D0}" type="pres">
      <dgm:prSet presAssocID="{343F2AF3-CD6D-43F9-9493-B2C1D0FEDA48}" presName="parSpace" presStyleCnt="0"/>
      <dgm:spPr/>
    </dgm:pt>
    <dgm:pt modelId="{A8612D2A-892A-4F89-A395-9A98FAF04D82}" type="pres">
      <dgm:prSet presAssocID="{D3F0A6D6-0FA2-45F8-AF4D-E995798E6A73}" presName="parTxOnly" presStyleLbl="node1" presStyleIdx="2" presStyleCnt="4">
        <dgm:presLayoutVars>
          <dgm:bulletEnabled val="1"/>
        </dgm:presLayoutVars>
      </dgm:prSet>
      <dgm:spPr/>
    </dgm:pt>
    <dgm:pt modelId="{29175B23-9301-4638-A3F5-836D9EBFA5B8}" type="pres">
      <dgm:prSet presAssocID="{5F0499E6-A836-4741-8AD6-C1E85B597A6F}" presName="parSpace" presStyleCnt="0"/>
      <dgm:spPr/>
    </dgm:pt>
    <dgm:pt modelId="{3DB7A99E-41BC-AC47-994C-7774AEF62FE1}" type="pres">
      <dgm:prSet presAssocID="{7056D383-411B-7148-8C11-DEBBCFD10AE9}" presName="parTxOnly" presStyleLbl="node1" presStyleIdx="3" presStyleCnt="4">
        <dgm:presLayoutVars>
          <dgm:bulletEnabled val="1"/>
        </dgm:presLayoutVars>
      </dgm:prSet>
      <dgm:spPr/>
    </dgm:pt>
  </dgm:ptLst>
  <dgm:cxnLst>
    <dgm:cxn modelId="{DB280919-C679-5349-A63E-298813BEF1C0}" srcId="{FC53A58F-395B-E34E-974F-C212E9B9E745}" destId="{7056D383-411B-7148-8C11-DEBBCFD10AE9}" srcOrd="3" destOrd="0" parTransId="{D1165063-84DD-F249-B58B-B618D7B2D8D6}" sibTransId="{A5AF815B-3CF0-6E42-8D38-9ADD345D7F12}"/>
    <dgm:cxn modelId="{14FA4C2A-7E59-41C0-944A-B3F495779FE3}" type="presOf" srcId="{71621DFA-AD3E-CC48-A3D1-088566281118}" destId="{F66021E2-87C1-414D-A414-56A2AAE44F47}" srcOrd="0" destOrd="0" presId="urn:microsoft.com/office/officeart/2005/8/layout/hChevron3"/>
    <dgm:cxn modelId="{00A46D62-97D5-AA4F-9AB8-C84F71CDFFEE}" srcId="{FC53A58F-395B-E34E-974F-C212E9B9E745}" destId="{71621DFA-AD3E-CC48-A3D1-088566281118}" srcOrd="0" destOrd="0" parTransId="{CB671421-7FE8-4F41-9B3C-CC2253A545B3}" sibTransId="{864DB94F-04A8-1846-AFB3-43417D234F21}"/>
    <dgm:cxn modelId="{4C3E2C7F-1D2E-4655-A78A-27F207E64FF6}" type="presOf" srcId="{FC53A58F-395B-E34E-974F-C212E9B9E745}" destId="{9F474F36-DA79-054F-BBFD-666192C13D50}" srcOrd="0" destOrd="0" presId="urn:microsoft.com/office/officeart/2005/8/layout/hChevron3"/>
    <dgm:cxn modelId="{5185D2AA-7298-4CFD-B9B1-4BC438C9C953}" type="presOf" srcId="{7056D383-411B-7148-8C11-DEBBCFD10AE9}" destId="{3DB7A99E-41BC-AC47-994C-7774AEF62FE1}" srcOrd="0" destOrd="0" presId="urn:microsoft.com/office/officeart/2005/8/layout/hChevron3"/>
    <dgm:cxn modelId="{95C4CAC5-B88A-453B-8D70-13CAC2C88719}" type="presOf" srcId="{D3F0A6D6-0FA2-45F8-AF4D-E995798E6A73}" destId="{A8612D2A-892A-4F89-A395-9A98FAF04D82}" srcOrd="0" destOrd="0" presId="urn:microsoft.com/office/officeart/2005/8/layout/hChevron3"/>
    <dgm:cxn modelId="{E29BECCF-4CD0-4C8B-B367-68F288F0752A}" srcId="{FC53A58F-395B-E34E-974F-C212E9B9E745}" destId="{1D29978D-6375-461D-AFDD-E12FF6B400FF}" srcOrd="1" destOrd="0" parTransId="{27AF93DC-62EF-490F-BF95-BE2CE58191FD}" sibTransId="{343F2AF3-CD6D-43F9-9493-B2C1D0FEDA48}"/>
    <dgm:cxn modelId="{4DE26DF6-AF32-4823-85A2-912511404D97}" type="presOf" srcId="{1D29978D-6375-461D-AFDD-E12FF6B400FF}" destId="{BE840A39-1306-4AEF-ADCD-28099CAE7BE1}" srcOrd="0" destOrd="0" presId="urn:microsoft.com/office/officeart/2005/8/layout/hChevron3"/>
    <dgm:cxn modelId="{9B56F1FF-DF04-4335-BFFE-EC7653E4EA87}" srcId="{FC53A58F-395B-E34E-974F-C212E9B9E745}" destId="{D3F0A6D6-0FA2-45F8-AF4D-E995798E6A73}" srcOrd="2" destOrd="0" parTransId="{1FF7585F-8592-41B5-8A81-C0360E064060}" sibTransId="{5F0499E6-A836-4741-8AD6-C1E85B597A6F}"/>
    <dgm:cxn modelId="{1AE3423E-4818-46D4-B01E-377CB3D326C5}" type="presParOf" srcId="{9F474F36-DA79-054F-BBFD-666192C13D50}" destId="{F66021E2-87C1-414D-A414-56A2AAE44F47}" srcOrd="0" destOrd="0" presId="urn:microsoft.com/office/officeart/2005/8/layout/hChevron3"/>
    <dgm:cxn modelId="{CD45549B-2335-4131-8FE7-D21E988D38B2}" type="presParOf" srcId="{9F474F36-DA79-054F-BBFD-666192C13D50}" destId="{847D648B-91A5-F24B-A7E9-1B0D1BDDB165}" srcOrd="1" destOrd="0" presId="urn:microsoft.com/office/officeart/2005/8/layout/hChevron3"/>
    <dgm:cxn modelId="{24118234-8513-478E-A60D-5E0BB83B8B73}" type="presParOf" srcId="{9F474F36-DA79-054F-BBFD-666192C13D50}" destId="{BE840A39-1306-4AEF-ADCD-28099CAE7BE1}" srcOrd="2" destOrd="0" presId="urn:microsoft.com/office/officeart/2005/8/layout/hChevron3"/>
    <dgm:cxn modelId="{0ADC04EB-47DA-4917-8F5F-2660F595DEE6}" type="presParOf" srcId="{9F474F36-DA79-054F-BBFD-666192C13D50}" destId="{9ECB9DCA-17FA-42DF-9A2F-9DB82C0EE3D0}" srcOrd="3" destOrd="0" presId="urn:microsoft.com/office/officeart/2005/8/layout/hChevron3"/>
    <dgm:cxn modelId="{9B24C2AE-E529-474F-A208-4D2CED6A6E57}" type="presParOf" srcId="{9F474F36-DA79-054F-BBFD-666192C13D50}" destId="{A8612D2A-892A-4F89-A395-9A98FAF04D82}" srcOrd="4" destOrd="0" presId="urn:microsoft.com/office/officeart/2005/8/layout/hChevron3"/>
    <dgm:cxn modelId="{D6DA4E03-2184-4397-BD3A-8022B4BEF974}" type="presParOf" srcId="{9F474F36-DA79-054F-BBFD-666192C13D50}" destId="{29175B23-9301-4638-A3F5-836D9EBFA5B8}" srcOrd="5" destOrd="0" presId="urn:microsoft.com/office/officeart/2005/8/layout/hChevron3"/>
    <dgm:cxn modelId="{0E64C360-D841-4C8A-84C9-D785DD990BD7}" type="presParOf" srcId="{9F474F36-DA79-054F-BBFD-666192C13D50}" destId="{3DB7A99E-41BC-AC47-994C-7774AEF62FE1}" srcOrd="6" destOrd="0" presId="urn:microsoft.com/office/officeart/2005/8/layout/hChevron3"/>
  </dgm:cxnLst>
  <dgm:bg/>
  <dgm:whole/>
  <dgm:extLst>
    <a:ext uri="http://schemas.microsoft.com/office/drawing/2008/diagram">
      <dsp:dataModelExt xmlns:dsp="http://schemas.microsoft.com/office/drawing/2008/diagram" relId="rId3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DBCE95-2549-4967-9534-92B64A39F060}">
      <dsp:nvSpPr>
        <dsp:cNvPr id="0" name=""/>
        <dsp:cNvSpPr/>
      </dsp:nvSpPr>
      <dsp:spPr>
        <a:xfrm>
          <a:off x="485374" y="3545"/>
          <a:ext cx="2147514" cy="536878"/>
        </a:xfrm>
        <a:prstGeom prst="roundRect">
          <a:avLst>
            <a:gd name="adj" fmla="val 10000"/>
          </a:avLst>
        </a:prstGeom>
        <a:solidFill>
          <a:srgbClr val="29475F">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b="1" kern="1200" dirty="0">
              <a:solidFill>
                <a:srgbClr val="FFFFFF"/>
              </a:solidFill>
              <a:latin typeface="Roboto" panose="02000000000000000000" pitchFamily="2" charset="0"/>
              <a:ea typeface="Roboto" panose="02000000000000000000" pitchFamily="2" charset="0"/>
              <a:cs typeface="+mn-cs"/>
            </a:rPr>
            <a:t>Define Change Management</a:t>
          </a:r>
        </a:p>
      </dsp:txBody>
      <dsp:txXfrm>
        <a:off x="501099" y="19270"/>
        <a:ext cx="2116064" cy="505428"/>
      </dsp:txXfrm>
    </dsp:sp>
    <dsp:sp modelId="{351FA220-4B54-4CD9-8648-91BF7535A082}">
      <dsp:nvSpPr>
        <dsp:cNvPr id="0" name=""/>
        <dsp:cNvSpPr/>
      </dsp:nvSpPr>
      <dsp:spPr>
        <a:xfrm rot="5400000">
          <a:off x="1458466" y="553845"/>
          <a:ext cx="201329" cy="241595"/>
        </a:xfrm>
        <a:prstGeom prst="rightArrow">
          <a:avLst>
            <a:gd name="adj1" fmla="val 60000"/>
            <a:gd name="adj2" fmla="val 50000"/>
          </a:avLst>
        </a:prstGeom>
        <a:solidFill>
          <a:srgbClr val="29475F">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CA" sz="1600" kern="1200" dirty="0">
            <a:solidFill>
              <a:srgbClr val="FFFFFF"/>
            </a:solidFill>
            <a:latin typeface="Arial"/>
            <a:ea typeface="+mn-ea"/>
            <a:cs typeface="+mn-cs"/>
          </a:endParaRPr>
        </a:p>
      </dsp:txBody>
      <dsp:txXfrm rot="-5400000">
        <a:off x="1486653" y="573978"/>
        <a:ext cx="144957" cy="140930"/>
      </dsp:txXfrm>
    </dsp:sp>
    <dsp:sp modelId="{162ECB40-0BDA-496C-B597-2C16E9152C40}">
      <dsp:nvSpPr>
        <dsp:cNvPr id="0" name=""/>
        <dsp:cNvSpPr/>
      </dsp:nvSpPr>
      <dsp:spPr>
        <a:xfrm>
          <a:off x="485374" y="808863"/>
          <a:ext cx="2147514" cy="536878"/>
        </a:xfrm>
        <a:prstGeom prst="roundRect">
          <a:avLst>
            <a:gd name="adj" fmla="val 10000"/>
          </a:avLst>
        </a:prstGeom>
        <a:solidFill>
          <a:srgbClr val="29475F">
            <a:lumMod val="60000"/>
            <a:lumOff val="4000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b="1" kern="1200" dirty="0">
              <a:solidFill>
                <a:srgbClr val="FFFFFF"/>
              </a:solidFill>
              <a:latin typeface="Roboto" panose="02000000000000000000" pitchFamily="2" charset="0"/>
              <a:ea typeface="Roboto" panose="02000000000000000000" pitchFamily="2" charset="0"/>
              <a:cs typeface="+mn-cs"/>
            </a:rPr>
            <a:t>Establish Roles and Workflows</a:t>
          </a:r>
        </a:p>
      </dsp:txBody>
      <dsp:txXfrm>
        <a:off x="501099" y="824588"/>
        <a:ext cx="2116064" cy="505428"/>
      </dsp:txXfrm>
    </dsp:sp>
    <dsp:sp modelId="{61D942E7-F61B-48F4-B13E-6ED2CEEE5BC5}">
      <dsp:nvSpPr>
        <dsp:cNvPr id="0" name=""/>
        <dsp:cNvSpPr/>
      </dsp:nvSpPr>
      <dsp:spPr>
        <a:xfrm rot="5400000">
          <a:off x="1458466" y="1359163"/>
          <a:ext cx="201329" cy="241595"/>
        </a:xfrm>
        <a:prstGeom prst="rightArrow">
          <a:avLst>
            <a:gd name="adj1" fmla="val 60000"/>
            <a:gd name="adj2" fmla="val 50000"/>
          </a:avLst>
        </a:prstGeom>
        <a:solidFill>
          <a:srgbClr val="29475F">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CA" sz="1600" kern="1200" dirty="0">
            <a:solidFill>
              <a:srgbClr val="FFFFFF"/>
            </a:solidFill>
            <a:latin typeface="Arial"/>
            <a:ea typeface="+mn-ea"/>
            <a:cs typeface="+mn-cs"/>
          </a:endParaRPr>
        </a:p>
      </dsp:txBody>
      <dsp:txXfrm rot="-5400000">
        <a:off x="1486653" y="1379296"/>
        <a:ext cx="144957" cy="140930"/>
      </dsp:txXfrm>
    </dsp:sp>
    <dsp:sp modelId="{B60172E1-9AEA-4849-8872-B366F3CFD953}">
      <dsp:nvSpPr>
        <dsp:cNvPr id="0" name=""/>
        <dsp:cNvSpPr/>
      </dsp:nvSpPr>
      <dsp:spPr>
        <a:xfrm>
          <a:off x="376581" y="1614181"/>
          <a:ext cx="2365100" cy="744156"/>
        </a:xfrm>
        <a:prstGeom prst="roundRect">
          <a:avLst>
            <a:gd name="adj" fmla="val 10000"/>
          </a:avLst>
        </a:prstGeom>
        <a:solidFill>
          <a:srgbClr val="7F919F"/>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b="1" kern="1200" dirty="0">
              <a:solidFill>
                <a:srgbClr val="FFFFFF"/>
              </a:solidFill>
              <a:latin typeface="Roboto" panose="02000000000000000000" pitchFamily="2" charset="0"/>
              <a:ea typeface="Roboto" panose="02000000000000000000" pitchFamily="2" charset="0"/>
              <a:cs typeface="+mn-cs"/>
            </a:rPr>
            <a:t>Define RFC and Post-Implementation Activities</a:t>
          </a:r>
        </a:p>
      </dsp:txBody>
      <dsp:txXfrm>
        <a:off x="398377" y="1635977"/>
        <a:ext cx="2321508" cy="700564"/>
      </dsp:txXfrm>
    </dsp:sp>
    <dsp:sp modelId="{C3276644-F4F5-4E8E-9270-B15BCD44C0CF}">
      <dsp:nvSpPr>
        <dsp:cNvPr id="0" name=""/>
        <dsp:cNvSpPr/>
      </dsp:nvSpPr>
      <dsp:spPr>
        <a:xfrm rot="5400000">
          <a:off x="1458466" y="2371759"/>
          <a:ext cx="201329" cy="241595"/>
        </a:xfrm>
        <a:prstGeom prst="rightArrow">
          <a:avLst>
            <a:gd name="adj1" fmla="val 60000"/>
            <a:gd name="adj2" fmla="val 50000"/>
          </a:avLst>
        </a:prstGeom>
        <a:solidFill>
          <a:srgbClr val="29475F">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CA" sz="1600" kern="1200" dirty="0">
            <a:solidFill>
              <a:srgbClr val="FFFFFF"/>
            </a:solidFill>
            <a:latin typeface="Arial"/>
            <a:ea typeface="+mn-ea"/>
            <a:cs typeface="+mn-cs"/>
          </a:endParaRPr>
        </a:p>
      </dsp:txBody>
      <dsp:txXfrm rot="-5400000">
        <a:off x="1486653" y="2391892"/>
        <a:ext cx="144957" cy="140930"/>
      </dsp:txXfrm>
    </dsp:sp>
    <dsp:sp modelId="{92806F6D-E4AC-4E8C-980C-F944442810E1}">
      <dsp:nvSpPr>
        <dsp:cNvPr id="0" name=""/>
        <dsp:cNvSpPr/>
      </dsp:nvSpPr>
      <dsp:spPr>
        <a:xfrm>
          <a:off x="485374" y="2626777"/>
          <a:ext cx="2147514" cy="536878"/>
        </a:xfrm>
        <a:prstGeom prst="roundRect">
          <a:avLst>
            <a:gd name="adj" fmla="val 10000"/>
          </a:avLst>
        </a:prstGeom>
        <a:solidFill>
          <a:srgbClr val="A24130"/>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b="1" kern="1200" dirty="0">
              <a:solidFill>
                <a:srgbClr val="FFFFFF"/>
              </a:solidFill>
              <a:latin typeface="Roboto" panose="02000000000000000000" pitchFamily="2" charset="0"/>
              <a:ea typeface="Roboto" panose="02000000000000000000" pitchFamily="2" charset="0"/>
              <a:cs typeface="+mn-cs"/>
            </a:rPr>
            <a:t>Measure, Manage, and Maintain</a:t>
          </a:r>
        </a:p>
      </dsp:txBody>
      <dsp:txXfrm>
        <a:off x="501099" y="2642502"/>
        <a:ext cx="2116064" cy="5054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DBCE95-2549-4967-9534-92B64A39F060}">
      <dsp:nvSpPr>
        <dsp:cNvPr id="0" name=""/>
        <dsp:cNvSpPr/>
      </dsp:nvSpPr>
      <dsp:spPr>
        <a:xfrm>
          <a:off x="486919" y="2845"/>
          <a:ext cx="2144424" cy="536106"/>
        </a:xfrm>
        <a:prstGeom prst="roundRect">
          <a:avLst>
            <a:gd name="adj" fmla="val 10000"/>
          </a:avLst>
        </a:prstGeom>
        <a:solidFill>
          <a:srgbClr val="29475F">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b="1" kern="1200" dirty="0">
              <a:solidFill>
                <a:srgbClr val="FFFFFF"/>
              </a:solidFill>
              <a:latin typeface="Roboto" panose="02000000000000000000" pitchFamily="2" charset="0"/>
              <a:ea typeface="Roboto" panose="02000000000000000000" pitchFamily="2" charset="0"/>
              <a:cs typeface="+mn-cs"/>
            </a:rPr>
            <a:t>Define Change Management</a:t>
          </a:r>
        </a:p>
      </dsp:txBody>
      <dsp:txXfrm>
        <a:off x="502621" y="18547"/>
        <a:ext cx="2113020" cy="504702"/>
      </dsp:txXfrm>
    </dsp:sp>
    <dsp:sp modelId="{351FA220-4B54-4CD9-8648-91BF7535A082}">
      <dsp:nvSpPr>
        <dsp:cNvPr id="0" name=""/>
        <dsp:cNvSpPr/>
      </dsp:nvSpPr>
      <dsp:spPr>
        <a:xfrm rot="5400000">
          <a:off x="1458611" y="552354"/>
          <a:ext cx="201039" cy="241247"/>
        </a:xfrm>
        <a:prstGeom prst="rightArrow">
          <a:avLst>
            <a:gd name="adj1" fmla="val 60000"/>
            <a:gd name="adj2" fmla="val 50000"/>
          </a:avLst>
        </a:prstGeom>
        <a:solidFill>
          <a:srgbClr val="29475F">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CA" sz="1600" kern="1200" dirty="0">
            <a:solidFill>
              <a:srgbClr val="FFFFFF"/>
            </a:solidFill>
            <a:latin typeface="Roboto" panose="02000000000000000000" pitchFamily="2" charset="0"/>
            <a:ea typeface="Roboto" panose="02000000000000000000" pitchFamily="2" charset="0"/>
            <a:cs typeface="+mn-cs"/>
          </a:endParaRPr>
        </a:p>
      </dsp:txBody>
      <dsp:txXfrm rot="-5400000">
        <a:off x="1486756" y="572458"/>
        <a:ext cx="144749" cy="140727"/>
      </dsp:txXfrm>
    </dsp:sp>
    <dsp:sp modelId="{162ECB40-0BDA-496C-B597-2C16E9152C40}">
      <dsp:nvSpPr>
        <dsp:cNvPr id="0" name=""/>
        <dsp:cNvSpPr/>
      </dsp:nvSpPr>
      <dsp:spPr>
        <a:xfrm>
          <a:off x="486919" y="807005"/>
          <a:ext cx="2144424" cy="536106"/>
        </a:xfrm>
        <a:prstGeom prst="roundRect">
          <a:avLst>
            <a:gd name="adj" fmla="val 10000"/>
          </a:avLst>
        </a:prstGeom>
        <a:solidFill>
          <a:srgbClr val="29475F">
            <a:lumMod val="60000"/>
            <a:lumOff val="4000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b="1" kern="1200" dirty="0">
              <a:solidFill>
                <a:srgbClr val="FFFFFF"/>
              </a:solidFill>
              <a:latin typeface="Roboto" panose="02000000000000000000" pitchFamily="2" charset="0"/>
              <a:ea typeface="Roboto" panose="02000000000000000000" pitchFamily="2" charset="0"/>
              <a:cs typeface="+mn-cs"/>
            </a:rPr>
            <a:t>Establish Roles and Workflows</a:t>
          </a:r>
        </a:p>
      </dsp:txBody>
      <dsp:txXfrm>
        <a:off x="502621" y="822707"/>
        <a:ext cx="2113020" cy="504702"/>
      </dsp:txXfrm>
    </dsp:sp>
    <dsp:sp modelId="{61D942E7-F61B-48F4-B13E-6ED2CEEE5BC5}">
      <dsp:nvSpPr>
        <dsp:cNvPr id="0" name=""/>
        <dsp:cNvSpPr/>
      </dsp:nvSpPr>
      <dsp:spPr>
        <a:xfrm rot="5400000">
          <a:off x="1458611" y="1356513"/>
          <a:ext cx="201039" cy="241247"/>
        </a:xfrm>
        <a:prstGeom prst="rightArrow">
          <a:avLst>
            <a:gd name="adj1" fmla="val 60000"/>
            <a:gd name="adj2" fmla="val 50000"/>
          </a:avLst>
        </a:prstGeom>
        <a:solidFill>
          <a:srgbClr val="29475F">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CA" sz="1600" kern="1200" dirty="0">
            <a:solidFill>
              <a:srgbClr val="FFFFFF"/>
            </a:solidFill>
            <a:latin typeface="Roboto" panose="02000000000000000000" pitchFamily="2" charset="0"/>
            <a:ea typeface="Roboto" panose="02000000000000000000" pitchFamily="2" charset="0"/>
            <a:cs typeface="+mn-cs"/>
          </a:endParaRPr>
        </a:p>
      </dsp:txBody>
      <dsp:txXfrm rot="-5400000">
        <a:off x="1486756" y="1376617"/>
        <a:ext cx="144749" cy="140727"/>
      </dsp:txXfrm>
    </dsp:sp>
    <dsp:sp modelId="{B60172E1-9AEA-4849-8872-B366F3CFD953}">
      <dsp:nvSpPr>
        <dsp:cNvPr id="0" name=""/>
        <dsp:cNvSpPr/>
      </dsp:nvSpPr>
      <dsp:spPr>
        <a:xfrm>
          <a:off x="490189" y="1611164"/>
          <a:ext cx="2137884" cy="749031"/>
        </a:xfrm>
        <a:prstGeom prst="roundRect">
          <a:avLst>
            <a:gd name="adj" fmla="val 10000"/>
          </a:avLst>
        </a:prstGeom>
        <a:solidFill>
          <a:srgbClr val="7F919F"/>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b="1" kern="1200" dirty="0">
              <a:solidFill>
                <a:srgbClr val="FFFFFF"/>
              </a:solidFill>
              <a:latin typeface="Roboto" panose="02000000000000000000" pitchFamily="2" charset="0"/>
              <a:ea typeface="Roboto" panose="02000000000000000000" pitchFamily="2" charset="0"/>
              <a:cs typeface="+mn-cs"/>
            </a:rPr>
            <a:t>Define RFC and Post-Implementation Activities</a:t>
          </a:r>
        </a:p>
      </dsp:txBody>
      <dsp:txXfrm>
        <a:off x="512127" y="1633102"/>
        <a:ext cx="2094008" cy="705155"/>
      </dsp:txXfrm>
    </dsp:sp>
    <dsp:sp modelId="{C3276644-F4F5-4E8E-9270-B15BCD44C0CF}">
      <dsp:nvSpPr>
        <dsp:cNvPr id="0" name=""/>
        <dsp:cNvSpPr/>
      </dsp:nvSpPr>
      <dsp:spPr>
        <a:xfrm rot="5400000">
          <a:off x="1458611" y="2373598"/>
          <a:ext cx="201039" cy="241247"/>
        </a:xfrm>
        <a:prstGeom prst="rightArrow">
          <a:avLst>
            <a:gd name="adj1" fmla="val 60000"/>
            <a:gd name="adj2" fmla="val 50000"/>
          </a:avLst>
        </a:prstGeom>
        <a:solidFill>
          <a:srgbClr val="29475F">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CA" sz="1600" kern="1200" dirty="0">
            <a:solidFill>
              <a:srgbClr val="FFFFFF"/>
            </a:solidFill>
            <a:latin typeface="Roboto" panose="02000000000000000000" pitchFamily="2" charset="0"/>
            <a:ea typeface="Roboto" panose="02000000000000000000" pitchFamily="2" charset="0"/>
            <a:cs typeface="+mn-cs"/>
          </a:endParaRPr>
        </a:p>
      </dsp:txBody>
      <dsp:txXfrm rot="-5400000">
        <a:off x="1486756" y="2393702"/>
        <a:ext cx="144749" cy="140727"/>
      </dsp:txXfrm>
    </dsp:sp>
    <dsp:sp modelId="{92806F6D-E4AC-4E8C-980C-F944442810E1}">
      <dsp:nvSpPr>
        <dsp:cNvPr id="0" name=""/>
        <dsp:cNvSpPr/>
      </dsp:nvSpPr>
      <dsp:spPr>
        <a:xfrm>
          <a:off x="486919" y="2628248"/>
          <a:ext cx="2144424" cy="536106"/>
        </a:xfrm>
        <a:prstGeom prst="roundRect">
          <a:avLst>
            <a:gd name="adj" fmla="val 10000"/>
          </a:avLst>
        </a:prstGeom>
        <a:solidFill>
          <a:srgbClr val="A24130"/>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b="1" kern="1200" dirty="0">
              <a:solidFill>
                <a:srgbClr val="FFFFFF"/>
              </a:solidFill>
              <a:latin typeface="Roboto" panose="02000000000000000000" pitchFamily="2" charset="0"/>
              <a:ea typeface="Roboto" panose="02000000000000000000" pitchFamily="2" charset="0"/>
              <a:cs typeface="+mn-cs"/>
            </a:rPr>
            <a:t>Measure, Manage, and Maintain</a:t>
          </a:r>
        </a:p>
      </dsp:txBody>
      <dsp:txXfrm>
        <a:off x="502621" y="2643950"/>
        <a:ext cx="2113020" cy="5047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021E2-87C1-414D-A414-56A2AAE44F47}">
      <dsp:nvSpPr>
        <dsp:cNvPr id="0" name=""/>
        <dsp:cNvSpPr/>
      </dsp:nvSpPr>
      <dsp:spPr>
        <a:xfrm>
          <a:off x="2533" y="0"/>
          <a:ext cx="2541613" cy="1016192"/>
        </a:xfrm>
        <a:prstGeom prst="homePlat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panose="00000500000000000000" pitchFamily="2" charset="0"/>
            </a:rPr>
            <a:t>Define Change </a:t>
          </a:r>
          <a:r>
            <a:rPr lang="en-CA" sz="1200" kern="1200" dirty="0">
              <a:latin typeface="Montserrat" panose="00000500000000000000" pitchFamily="2" charset="0"/>
            </a:rPr>
            <a:t>Management</a:t>
          </a:r>
          <a:endParaRPr lang="en-US" sz="1200" kern="1200" dirty="0">
            <a:latin typeface="Montserrat" panose="00000500000000000000" pitchFamily="2" charset="0"/>
          </a:endParaRPr>
        </a:p>
      </dsp:txBody>
      <dsp:txXfrm>
        <a:off x="2533" y="0"/>
        <a:ext cx="2287565" cy="1016192"/>
      </dsp:txXfrm>
    </dsp:sp>
    <dsp:sp modelId="{BE840A39-1306-4AEF-ADCD-28099CAE7BE1}">
      <dsp:nvSpPr>
        <dsp:cNvPr id="0" name=""/>
        <dsp:cNvSpPr/>
      </dsp:nvSpPr>
      <dsp:spPr>
        <a:xfrm>
          <a:off x="2035823" y="0"/>
          <a:ext cx="2541613" cy="1016192"/>
        </a:xfrm>
        <a:prstGeom prst="chevron">
          <a:avLst/>
        </a:prstGeom>
        <a:solidFill>
          <a:schemeClr val="accent1">
            <a:shade val="80000"/>
            <a:hueOff val="178306"/>
            <a:satOff val="-9891"/>
            <a:lumOff val="105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panose="00000500000000000000" pitchFamily="2" charset="0"/>
            </a:rPr>
            <a:t>Establish Roles and Workflows</a:t>
          </a:r>
          <a:endParaRPr lang="en-CA" sz="1200" kern="1200" dirty="0">
            <a:latin typeface="Montserrat" panose="00000500000000000000" pitchFamily="2" charset="0"/>
          </a:endParaRPr>
        </a:p>
      </dsp:txBody>
      <dsp:txXfrm>
        <a:off x="2543919" y="0"/>
        <a:ext cx="1525421" cy="1016192"/>
      </dsp:txXfrm>
    </dsp:sp>
    <dsp:sp modelId="{A8612D2A-892A-4F89-A395-9A98FAF04D82}">
      <dsp:nvSpPr>
        <dsp:cNvPr id="0" name=""/>
        <dsp:cNvSpPr/>
      </dsp:nvSpPr>
      <dsp:spPr>
        <a:xfrm>
          <a:off x="4069114" y="0"/>
          <a:ext cx="2541613" cy="1016192"/>
        </a:xfrm>
        <a:prstGeom prst="chevron">
          <a:avLst/>
        </a:prstGeom>
        <a:solidFill>
          <a:schemeClr val="accent1">
            <a:shade val="80000"/>
            <a:hueOff val="356612"/>
            <a:satOff val="-19782"/>
            <a:lumOff val="211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panose="00000500000000000000" pitchFamily="2" charset="0"/>
            </a:rPr>
            <a:t>Define RFC and Post- Implementation Activities </a:t>
          </a:r>
          <a:endParaRPr lang="en-CA" sz="1200" kern="1200" dirty="0">
            <a:latin typeface="Montserrat" panose="00000500000000000000" pitchFamily="2" charset="0"/>
          </a:endParaRPr>
        </a:p>
      </dsp:txBody>
      <dsp:txXfrm>
        <a:off x="4577210" y="0"/>
        <a:ext cx="1525421" cy="1016192"/>
      </dsp:txXfrm>
    </dsp:sp>
    <dsp:sp modelId="{3DB7A99E-41BC-AC47-994C-7774AEF62FE1}">
      <dsp:nvSpPr>
        <dsp:cNvPr id="0" name=""/>
        <dsp:cNvSpPr/>
      </dsp:nvSpPr>
      <dsp:spPr>
        <a:xfrm>
          <a:off x="6102404" y="0"/>
          <a:ext cx="2541613" cy="1016192"/>
        </a:xfrm>
        <a:prstGeom prst="chevron">
          <a:avLst/>
        </a:prstGeom>
        <a:solidFill>
          <a:schemeClr val="accent1">
            <a:shade val="80000"/>
            <a:hueOff val="534918"/>
            <a:satOff val="-29673"/>
            <a:lumOff val="31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panose="00000500000000000000" pitchFamily="2" charset="0"/>
            </a:rPr>
            <a:t>Measure, Manage, and Maintain</a:t>
          </a:r>
        </a:p>
      </dsp:txBody>
      <dsp:txXfrm>
        <a:off x="6610500" y="0"/>
        <a:ext cx="1525421" cy="1016192"/>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4BFADC-759D-9A4E-9A09-AD89F1BCC0AE}"/>
              </a:ext>
            </a:extLst>
          </p:cNvPr>
          <p:cNvSpPr>
            <a:spLocks noGrp="1"/>
          </p:cNvSpPr>
          <p:nvPr>
            <p:ph type="hdr" sz="quarter"/>
          </p:nvPr>
        </p:nvSpPr>
        <p:spPr>
          <a:xfrm>
            <a:off x="1" y="0"/>
            <a:ext cx="3037987" cy="465865"/>
          </a:xfrm>
          <a:prstGeom prst="rect">
            <a:avLst/>
          </a:prstGeom>
        </p:spPr>
        <p:txBody>
          <a:bodyPr vert="horz" lIns="47459" tIns="23729" rIns="47459" bIns="23729" rtlCol="0"/>
          <a:lstStyle>
            <a:lvl1pPr algn="l">
              <a:defRPr sz="600"/>
            </a:lvl1pPr>
          </a:lstStyle>
          <a:p>
            <a:endParaRPr lang="en-US" dirty="0"/>
          </a:p>
        </p:txBody>
      </p:sp>
      <p:sp>
        <p:nvSpPr>
          <p:cNvPr id="3" name="Date Placeholder 2">
            <a:extLst>
              <a:ext uri="{FF2B5EF4-FFF2-40B4-BE49-F238E27FC236}">
                <a16:creationId xmlns:a16="http://schemas.microsoft.com/office/drawing/2014/main" id="{ED62EC22-1B51-694A-94D5-D4CB2538FD12}"/>
              </a:ext>
            </a:extLst>
          </p:cNvPr>
          <p:cNvSpPr>
            <a:spLocks noGrp="1"/>
          </p:cNvSpPr>
          <p:nvPr>
            <p:ph type="dt" sz="quarter" idx="1"/>
          </p:nvPr>
        </p:nvSpPr>
        <p:spPr>
          <a:xfrm>
            <a:off x="3970753" y="0"/>
            <a:ext cx="3037987" cy="465865"/>
          </a:xfrm>
          <a:prstGeom prst="rect">
            <a:avLst/>
          </a:prstGeom>
        </p:spPr>
        <p:txBody>
          <a:bodyPr vert="horz" lIns="47459" tIns="23729" rIns="47459" bIns="23729" rtlCol="0"/>
          <a:lstStyle>
            <a:lvl1pPr algn="r">
              <a:defRPr sz="600"/>
            </a:lvl1pPr>
          </a:lstStyle>
          <a:p>
            <a:fld id="{3421FBE2-D7AF-034E-A3E8-B3AFB8825F2F}" type="datetimeFigureOut">
              <a:rPr lang="en-US" smtClean="0"/>
              <a:t>6/22/2021</a:t>
            </a:fld>
            <a:endParaRPr lang="en-US" dirty="0"/>
          </a:p>
        </p:txBody>
      </p:sp>
      <p:sp>
        <p:nvSpPr>
          <p:cNvPr id="4" name="Footer Placeholder 3">
            <a:extLst>
              <a:ext uri="{FF2B5EF4-FFF2-40B4-BE49-F238E27FC236}">
                <a16:creationId xmlns:a16="http://schemas.microsoft.com/office/drawing/2014/main" id="{2202C9E9-64FF-014C-96CA-5B97C999C1FF}"/>
              </a:ext>
            </a:extLst>
          </p:cNvPr>
          <p:cNvSpPr>
            <a:spLocks noGrp="1"/>
          </p:cNvSpPr>
          <p:nvPr>
            <p:ph type="ftr" sz="quarter" idx="2"/>
          </p:nvPr>
        </p:nvSpPr>
        <p:spPr>
          <a:xfrm>
            <a:off x="1" y="8830537"/>
            <a:ext cx="3037987" cy="465864"/>
          </a:xfrm>
          <a:prstGeom prst="rect">
            <a:avLst/>
          </a:prstGeom>
        </p:spPr>
        <p:txBody>
          <a:bodyPr vert="horz" lIns="47459" tIns="23729" rIns="47459" bIns="23729" rtlCol="0" anchor="b"/>
          <a:lstStyle>
            <a:lvl1pPr algn="l">
              <a:defRPr sz="600"/>
            </a:lvl1pPr>
          </a:lstStyle>
          <a:p>
            <a:endParaRPr lang="en-US" dirty="0"/>
          </a:p>
        </p:txBody>
      </p:sp>
      <p:sp>
        <p:nvSpPr>
          <p:cNvPr id="5" name="Slide Number Placeholder 4">
            <a:extLst>
              <a:ext uri="{FF2B5EF4-FFF2-40B4-BE49-F238E27FC236}">
                <a16:creationId xmlns:a16="http://schemas.microsoft.com/office/drawing/2014/main" id="{5E38FAC2-6080-3440-A5EF-CDB292825895}"/>
              </a:ext>
            </a:extLst>
          </p:cNvPr>
          <p:cNvSpPr>
            <a:spLocks noGrp="1"/>
          </p:cNvSpPr>
          <p:nvPr>
            <p:ph type="sldNum" sz="quarter" idx="3"/>
          </p:nvPr>
        </p:nvSpPr>
        <p:spPr>
          <a:xfrm>
            <a:off x="3970753" y="8830537"/>
            <a:ext cx="3037987" cy="465864"/>
          </a:xfrm>
          <a:prstGeom prst="rect">
            <a:avLst/>
          </a:prstGeom>
        </p:spPr>
        <p:txBody>
          <a:bodyPr vert="horz" lIns="47459" tIns="23729" rIns="47459" bIns="23729" rtlCol="0" anchor="b"/>
          <a:lstStyle>
            <a:lvl1pPr algn="r">
              <a:defRPr sz="600"/>
            </a:lvl1pPr>
          </a:lstStyle>
          <a:p>
            <a:fld id="{A0D59A62-6DDC-664C-B490-E4412C3B9B65}" type="slidenum">
              <a:rPr lang="en-US" smtClean="0"/>
              <a:t>‹#›</a:t>
            </a:fld>
            <a:endParaRPr lang="en-US" dirty="0"/>
          </a:p>
        </p:txBody>
      </p:sp>
    </p:spTree>
    <p:extLst>
      <p:ext uri="{BB962C8B-B14F-4D97-AF65-F5344CB8AC3E}">
        <p14:creationId xmlns:p14="http://schemas.microsoft.com/office/powerpoint/2010/main" val="12334922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987" cy="465865"/>
          </a:xfrm>
          <a:prstGeom prst="rect">
            <a:avLst/>
          </a:prstGeom>
        </p:spPr>
        <p:txBody>
          <a:bodyPr vert="horz" lIns="47459" tIns="23729" rIns="47459" bIns="23729" rtlCol="0"/>
          <a:lstStyle>
            <a:lvl1pPr algn="l">
              <a:defRPr sz="600" b="0" i="0">
                <a:latin typeface="Roboto Condensed Light" panose="02000000000000000000" pitchFamily="2" charset="0"/>
              </a:defRPr>
            </a:lvl1pPr>
          </a:lstStyle>
          <a:p>
            <a:endParaRPr lang="en-US" dirty="0"/>
          </a:p>
        </p:txBody>
      </p:sp>
      <p:sp>
        <p:nvSpPr>
          <p:cNvPr id="3" name="Date Placeholder 2"/>
          <p:cNvSpPr>
            <a:spLocks noGrp="1"/>
          </p:cNvSpPr>
          <p:nvPr>
            <p:ph type="dt" idx="1"/>
          </p:nvPr>
        </p:nvSpPr>
        <p:spPr>
          <a:xfrm>
            <a:off x="3970753" y="0"/>
            <a:ext cx="3037987" cy="465865"/>
          </a:xfrm>
          <a:prstGeom prst="rect">
            <a:avLst/>
          </a:prstGeom>
        </p:spPr>
        <p:txBody>
          <a:bodyPr vert="horz" lIns="47459" tIns="23729" rIns="47459" bIns="23729" rtlCol="0"/>
          <a:lstStyle>
            <a:lvl1pPr algn="r">
              <a:defRPr sz="600" b="0" i="0">
                <a:latin typeface="Roboto Condensed Light" panose="02000000000000000000" pitchFamily="2" charset="0"/>
              </a:defRPr>
            </a:lvl1pPr>
          </a:lstStyle>
          <a:p>
            <a:fld id="{F0A9609A-B772-C646-9832-EF91D164CC90}" type="datetimeFigureOut">
              <a:rPr lang="en-US" smtClean="0"/>
              <a:pPr/>
              <a:t>6/22/2021</a:t>
            </a:fld>
            <a:endParaRPr lang="en-US" dirty="0"/>
          </a:p>
        </p:txBody>
      </p:sp>
      <p:sp>
        <p:nvSpPr>
          <p:cNvPr id="4" name="Slide Image Placeholder 3"/>
          <p:cNvSpPr>
            <a:spLocks noGrp="1" noRot="1" noChangeAspect="1"/>
          </p:cNvSpPr>
          <p:nvPr>
            <p:ph type="sldImg" idx="2"/>
          </p:nvPr>
        </p:nvSpPr>
        <p:spPr>
          <a:xfrm>
            <a:off x="715963" y="1163638"/>
            <a:ext cx="5578475" cy="3136900"/>
          </a:xfrm>
          <a:prstGeom prst="rect">
            <a:avLst/>
          </a:prstGeom>
          <a:noFill/>
          <a:ln w="12700">
            <a:solidFill>
              <a:prstClr val="black"/>
            </a:solidFill>
          </a:ln>
        </p:spPr>
        <p:txBody>
          <a:bodyPr vert="horz" lIns="47459" tIns="23729" rIns="47459" bIns="23729" rtlCol="0" anchor="ctr"/>
          <a:lstStyle/>
          <a:p>
            <a:endParaRPr lang="en-US" dirty="0"/>
          </a:p>
        </p:txBody>
      </p:sp>
      <p:sp>
        <p:nvSpPr>
          <p:cNvPr id="5" name="Notes Placeholder 4"/>
          <p:cNvSpPr>
            <a:spLocks noGrp="1"/>
          </p:cNvSpPr>
          <p:nvPr>
            <p:ph type="body" sz="quarter" idx="3"/>
          </p:nvPr>
        </p:nvSpPr>
        <p:spPr>
          <a:xfrm>
            <a:off x="700819" y="4473339"/>
            <a:ext cx="5608763" cy="3661665"/>
          </a:xfrm>
          <a:prstGeom prst="rect">
            <a:avLst/>
          </a:prstGeom>
        </p:spPr>
        <p:txBody>
          <a:bodyPr vert="horz" lIns="47459" tIns="23729" rIns="47459" bIns="2372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30537"/>
            <a:ext cx="3037987" cy="465864"/>
          </a:xfrm>
          <a:prstGeom prst="rect">
            <a:avLst/>
          </a:prstGeom>
        </p:spPr>
        <p:txBody>
          <a:bodyPr vert="horz" lIns="47459" tIns="23729" rIns="47459" bIns="23729" rtlCol="0" anchor="b"/>
          <a:lstStyle>
            <a:lvl1pPr algn="l">
              <a:defRPr sz="600" b="0" i="0">
                <a:latin typeface="Roboto Condensed Light" panose="02000000000000000000" pitchFamily="2" charset="0"/>
              </a:defRPr>
            </a:lvl1pPr>
          </a:lstStyle>
          <a:p>
            <a:endParaRPr lang="en-US" dirty="0"/>
          </a:p>
        </p:txBody>
      </p:sp>
      <p:sp>
        <p:nvSpPr>
          <p:cNvPr id="7" name="Slide Number Placeholder 6"/>
          <p:cNvSpPr>
            <a:spLocks noGrp="1"/>
          </p:cNvSpPr>
          <p:nvPr>
            <p:ph type="sldNum" sz="quarter" idx="5"/>
          </p:nvPr>
        </p:nvSpPr>
        <p:spPr>
          <a:xfrm>
            <a:off x="3970753" y="8830537"/>
            <a:ext cx="3037987" cy="465864"/>
          </a:xfrm>
          <a:prstGeom prst="rect">
            <a:avLst/>
          </a:prstGeom>
        </p:spPr>
        <p:txBody>
          <a:bodyPr vert="horz" lIns="47459" tIns="23729" rIns="47459" bIns="23729" rtlCol="0" anchor="b"/>
          <a:lstStyle>
            <a:lvl1pPr algn="r">
              <a:defRPr sz="600" b="0" i="0">
                <a:latin typeface="Roboto Condensed Light" panose="02000000000000000000" pitchFamily="2" charset="0"/>
              </a:defRPr>
            </a:lvl1pPr>
          </a:lstStyle>
          <a:p>
            <a:fld id="{06B0FC7D-8687-9A40-9CA8-0B2F00AB98E3}" type="slidenum">
              <a:rPr lang="en-US" smtClean="0"/>
              <a:pPr/>
              <a:t>‹#›</a:t>
            </a:fld>
            <a:endParaRPr lang="en-US" dirty="0"/>
          </a:p>
        </p:txBody>
      </p:sp>
    </p:spTree>
    <p:extLst>
      <p:ext uri="{BB962C8B-B14F-4D97-AF65-F5344CB8AC3E}">
        <p14:creationId xmlns:p14="http://schemas.microsoft.com/office/powerpoint/2010/main" val="231655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Condensed Light" panose="02000000000000000000" pitchFamily="2" charset="0"/>
        <a:ea typeface="+mn-ea"/>
        <a:cs typeface="+mn-cs"/>
      </a:defRPr>
    </a:lvl1pPr>
    <a:lvl2pPr marL="457200" algn="l" defTabSz="914400" rtl="0" eaLnBrk="1" latinLnBrk="0" hangingPunct="1">
      <a:defRPr sz="1200" b="0" i="0" kern="1200">
        <a:solidFill>
          <a:schemeClr val="tx1"/>
        </a:solidFill>
        <a:latin typeface="Roboto Condensed Light" panose="02000000000000000000" pitchFamily="2" charset="0"/>
        <a:ea typeface="+mn-ea"/>
        <a:cs typeface="+mn-cs"/>
      </a:defRPr>
    </a:lvl2pPr>
    <a:lvl3pPr marL="914400" algn="l" defTabSz="914400" rtl="0" eaLnBrk="1" latinLnBrk="0" hangingPunct="1">
      <a:defRPr sz="1200" b="0" i="0" kern="1200">
        <a:solidFill>
          <a:schemeClr val="tx1"/>
        </a:solidFill>
        <a:latin typeface="Roboto Condensed Light" panose="02000000000000000000" pitchFamily="2" charset="0"/>
        <a:ea typeface="+mn-ea"/>
        <a:cs typeface="+mn-cs"/>
      </a:defRPr>
    </a:lvl3pPr>
    <a:lvl4pPr marL="1371600" algn="l" defTabSz="914400" rtl="0" eaLnBrk="1" latinLnBrk="0" hangingPunct="1">
      <a:defRPr sz="1200" b="0" i="0" kern="1200">
        <a:solidFill>
          <a:schemeClr val="tx1"/>
        </a:solidFill>
        <a:latin typeface="Roboto Condensed Light" panose="02000000000000000000" pitchFamily="2" charset="0"/>
        <a:ea typeface="+mn-ea"/>
        <a:cs typeface="+mn-cs"/>
      </a:defRPr>
    </a:lvl4pPr>
    <a:lvl5pPr marL="1828800" algn="l" defTabSz="914400" rtl="0" eaLnBrk="1" latinLnBrk="0" hangingPunct="1">
      <a:defRPr sz="1200" b="0" i="0" kern="1200">
        <a:solidFill>
          <a:schemeClr val="tx1"/>
        </a:solidFill>
        <a:latin typeface="Roboto Condensed Light"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a:t>
            </a:fld>
            <a:endParaRPr lang="en-US" dirty="0"/>
          </a:p>
        </p:txBody>
      </p:sp>
    </p:spTree>
    <p:extLst>
      <p:ext uri="{BB962C8B-B14F-4D97-AF65-F5344CB8AC3E}">
        <p14:creationId xmlns:p14="http://schemas.microsoft.com/office/powerpoint/2010/main" val="1860565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15</a:t>
            </a:fld>
            <a:endParaRPr lang="en-US" dirty="0"/>
          </a:p>
        </p:txBody>
      </p:sp>
    </p:spTree>
    <p:extLst>
      <p:ext uri="{BB962C8B-B14F-4D97-AF65-F5344CB8AC3E}">
        <p14:creationId xmlns:p14="http://schemas.microsoft.com/office/powerpoint/2010/main" val="330842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287788">
              <a:defRPr/>
            </a:pPr>
            <a:fld id="{06B0FC7D-8687-9A40-9CA8-0B2F00AB98E3}" type="slidenum">
              <a:rPr lang="en-US">
                <a:solidFill>
                  <a:prstClr val="black"/>
                </a:solidFill>
              </a:rPr>
              <a:pPr defTabSz="287788">
                <a:defRPr/>
              </a:pPr>
              <a:t>17</a:t>
            </a:fld>
            <a:endParaRPr lang="en-US" dirty="0">
              <a:solidFill>
                <a:prstClr val="black"/>
              </a:solidFill>
            </a:endParaRPr>
          </a:p>
        </p:txBody>
      </p:sp>
    </p:spTree>
    <p:extLst>
      <p:ext uri="{BB962C8B-B14F-4D97-AF65-F5344CB8AC3E}">
        <p14:creationId xmlns:p14="http://schemas.microsoft.com/office/powerpoint/2010/main" val="1296822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287788">
              <a:defRPr/>
            </a:pPr>
            <a:fld id="{06B0FC7D-8687-9A40-9CA8-0B2F00AB98E3}" type="slidenum">
              <a:rPr lang="en-US">
                <a:solidFill>
                  <a:prstClr val="black"/>
                </a:solidFill>
              </a:rPr>
              <a:pPr defTabSz="287788">
                <a:defRPr/>
              </a:pPr>
              <a:t>18</a:t>
            </a:fld>
            <a:endParaRPr lang="en-US" dirty="0">
              <a:solidFill>
                <a:prstClr val="black"/>
              </a:solidFill>
            </a:endParaRPr>
          </a:p>
        </p:txBody>
      </p:sp>
    </p:spTree>
    <p:extLst>
      <p:ext uri="{BB962C8B-B14F-4D97-AF65-F5344CB8AC3E}">
        <p14:creationId xmlns:p14="http://schemas.microsoft.com/office/powerpoint/2010/main" val="195065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287788">
              <a:defRPr/>
            </a:pPr>
            <a:fld id="{06B0FC7D-8687-9A40-9CA8-0B2F00AB98E3}" type="slidenum">
              <a:rPr lang="en-US">
                <a:solidFill>
                  <a:prstClr val="black"/>
                </a:solidFill>
              </a:rPr>
              <a:pPr defTabSz="287788">
                <a:defRPr/>
              </a:pPr>
              <a:t>20</a:t>
            </a:fld>
            <a:endParaRPr lang="en-US" dirty="0">
              <a:solidFill>
                <a:prstClr val="black"/>
              </a:solidFill>
            </a:endParaRPr>
          </a:p>
        </p:txBody>
      </p:sp>
    </p:spTree>
    <p:extLst>
      <p:ext uri="{BB962C8B-B14F-4D97-AF65-F5344CB8AC3E}">
        <p14:creationId xmlns:p14="http://schemas.microsoft.com/office/powerpoint/2010/main" val="132519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287788">
              <a:defRPr/>
            </a:pPr>
            <a:fld id="{06B0FC7D-8687-9A40-9CA8-0B2F00AB98E3}" type="slidenum">
              <a:rPr lang="en-US">
                <a:solidFill>
                  <a:prstClr val="black"/>
                </a:solidFill>
              </a:rPr>
              <a:pPr defTabSz="287788">
                <a:defRPr/>
              </a:pPr>
              <a:t>21</a:t>
            </a:fld>
            <a:endParaRPr lang="en-US" dirty="0">
              <a:solidFill>
                <a:prstClr val="black"/>
              </a:solidFill>
            </a:endParaRPr>
          </a:p>
        </p:txBody>
      </p:sp>
    </p:spTree>
    <p:extLst>
      <p:ext uri="{BB962C8B-B14F-4D97-AF65-F5344CB8AC3E}">
        <p14:creationId xmlns:p14="http://schemas.microsoft.com/office/powerpoint/2010/main" val="4205161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t>22</a:t>
            </a:fld>
            <a:endParaRPr lang="en-US" dirty="0"/>
          </a:p>
        </p:txBody>
      </p:sp>
    </p:spTree>
    <p:extLst>
      <p:ext uri="{BB962C8B-B14F-4D97-AF65-F5344CB8AC3E}">
        <p14:creationId xmlns:p14="http://schemas.microsoft.com/office/powerpoint/2010/main" val="3817834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2</a:t>
            </a:fld>
            <a:endParaRPr lang="en-US" dirty="0"/>
          </a:p>
        </p:txBody>
      </p:sp>
    </p:spTree>
    <p:extLst>
      <p:ext uri="{BB962C8B-B14F-4D97-AF65-F5344CB8AC3E}">
        <p14:creationId xmlns:p14="http://schemas.microsoft.com/office/powerpoint/2010/main" val="2516042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4</a:t>
            </a:fld>
            <a:endParaRPr lang="en-US" dirty="0"/>
          </a:p>
        </p:txBody>
      </p:sp>
    </p:spTree>
    <p:extLst>
      <p:ext uri="{BB962C8B-B14F-4D97-AF65-F5344CB8AC3E}">
        <p14:creationId xmlns:p14="http://schemas.microsoft.com/office/powerpoint/2010/main" val="3776771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5</a:t>
            </a:fld>
            <a:endParaRPr lang="en-US" dirty="0"/>
          </a:p>
        </p:txBody>
      </p:sp>
    </p:spTree>
    <p:extLst>
      <p:ext uri="{BB962C8B-B14F-4D97-AF65-F5344CB8AC3E}">
        <p14:creationId xmlns:p14="http://schemas.microsoft.com/office/powerpoint/2010/main" val="1702244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6</a:t>
            </a:fld>
            <a:endParaRPr lang="en-US" dirty="0"/>
          </a:p>
        </p:txBody>
      </p:sp>
    </p:spTree>
    <p:extLst>
      <p:ext uri="{BB962C8B-B14F-4D97-AF65-F5344CB8AC3E}">
        <p14:creationId xmlns:p14="http://schemas.microsoft.com/office/powerpoint/2010/main" val="3790062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10</a:t>
            </a:fld>
            <a:endParaRPr lang="en-US" dirty="0"/>
          </a:p>
        </p:txBody>
      </p:sp>
    </p:spTree>
    <p:extLst>
      <p:ext uri="{BB962C8B-B14F-4D97-AF65-F5344CB8AC3E}">
        <p14:creationId xmlns:p14="http://schemas.microsoft.com/office/powerpoint/2010/main" val="2907799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11</a:t>
            </a:fld>
            <a:endParaRPr lang="en-US" dirty="0"/>
          </a:p>
        </p:txBody>
      </p:sp>
    </p:spTree>
    <p:extLst>
      <p:ext uri="{BB962C8B-B14F-4D97-AF65-F5344CB8AC3E}">
        <p14:creationId xmlns:p14="http://schemas.microsoft.com/office/powerpoint/2010/main" val="2556799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287788">
              <a:defRPr/>
            </a:pPr>
            <a:fld id="{06B0FC7D-8687-9A40-9CA8-0B2F00AB98E3}" type="slidenum">
              <a:rPr lang="en-US">
                <a:solidFill>
                  <a:prstClr val="black"/>
                </a:solidFill>
              </a:rPr>
              <a:pPr defTabSz="287788">
                <a:defRPr/>
              </a:pPr>
              <a:t>12</a:t>
            </a:fld>
            <a:endParaRPr lang="en-US" dirty="0">
              <a:solidFill>
                <a:prstClr val="black"/>
              </a:solidFill>
            </a:endParaRPr>
          </a:p>
        </p:txBody>
      </p:sp>
    </p:spTree>
    <p:extLst>
      <p:ext uri="{BB962C8B-B14F-4D97-AF65-F5344CB8AC3E}">
        <p14:creationId xmlns:p14="http://schemas.microsoft.com/office/powerpoint/2010/main" val="1296822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14</a:t>
            </a:fld>
            <a:endParaRPr lang="en-US" dirty="0"/>
          </a:p>
        </p:txBody>
      </p:sp>
    </p:spTree>
    <p:extLst>
      <p:ext uri="{BB962C8B-B14F-4D97-AF65-F5344CB8AC3E}">
        <p14:creationId xmlns:p14="http://schemas.microsoft.com/office/powerpoint/2010/main" val="37061214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hyperlink" Target="http://www.accenture.com/SiteCollectionDocuments/PDF/OutlookPDF_AgileOrganization_02" TargetMode="External"/><Relationship Id="rId2" Type="http://schemas.openxmlformats.org/officeDocument/2006/relationships/hyperlink" Target="http://www.forbes.com/sites/joshbersin/2013/05/06/time-to-scrap-performance-" TargetMode="External"/><Relationship Id="rId1" Type="http://schemas.openxmlformats.org/officeDocument/2006/relationships/slideMaster" Target="../slideMasters/slideMaster4.xml"/><Relationship Id="rId6" Type="http://schemas.openxmlformats.org/officeDocument/2006/relationships/hyperlink" Target="http://ryanestis.com/adobe-interview/" TargetMode="External"/><Relationship Id="rId5" Type="http://schemas.openxmlformats.org/officeDocument/2006/relationships/hyperlink" Target="http://www.forbes.com/sites/stevedenning/2012/04/17/" TargetMode="External"/><Relationship Id="rId4" Type="http://schemas.openxmlformats.org/officeDocument/2006/relationships/hyperlink" Target="http://www.huffingtonpost.com/samuel-culbert/performance-" TargetMode="Externa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Light-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073C0FF6-D442-914B-9216-4F54FD61656B}"/>
              </a:ext>
            </a:extLst>
          </p:cNvPr>
          <p:cNvSpPr>
            <a:spLocks noGrp="1"/>
          </p:cNvSpPr>
          <p:nvPr>
            <p:ph type="body" sz="quarter" idx="10" hasCustomPrompt="1"/>
          </p:nvPr>
        </p:nvSpPr>
        <p:spPr>
          <a:xfrm>
            <a:off x="650874" y="1391732"/>
            <a:ext cx="7385845" cy="1306512"/>
          </a:xfrm>
          <a:prstGeom prst="rect">
            <a:avLst/>
          </a:prstGeom>
        </p:spPr>
        <p:txBody>
          <a:bodyPr/>
          <a:lstStyle>
            <a:lvl1pPr>
              <a:lnSpc>
                <a:spcPct val="90000"/>
              </a:lnSpc>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7" name="Text Placeholder 12">
            <a:extLst>
              <a:ext uri="{FF2B5EF4-FFF2-40B4-BE49-F238E27FC236}">
                <a16:creationId xmlns:a16="http://schemas.microsoft.com/office/drawing/2014/main" id="{94761424-CE03-6649-A81F-2565BD8C3796}"/>
              </a:ext>
            </a:extLst>
          </p:cNvPr>
          <p:cNvSpPr>
            <a:spLocks noGrp="1"/>
          </p:cNvSpPr>
          <p:nvPr>
            <p:ph type="body" sz="quarter" idx="11" hasCustomPrompt="1"/>
          </p:nvPr>
        </p:nvSpPr>
        <p:spPr>
          <a:xfrm>
            <a:off x="650875" y="2794290"/>
            <a:ext cx="5703626" cy="1893887"/>
          </a:xfrm>
          <a:prstGeom prst="rect">
            <a:avLst/>
          </a:prstGeom>
        </p:spPr>
        <p:txBody>
          <a:bodyPr/>
          <a:lstStyle>
            <a:lvl1pPr>
              <a:lnSpc>
                <a:spcPct val="100000"/>
              </a:lnSpc>
              <a:defRPr sz="2400" b="0" i="0">
                <a:solidFill>
                  <a:srgbClr val="858585"/>
                </a:solidFill>
                <a:latin typeface="Exo Ligh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Keep track of a transformational technology as it evolves.</a:t>
            </a:r>
          </a:p>
        </p:txBody>
      </p:sp>
    </p:spTree>
    <p:extLst>
      <p:ext uri="{BB962C8B-B14F-4D97-AF65-F5344CB8AC3E}">
        <p14:creationId xmlns:p14="http://schemas.microsoft.com/office/powerpoint/2010/main" val="1162790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ackCover-Dark-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4AB8C1-6C40-CD43-B475-2AF9EA36EA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87693" y="2785036"/>
            <a:ext cx="2818202" cy="965200"/>
          </a:xfrm>
          <a:prstGeom prst="rect">
            <a:avLst/>
          </a:prstGeom>
        </p:spPr>
      </p:pic>
    </p:spTree>
    <p:extLst>
      <p:ext uri="{BB962C8B-B14F-4D97-AF65-F5344CB8AC3E}">
        <p14:creationId xmlns:p14="http://schemas.microsoft.com/office/powerpoint/2010/main" val="619541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ackCover-Dark-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2718FE-C921-3842-8576-F58124F911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87693" y="2785036"/>
            <a:ext cx="2818202" cy="965200"/>
          </a:xfrm>
          <a:prstGeom prst="rect">
            <a:avLst/>
          </a:prstGeom>
        </p:spPr>
      </p:pic>
    </p:spTree>
    <p:extLst>
      <p:ext uri="{BB962C8B-B14F-4D97-AF65-F5344CB8AC3E}">
        <p14:creationId xmlns:p14="http://schemas.microsoft.com/office/powerpoint/2010/main" val="2825539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BackCover-Dark-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0122FD-5377-C042-9CE6-05CAB010AC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87693" y="2785036"/>
            <a:ext cx="2818202" cy="965200"/>
          </a:xfrm>
          <a:prstGeom prst="rect">
            <a:avLst/>
          </a:prstGeom>
        </p:spPr>
      </p:pic>
    </p:spTree>
    <p:extLst>
      <p:ext uri="{BB962C8B-B14F-4D97-AF65-F5344CB8AC3E}">
        <p14:creationId xmlns:p14="http://schemas.microsoft.com/office/powerpoint/2010/main" val="3914242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Light-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C1543A14-FBE3-E74D-9BF8-2D7D77196EF2}"/>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5" name="Text Placeholder 12">
            <a:extLst>
              <a:ext uri="{FF2B5EF4-FFF2-40B4-BE49-F238E27FC236}">
                <a16:creationId xmlns:a16="http://schemas.microsoft.com/office/drawing/2014/main" id="{CADED78A-D9C6-374D-B07F-1B03506009A5}"/>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rgbClr val="2576B7"/>
                </a:solidFill>
                <a:latin typeface="Montserra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Subtitle text here</a:t>
            </a:r>
          </a:p>
        </p:txBody>
      </p:sp>
    </p:spTree>
    <p:extLst>
      <p:ext uri="{BB962C8B-B14F-4D97-AF65-F5344CB8AC3E}">
        <p14:creationId xmlns:p14="http://schemas.microsoft.com/office/powerpoint/2010/main" val="204507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Light-B">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6E453C2-D989-DD4C-9EFE-3D02BE90C63E}"/>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5" name="Text Placeholder 12">
            <a:extLst>
              <a:ext uri="{FF2B5EF4-FFF2-40B4-BE49-F238E27FC236}">
                <a16:creationId xmlns:a16="http://schemas.microsoft.com/office/drawing/2014/main" id="{E4A3061E-6A9C-E94C-9B08-2714448996A1}"/>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rgbClr val="2576B7"/>
                </a:solidFill>
                <a:latin typeface="Montserra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Subtitle text here</a:t>
            </a:r>
          </a:p>
        </p:txBody>
      </p:sp>
    </p:spTree>
    <p:extLst>
      <p:ext uri="{BB962C8B-B14F-4D97-AF65-F5344CB8AC3E}">
        <p14:creationId xmlns:p14="http://schemas.microsoft.com/office/powerpoint/2010/main" val="3488960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0F3D0AD-86D8-2D4D-BCBE-2699EBE711E0}"/>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4" name="Text Placeholder 12">
            <a:extLst>
              <a:ext uri="{FF2B5EF4-FFF2-40B4-BE49-F238E27FC236}">
                <a16:creationId xmlns:a16="http://schemas.microsoft.com/office/drawing/2014/main" id="{496569F5-6B5F-5241-8B9B-BA1EF9C35014}"/>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rgbClr val="2576B7"/>
                </a:solidFill>
                <a:latin typeface="Montserra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Subtitle text here</a:t>
            </a:r>
          </a:p>
        </p:txBody>
      </p:sp>
    </p:spTree>
    <p:extLst>
      <p:ext uri="{BB962C8B-B14F-4D97-AF65-F5344CB8AC3E}">
        <p14:creationId xmlns:p14="http://schemas.microsoft.com/office/powerpoint/2010/main" val="1499801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Light-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81DF0FFB-F8E2-464F-B20A-C02D00DFF9C1}"/>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4" name="Text Placeholder 12">
            <a:extLst>
              <a:ext uri="{FF2B5EF4-FFF2-40B4-BE49-F238E27FC236}">
                <a16:creationId xmlns:a16="http://schemas.microsoft.com/office/drawing/2014/main" id="{64BE1039-5896-F44C-ADFC-E9BCAF0CA51B}"/>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rgbClr val="2576B7"/>
                </a:solidFill>
                <a:latin typeface="Montserra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Subtitle text here</a:t>
            </a:r>
          </a:p>
        </p:txBody>
      </p:sp>
    </p:spTree>
    <p:extLst>
      <p:ext uri="{BB962C8B-B14F-4D97-AF65-F5344CB8AC3E}">
        <p14:creationId xmlns:p14="http://schemas.microsoft.com/office/powerpoint/2010/main" val="469848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BackCover-Light-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B9BD9F-7A9F-7349-BC43-F51F09199BF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26078" y="3195534"/>
            <a:ext cx="2341433" cy="466933"/>
          </a:xfrm>
          <a:prstGeom prst="rect">
            <a:avLst/>
          </a:prstGeom>
        </p:spPr>
      </p:pic>
    </p:spTree>
    <p:extLst>
      <p:ext uri="{BB962C8B-B14F-4D97-AF65-F5344CB8AC3E}">
        <p14:creationId xmlns:p14="http://schemas.microsoft.com/office/powerpoint/2010/main" val="4025855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BackCover-Light-B">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4F0444-218F-494B-BC2E-F0EA2E530B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26078" y="3195534"/>
            <a:ext cx="2341433" cy="466933"/>
          </a:xfrm>
          <a:prstGeom prst="rect">
            <a:avLst/>
          </a:prstGeom>
        </p:spPr>
      </p:pic>
    </p:spTree>
    <p:extLst>
      <p:ext uri="{BB962C8B-B14F-4D97-AF65-F5344CB8AC3E}">
        <p14:creationId xmlns:p14="http://schemas.microsoft.com/office/powerpoint/2010/main" val="3851885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BackCov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CED2D3-C5F7-A340-9A6C-DD3EEEE7C8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26078" y="3195534"/>
            <a:ext cx="2341433" cy="466933"/>
          </a:xfrm>
          <a:prstGeom prst="rect">
            <a:avLst/>
          </a:prstGeom>
        </p:spPr>
      </p:pic>
    </p:spTree>
    <p:extLst>
      <p:ext uri="{BB962C8B-B14F-4D97-AF65-F5344CB8AC3E}">
        <p14:creationId xmlns:p14="http://schemas.microsoft.com/office/powerpoint/2010/main" val="85599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Light-B">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874" y="1391732"/>
            <a:ext cx="7385845" cy="1306512"/>
          </a:xfrm>
          <a:prstGeom prst="rect">
            <a:avLst/>
          </a:prstGeom>
        </p:spPr>
        <p:txBody>
          <a:bodyPr/>
          <a:lstStyle>
            <a:lvl1pPr>
              <a:lnSpc>
                <a:spcPct val="90000"/>
              </a:lnSpc>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5" name="Text Placeholder 12">
            <a:extLst>
              <a:ext uri="{FF2B5EF4-FFF2-40B4-BE49-F238E27FC236}">
                <a16:creationId xmlns:a16="http://schemas.microsoft.com/office/drawing/2014/main" id="{A4CCF3E3-77ED-8B47-BA4F-C8AA5DC7EF51}"/>
              </a:ext>
            </a:extLst>
          </p:cNvPr>
          <p:cNvSpPr>
            <a:spLocks noGrp="1"/>
          </p:cNvSpPr>
          <p:nvPr>
            <p:ph type="body" sz="quarter" idx="11" hasCustomPrompt="1"/>
          </p:nvPr>
        </p:nvSpPr>
        <p:spPr>
          <a:xfrm>
            <a:off x="650875" y="2794290"/>
            <a:ext cx="5703626" cy="1893887"/>
          </a:xfrm>
          <a:prstGeom prst="rect">
            <a:avLst/>
          </a:prstGeom>
        </p:spPr>
        <p:txBody>
          <a:bodyPr/>
          <a:lstStyle>
            <a:lvl1pPr>
              <a:lnSpc>
                <a:spcPct val="100000"/>
              </a:lnSpc>
              <a:defRPr sz="2400" b="0" i="0">
                <a:solidFill>
                  <a:srgbClr val="717171"/>
                </a:solidFill>
                <a:latin typeface="Exo Ligh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Keep track of a transformational technology as it evolves.</a:t>
            </a:r>
          </a:p>
        </p:txBody>
      </p:sp>
    </p:spTree>
    <p:extLst>
      <p:ext uri="{BB962C8B-B14F-4D97-AF65-F5344CB8AC3E}">
        <p14:creationId xmlns:p14="http://schemas.microsoft.com/office/powerpoint/2010/main" val="30791967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BackCover-Light-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4F0444-218F-494B-BC2E-F0EA2E530B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26078" y="3195534"/>
            <a:ext cx="2341433" cy="466933"/>
          </a:xfrm>
          <a:prstGeom prst="rect">
            <a:avLst/>
          </a:prstGeom>
        </p:spPr>
      </p:pic>
    </p:spTree>
    <p:extLst>
      <p:ext uri="{BB962C8B-B14F-4D97-AF65-F5344CB8AC3E}">
        <p14:creationId xmlns:p14="http://schemas.microsoft.com/office/powerpoint/2010/main" val="651084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v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874" y="1391732"/>
            <a:ext cx="7385845" cy="1306512"/>
          </a:xfrm>
          <a:prstGeom prst="rect">
            <a:avLst/>
          </a:prstGeom>
        </p:spPr>
        <p:txBody>
          <a:bodyPr/>
          <a:lstStyle>
            <a:lvl1pPr>
              <a:lnSpc>
                <a:spcPct val="90000"/>
              </a:lnSpc>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5" name="Text Placeholder 12">
            <a:extLst>
              <a:ext uri="{FF2B5EF4-FFF2-40B4-BE49-F238E27FC236}">
                <a16:creationId xmlns:a16="http://schemas.microsoft.com/office/drawing/2014/main" id="{A4CCF3E3-77ED-8B47-BA4F-C8AA5DC7EF51}"/>
              </a:ext>
            </a:extLst>
          </p:cNvPr>
          <p:cNvSpPr>
            <a:spLocks noGrp="1"/>
          </p:cNvSpPr>
          <p:nvPr>
            <p:ph type="body" sz="quarter" idx="11" hasCustomPrompt="1"/>
          </p:nvPr>
        </p:nvSpPr>
        <p:spPr>
          <a:xfrm>
            <a:off x="650875" y="2794290"/>
            <a:ext cx="5703626" cy="1893887"/>
          </a:xfrm>
          <a:prstGeom prst="rect">
            <a:avLst/>
          </a:prstGeom>
        </p:spPr>
        <p:txBody>
          <a:bodyPr/>
          <a:lstStyle>
            <a:lvl1pPr>
              <a:lnSpc>
                <a:spcPct val="100000"/>
              </a:lnSpc>
              <a:defRPr sz="2400" b="0" i="0">
                <a:solidFill>
                  <a:srgbClr val="858585"/>
                </a:solidFill>
                <a:latin typeface="Exo Ligh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Keep track of a transformational technology as it evolves.</a:t>
            </a:r>
          </a:p>
        </p:txBody>
      </p:sp>
    </p:spTree>
    <p:extLst>
      <p:ext uri="{BB962C8B-B14F-4D97-AF65-F5344CB8AC3E}">
        <p14:creationId xmlns:p14="http://schemas.microsoft.com/office/powerpoint/2010/main" val="1410549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lour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881123"/>
      </p:ext>
    </p:extLst>
  </p:cSld>
  <p:clrMapOvr>
    <a:masterClrMapping/>
  </p:clrMapOvr>
  <p:extLst>
    <p:ext uri="{DCECCB84-F9BA-43D5-87BE-67443E8EF086}">
      <p15:sldGuideLst xmlns:p15="http://schemas.microsoft.com/office/powerpoint/2012/main">
        <p15:guide id="1" orient="horz" pos="57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of Contents-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3B3D8F-5786-FC48-873E-3DA295CC8CA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12" name="Rectangle 11">
            <a:extLst>
              <a:ext uri="{FF2B5EF4-FFF2-40B4-BE49-F238E27FC236}">
                <a16:creationId xmlns:a16="http://schemas.microsoft.com/office/drawing/2014/main" id="{9BA5524D-4A89-5440-A5DA-D262B0A1B43F}"/>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F4ADDE57-4E30-2343-9DAE-39F3DBBD9B61}"/>
              </a:ext>
            </a:extLst>
          </p:cNvPr>
          <p:cNvSpPr>
            <a:spLocks noGrp="1"/>
          </p:cNvSpPr>
          <p:nvPr>
            <p:ph type="title" hasCustomPrompt="1"/>
          </p:nvPr>
        </p:nvSpPr>
        <p:spPr>
          <a:xfrm>
            <a:off x="354106" y="530021"/>
            <a:ext cx="2644071" cy="1163598"/>
          </a:xfrm>
        </p:spPr>
        <p:txBody>
          <a:bodyPr>
            <a:noAutofit/>
          </a:bodyPr>
          <a:lstStyle>
            <a:lvl1pPr>
              <a:defRPr b="0" i="0">
                <a:solidFill>
                  <a:schemeClr val="bg1"/>
                </a:solidFill>
              </a:defRPr>
            </a:lvl1pPr>
          </a:lstStyle>
          <a:p>
            <a:r>
              <a:rPr lang="en-US"/>
              <a:t>Table of Contents</a:t>
            </a:r>
          </a:p>
        </p:txBody>
      </p:sp>
      <p:sp>
        <p:nvSpPr>
          <p:cNvPr id="9" name="Text Placeholder 14">
            <a:extLst>
              <a:ext uri="{FF2B5EF4-FFF2-40B4-BE49-F238E27FC236}">
                <a16:creationId xmlns:a16="http://schemas.microsoft.com/office/drawing/2014/main" id="{D7149EE9-D7CB-2245-A969-E3DC476D8DF6}"/>
              </a:ext>
            </a:extLst>
          </p:cNvPr>
          <p:cNvSpPr>
            <a:spLocks noGrp="1"/>
          </p:cNvSpPr>
          <p:nvPr>
            <p:ph type="body" sz="quarter" idx="12" hasCustomPrompt="1"/>
          </p:nvPr>
        </p:nvSpPr>
        <p:spPr>
          <a:xfrm>
            <a:off x="4260851" y="1713470"/>
            <a:ext cx="7424644" cy="4337706"/>
          </a:xfrm>
          <a:prstGeom prst="rect">
            <a:avLst/>
          </a:prstGeom>
        </p:spPr>
        <p:txBody>
          <a:bodyPr lIns="0" tIns="0" rIns="0" bIns="0" numCol="2" spcCol="360000">
            <a:noAutofit/>
          </a:bodyPr>
          <a:lstStyle>
            <a:lvl1pPr marL="14288" marR="0" indent="-230188" algn="l" defTabSz="914400" rtl="0" eaLnBrk="1" fontAlgn="auto" latinLnBrk="0" hangingPunct="1">
              <a:lnSpc>
                <a:spcPct val="90000"/>
              </a:lnSpc>
              <a:spcBef>
                <a:spcPts val="1000"/>
              </a:spcBef>
              <a:spcAft>
                <a:spcPts val="800"/>
              </a:spcAft>
              <a:buClrTx/>
              <a:buSzTx/>
              <a:buFont typeface="Arial" panose="020B0604020202020204" pitchFamily="34" charset="0"/>
              <a:buNone/>
              <a:tabLst>
                <a:tab pos="439738" algn="l"/>
              </a:tabLst>
              <a:defRPr sz="1600" b="0" i="0">
                <a:solidFill>
                  <a:srgbClr val="000000"/>
                </a:solidFill>
                <a:latin typeface="Montserrat"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	Click to edit Master text styles</a:t>
            </a:r>
          </a:p>
          <a:p>
            <a:pPr lvl="0"/>
            <a:r>
              <a:rPr lang="en-US"/>
              <a:t>#	Click to edit Master text styles</a:t>
            </a:r>
          </a:p>
          <a:p>
            <a:pPr lvl="0"/>
            <a:r>
              <a:rPr lang="en-US"/>
              <a:t>#	Click to edit Master text styles</a:t>
            </a:r>
          </a:p>
        </p:txBody>
      </p:sp>
    </p:spTree>
    <p:extLst>
      <p:ext uri="{BB962C8B-B14F-4D97-AF65-F5344CB8AC3E}">
        <p14:creationId xmlns:p14="http://schemas.microsoft.com/office/powerpoint/2010/main" val="3968229900"/>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nalysts Perspect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9739219" cy="1130188"/>
          </a:xfrm>
        </p:spPr>
        <p:txBody>
          <a:bodyPr>
            <a:noAutofit/>
          </a:bodyPr>
          <a:lstStyle>
            <a:lvl1pPr>
              <a:defRPr b="0" i="0">
                <a:solidFill>
                  <a:srgbClr val="717171"/>
                </a:solidFill>
              </a:defRPr>
            </a:lvl1pPr>
          </a:lstStyle>
          <a:p>
            <a:r>
              <a:rPr lang="en-US"/>
              <a:t>Click to edit Master title style</a:t>
            </a:r>
          </a:p>
        </p:txBody>
      </p:sp>
      <p:sp>
        <p:nvSpPr>
          <p:cNvPr id="4" name="Text Placeholder 11">
            <a:extLst>
              <a:ext uri="{FF2B5EF4-FFF2-40B4-BE49-F238E27FC236}">
                <a16:creationId xmlns:a16="http://schemas.microsoft.com/office/drawing/2014/main" id="{04E9795F-CBFB-B94E-B0A4-612B5868B666}"/>
              </a:ext>
            </a:extLst>
          </p:cNvPr>
          <p:cNvSpPr>
            <a:spLocks noGrp="1"/>
          </p:cNvSpPr>
          <p:nvPr>
            <p:ph type="body" sz="quarter" idx="11"/>
          </p:nvPr>
        </p:nvSpPr>
        <p:spPr>
          <a:xfrm>
            <a:off x="367657" y="1667939"/>
            <a:ext cx="4547243" cy="770461"/>
          </a:xfrm>
          <a:prstGeom prst="rect">
            <a:avLst/>
          </a:prstGeom>
        </p:spPr>
        <p:txBody>
          <a:bodyPr lIns="0" tIns="0" rIns="0" bIns="0">
            <a:noAutofit/>
          </a:bodyPr>
          <a:lstStyle>
            <a:lvl1pPr marL="0" indent="0">
              <a:lnSpc>
                <a:spcPct val="110000"/>
              </a:lnSpc>
              <a:buNone/>
              <a:defRPr sz="2000" b="0" i="0" spc="0">
                <a:solidFill>
                  <a:srgbClr val="71717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 name="Text Placeholder 17">
            <a:extLst>
              <a:ext uri="{FF2B5EF4-FFF2-40B4-BE49-F238E27FC236}">
                <a16:creationId xmlns:a16="http://schemas.microsoft.com/office/drawing/2014/main" id="{191A5D26-F935-C243-B55A-263E1DDC326D}"/>
              </a:ext>
            </a:extLst>
          </p:cNvPr>
          <p:cNvSpPr>
            <a:spLocks noGrp="1"/>
          </p:cNvSpPr>
          <p:nvPr>
            <p:ph type="body" sz="quarter" idx="13"/>
          </p:nvPr>
        </p:nvSpPr>
        <p:spPr>
          <a:xfrm>
            <a:off x="5238246" y="5120360"/>
            <a:ext cx="2840037" cy="1269682"/>
          </a:xfrm>
          <a:prstGeom prst="rect">
            <a:avLst/>
          </a:prstGeom>
        </p:spPr>
        <p:txBody>
          <a:bodyPr lIns="0" tIns="0" rIns="0" bIns="0">
            <a:noAutofit/>
          </a:bodyPr>
          <a:lstStyle>
            <a:lvl1pPr marL="0" indent="0">
              <a:lnSpc>
                <a:spcPct val="110000"/>
              </a:lnSpc>
              <a:spcBef>
                <a:spcPts val="0"/>
              </a:spcBef>
              <a:buNone/>
              <a:defRPr sz="1200" b="0" i="0">
                <a:solidFill>
                  <a:srgbClr val="2576B7"/>
                </a:solidFill>
                <a:latin typeface="Montserrat SemiBold" pitchFamily="2" charset="77"/>
                <a:cs typeface="Arial" panose="020B0604020202020204" pitchFamily="34" charset="0"/>
              </a:defRPr>
            </a:lvl1pPr>
            <a:lvl2pPr marL="457200" indent="0">
              <a:lnSpc>
                <a:spcPct val="110000"/>
              </a:lnSpc>
              <a:spcBef>
                <a:spcPts val="0"/>
              </a:spcBef>
              <a:buNone/>
              <a:defRPr sz="1200" b="0" i="0">
                <a:solidFill>
                  <a:srgbClr val="2576B7"/>
                </a:solidFill>
                <a:latin typeface="Montserrat Light" pitchFamily="2" charset="77"/>
                <a:cs typeface="Arial" panose="020B0604020202020204" pitchFamily="34" charset="0"/>
              </a:defRPr>
            </a:lvl2pPr>
            <a:lvl3pPr marL="914400" indent="0">
              <a:lnSpc>
                <a:spcPct val="110000"/>
              </a:lnSpc>
              <a:spcBef>
                <a:spcPts val="0"/>
              </a:spcBef>
              <a:buNone/>
              <a:defRPr sz="1200" b="0" i="0">
                <a:solidFill>
                  <a:srgbClr val="2576B7"/>
                </a:solidFill>
                <a:latin typeface="Montserrat Light" pitchFamily="2" charset="77"/>
                <a:cs typeface="Arial" panose="020B0604020202020204" pitchFamily="34" charset="0"/>
              </a:defRPr>
            </a:lvl3pPr>
            <a:lvl4pPr marL="1371600" indent="0">
              <a:lnSpc>
                <a:spcPct val="110000"/>
              </a:lnSpc>
              <a:spcBef>
                <a:spcPts val="0"/>
              </a:spcBef>
              <a:buNone/>
              <a:defRPr sz="1200" b="0" i="0">
                <a:solidFill>
                  <a:srgbClr val="2576B7"/>
                </a:solidFill>
                <a:latin typeface="Montserrat Light" pitchFamily="2" charset="77"/>
                <a:cs typeface="Arial" panose="020B0604020202020204" pitchFamily="34" charset="0"/>
              </a:defRPr>
            </a:lvl4pPr>
            <a:lvl5pPr marL="1828800" indent="0">
              <a:lnSpc>
                <a:spcPct val="110000"/>
              </a:lnSpc>
              <a:spcBef>
                <a:spcPts val="0"/>
              </a:spcBef>
              <a:buNone/>
              <a:defRPr sz="1200" b="0" i="0">
                <a:solidFill>
                  <a:srgbClr val="2576B7"/>
                </a:solidFill>
                <a:latin typeface="Montserrat Light" pitchFamily="2" charset="77"/>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27F9FF2-D4F4-2F42-9C38-CF0156BDA8A6}"/>
              </a:ext>
            </a:extLst>
          </p:cNvPr>
          <p:cNvSpPr>
            <a:spLocks noGrp="1"/>
          </p:cNvSpPr>
          <p:nvPr>
            <p:ph type="body" sz="quarter" idx="14"/>
          </p:nvPr>
        </p:nvSpPr>
        <p:spPr>
          <a:xfrm>
            <a:off x="5243286" y="1753404"/>
            <a:ext cx="6661150" cy="4218417"/>
          </a:xfrm>
          <a:prstGeom prst="rect">
            <a:avLst/>
          </a:prstGeom>
        </p:spPr>
        <p:txBody>
          <a:bodyPr lIns="0" tIns="0" rIns="0" bIns="0"/>
          <a:lstStyle>
            <a:lvl1pPr marL="179388" indent="-179388">
              <a:lnSpc>
                <a:spcPct val="110000"/>
              </a:lnSpc>
              <a:spcBef>
                <a:spcPts val="0"/>
              </a:spcBef>
              <a:spcAft>
                <a:spcPts val="800"/>
              </a:spcAft>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spcBef>
                <a:spcPts val="0"/>
              </a:spcBef>
              <a:spcAft>
                <a:spcPts val="800"/>
              </a:spcAft>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spcBef>
                <a:spcPts val="0"/>
              </a:spcBef>
              <a:spcAft>
                <a:spcPts val="800"/>
              </a:spcAft>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spcBef>
                <a:spcPts val="0"/>
              </a:spcBef>
              <a:spcAft>
                <a:spcPts val="800"/>
              </a:spcAft>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spcBef>
                <a:spcPts val="0"/>
              </a:spcBef>
              <a:spcAft>
                <a:spcPts val="800"/>
              </a:spcAft>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7646507"/>
      </p:ext>
    </p:extLst>
  </p:cSld>
  <p:clrMapOvr>
    <a:masterClrMapping/>
  </p:clrMapOvr>
  <p:extLst>
    <p:ext uri="{DCECCB84-F9BA-43D5-87BE-67443E8EF086}">
      <p15:sldGuideLst xmlns:p15="http://schemas.microsoft.com/office/powerpoint/2012/main">
        <p15:guide id="1" orient="horz" pos="1389"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xecSummary-Situa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B5A0D7-1CFE-114F-BE64-C4BB6DE4825E}"/>
              </a:ext>
            </a:extLst>
          </p:cNvPr>
          <p:cNvSpPr/>
          <p:nvPr userDrawn="1"/>
        </p:nvSpPr>
        <p:spPr>
          <a:xfrm>
            <a:off x="1" y="0"/>
            <a:ext cx="3293806" cy="6858000"/>
          </a:xfrm>
          <a:prstGeom prst="rect">
            <a:avLst/>
          </a:prstGeom>
          <a:gradFill>
            <a:gsLst>
              <a:gs pos="27000">
                <a:srgbClr val="B3252E"/>
              </a:gs>
              <a:gs pos="100000">
                <a:schemeClr val="accent5">
                  <a:lumMod val="60000"/>
                  <a:lumOff val="40000"/>
                  <a:alpha val="83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defRPr b="0" i="0">
                <a:solidFill>
                  <a:schemeClr val="bg1"/>
                </a:solidFill>
              </a:defRPr>
            </a:lvl1pPr>
          </a:lstStyle>
          <a:p>
            <a:r>
              <a:rPr lang="en-US"/>
              <a:t>Click to edit Master title style</a:t>
            </a:r>
          </a:p>
        </p:txBody>
      </p:sp>
      <p:pic>
        <p:nvPicPr>
          <p:cNvPr id="16" name="Picture 15" descr="A close up of a logo&#10;&#10;Description automatically generated">
            <a:extLst>
              <a:ext uri="{FF2B5EF4-FFF2-40B4-BE49-F238E27FC236}">
                <a16:creationId xmlns:a16="http://schemas.microsoft.com/office/drawing/2014/main" id="{95A47295-3336-6046-B665-4016009884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4886" t="2140" r="30868" b="8926"/>
          <a:stretch/>
        </p:blipFill>
        <p:spPr>
          <a:xfrm>
            <a:off x="0" y="2039815"/>
            <a:ext cx="3296168" cy="4816800"/>
          </a:xfrm>
          <a:prstGeom prst="rect">
            <a:avLst/>
          </a:prstGeom>
        </p:spPr>
      </p:pic>
      <p:sp>
        <p:nvSpPr>
          <p:cNvPr id="8" name="Text Placeholder 11">
            <a:extLst>
              <a:ext uri="{FF2B5EF4-FFF2-40B4-BE49-F238E27FC236}">
                <a16:creationId xmlns:a16="http://schemas.microsoft.com/office/drawing/2014/main" id="{E92CA91A-4327-E649-BDB7-0B30E06376CD}"/>
              </a:ext>
            </a:extLst>
          </p:cNvPr>
          <p:cNvSpPr>
            <a:spLocks noGrp="1"/>
          </p:cNvSpPr>
          <p:nvPr>
            <p:ph type="body" sz="quarter" idx="11"/>
          </p:nvPr>
        </p:nvSpPr>
        <p:spPr>
          <a:xfrm>
            <a:off x="367657" y="1643564"/>
            <a:ext cx="1938567" cy="1689100"/>
          </a:xfrm>
          <a:prstGeom prst="rect">
            <a:avLst/>
          </a:prstGeom>
        </p:spPr>
        <p:txBody>
          <a:bodyPr lIns="0" tIns="0" rIns="0" bIns="0" anchor="t">
            <a:noAutofit/>
          </a:bodyPr>
          <a:lstStyle>
            <a:lvl1pPr marL="0" indent="0">
              <a:lnSpc>
                <a:spcPct val="110000"/>
              </a:lnSpc>
              <a:buNone/>
              <a:defRPr sz="2000" b="0" i="0" spc="0">
                <a:solidFill>
                  <a:schemeClr val="bg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F6687A7F-9C00-B742-8C4F-A99637E14E60}"/>
              </a:ext>
            </a:extLst>
          </p:cNvPr>
          <p:cNvSpPr>
            <a:spLocks noGrp="1"/>
          </p:cNvSpPr>
          <p:nvPr>
            <p:ph type="body" sz="quarter" idx="14"/>
          </p:nvPr>
        </p:nvSpPr>
        <p:spPr>
          <a:xfrm>
            <a:off x="5243286" y="1710873"/>
            <a:ext cx="6661150" cy="3924384"/>
          </a:xfrm>
          <a:prstGeom prst="rect">
            <a:avLst/>
          </a:prstGeom>
        </p:spPr>
        <p:txBody>
          <a:bodyPr lIns="0" tIns="0" rIns="0" bIns="0" numCol="2"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7345795"/>
      </p:ext>
    </p:extLst>
  </p:cSld>
  <p:clrMapOvr>
    <a:masterClrMapping/>
  </p:clrMapOvr>
  <p:extLst>
    <p:ext uri="{DCECCB84-F9BA-43D5-87BE-67443E8EF086}">
      <p15:sldGuideLst xmlns:p15="http://schemas.microsoft.com/office/powerpoint/2012/main">
        <p15:guide id="1" orient="horz" pos="1185"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xecSummary-Complic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312F0F0-7ED7-E04F-8CCE-E5086DAB9ED0}"/>
              </a:ext>
            </a:extLst>
          </p:cNvPr>
          <p:cNvSpPr/>
          <p:nvPr userDrawn="1"/>
        </p:nvSpPr>
        <p:spPr>
          <a:xfrm>
            <a:off x="1" y="0"/>
            <a:ext cx="3293806" cy="6858000"/>
          </a:xfrm>
          <a:prstGeom prst="rect">
            <a:avLst/>
          </a:prstGeom>
          <a:gradFill>
            <a:gsLst>
              <a:gs pos="5000">
                <a:srgbClr val="F17A26"/>
              </a:gs>
              <a:gs pos="99000">
                <a:schemeClr val="accent6">
                  <a:lumMod val="60000"/>
                  <a:lumOff val="40000"/>
                  <a:alpha val="86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dirty="0">
              <a:latin typeface="Roboto Condensed Light" panose="02000000000000000000" pitchFamily="2" charset="0"/>
            </a:endParaRPr>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8164E876-EF92-D04A-AD22-79C09C5D94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2971" r="35825" b="19361"/>
          <a:stretch/>
        </p:blipFill>
        <p:spPr>
          <a:xfrm>
            <a:off x="-1" y="2074127"/>
            <a:ext cx="3289611" cy="4783874"/>
          </a:xfrm>
          <a:prstGeom prst="rect">
            <a:avLst/>
          </a:prstGeom>
        </p:spPr>
      </p:pic>
      <p:sp>
        <p:nvSpPr>
          <p:cNvPr id="15" name="Text Placeholder 11">
            <a:extLst>
              <a:ext uri="{FF2B5EF4-FFF2-40B4-BE49-F238E27FC236}">
                <a16:creationId xmlns:a16="http://schemas.microsoft.com/office/drawing/2014/main" id="{FBDCF573-0606-AE4B-81C3-75507023CE55}"/>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110000"/>
              </a:lnSpc>
              <a:buNone/>
              <a:defRPr sz="2000" b="0" i="0" spc="0">
                <a:solidFill>
                  <a:schemeClr val="bg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4">
            <a:extLst>
              <a:ext uri="{FF2B5EF4-FFF2-40B4-BE49-F238E27FC236}">
                <a16:creationId xmlns:a16="http://schemas.microsoft.com/office/drawing/2014/main" id="{671F3CAE-CECA-8E4D-8A10-590756C93A61}"/>
              </a:ext>
            </a:extLst>
          </p:cNvPr>
          <p:cNvSpPr>
            <a:spLocks noGrp="1"/>
          </p:cNvSpPr>
          <p:nvPr>
            <p:ph type="body" sz="quarter" idx="14"/>
          </p:nvPr>
        </p:nvSpPr>
        <p:spPr>
          <a:xfrm>
            <a:off x="5243286" y="1710873"/>
            <a:ext cx="6661150" cy="3924384"/>
          </a:xfrm>
          <a:prstGeom prst="rect">
            <a:avLst/>
          </a:prstGeom>
        </p:spPr>
        <p:txBody>
          <a:bodyPr lIns="0" tIns="0" rIns="0" bIns="0" numCol="2"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88365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xecSummary-Resolu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0109CA-D1B3-9242-AFBD-3B98EF620AB6}"/>
              </a:ext>
            </a:extLst>
          </p:cNvPr>
          <p:cNvSpPr/>
          <p:nvPr userDrawn="1"/>
        </p:nvSpPr>
        <p:spPr>
          <a:xfrm>
            <a:off x="1" y="0"/>
            <a:ext cx="3293806" cy="6858000"/>
          </a:xfrm>
          <a:prstGeom prst="rect">
            <a:avLst/>
          </a:prstGeom>
          <a:gradFill>
            <a:gsLst>
              <a:gs pos="21000">
                <a:srgbClr val="2B9E48"/>
              </a:gs>
              <a:gs pos="100000">
                <a:schemeClr val="accent4">
                  <a:lumMod val="60000"/>
                  <a:lumOff val="40000"/>
                  <a:alpha val="84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7" name="Picture 6">
            <a:extLst>
              <a:ext uri="{FF2B5EF4-FFF2-40B4-BE49-F238E27FC236}">
                <a16:creationId xmlns:a16="http://schemas.microsoft.com/office/drawing/2014/main" id="{56E9B647-9AFE-2044-840F-85CE251FAB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2971" t="7332" r="35825" b="19360"/>
          <a:stretch/>
        </p:blipFill>
        <p:spPr>
          <a:xfrm>
            <a:off x="0" y="2509025"/>
            <a:ext cx="3289610" cy="4348975"/>
          </a:xfrm>
          <a:prstGeom prst="rect">
            <a:avLst/>
          </a:prstGeom>
        </p:spPr>
      </p:pic>
      <p:sp>
        <p:nvSpPr>
          <p:cNvPr id="16" name="Text Placeholder 11">
            <a:extLst>
              <a:ext uri="{FF2B5EF4-FFF2-40B4-BE49-F238E27FC236}">
                <a16:creationId xmlns:a16="http://schemas.microsoft.com/office/drawing/2014/main" id="{1D7403FD-7A26-084E-889B-C321E8984873}"/>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110000"/>
              </a:lnSpc>
              <a:buNone/>
              <a:defRPr sz="2000" b="0" i="0" spc="0">
                <a:solidFill>
                  <a:schemeClr val="bg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 Placeholder 4">
            <a:extLst>
              <a:ext uri="{FF2B5EF4-FFF2-40B4-BE49-F238E27FC236}">
                <a16:creationId xmlns:a16="http://schemas.microsoft.com/office/drawing/2014/main" id="{AA3D98B5-D921-874D-A4FE-904585B6DA69}"/>
              </a:ext>
            </a:extLst>
          </p:cNvPr>
          <p:cNvSpPr>
            <a:spLocks noGrp="1"/>
          </p:cNvSpPr>
          <p:nvPr>
            <p:ph type="body" sz="quarter" idx="14"/>
          </p:nvPr>
        </p:nvSpPr>
        <p:spPr>
          <a:xfrm>
            <a:off x="5243286" y="1710873"/>
            <a:ext cx="6661150" cy="3924384"/>
          </a:xfrm>
          <a:prstGeom prst="rect">
            <a:avLst/>
          </a:prstGeom>
        </p:spPr>
        <p:txBody>
          <a:bodyPr lIns="0" tIns="0" rIns="0" bIns="0" numCol="2"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41735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xecSummary-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11220578" cy="1163598"/>
          </a:xfrm>
        </p:spPr>
        <p:txBody>
          <a:bodyPr>
            <a:noAutofit/>
          </a:bodyPr>
          <a:lstStyle>
            <a:lvl1pPr>
              <a:lnSpc>
                <a:spcPct val="90000"/>
              </a:lnSpc>
              <a:defRPr b="0" i="0">
                <a:solidFill>
                  <a:srgbClr val="717171"/>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8194" y="1597967"/>
            <a:ext cx="3542400" cy="297314"/>
          </a:xfrm>
          <a:prstGeom prst="rect">
            <a:avLst/>
          </a:prstGeom>
        </p:spPr>
        <p:txBody>
          <a:bodyPr lIns="0" tIns="0" rIns="0" bIns="0">
            <a:noAutofit/>
          </a:bodyPr>
          <a:lstStyle>
            <a:lvl1pPr marL="0" indent="0" algn="l">
              <a:lnSpc>
                <a:spcPct val="90000"/>
              </a:lnSpc>
              <a:buNone/>
              <a:defRPr sz="1800" b="0" i="0">
                <a:solidFill>
                  <a:srgbClr val="B3252E"/>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6" name="Text Placeholder 12">
            <a:extLst>
              <a:ext uri="{FF2B5EF4-FFF2-40B4-BE49-F238E27FC236}">
                <a16:creationId xmlns:a16="http://schemas.microsoft.com/office/drawing/2014/main" id="{9BDD2CC1-5E1E-A249-A7A5-AE4A1333D147}"/>
              </a:ext>
            </a:extLst>
          </p:cNvPr>
          <p:cNvSpPr>
            <a:spLocks noGrp="1"/>
          </p:cNvSpPr>
          <p:nvPr>
            <p:ph type="body" sz="quarter" idx="15"/>
          </p:nvPr>
        </p:nvSpPr>
        <p:spPr>
          <a:xfrm>
            <a:off x="4267994" y="1597967"/>
            <a:ext cx="3542400" cy="297314"/>
          </a:xfrm>
          <a:prstGeom prst="rect">
            <a:avLst/>
          </a:prstGeom>
        </p:spPr>
        <p:txBody>
          <a:bodyPr lIns="0" tIns="0" rIns="0" bIns="0">
            <a:noAutofit/>
          </a:bodyPr>
          <a:lstStyle>
            <a:lvl1pPr marL="0" indent="0" algn="l">
              <a:lnSpc>
                <a:spcPct val="90000"/>
              </a:lnSpc>
              <a:buNone/>
              <a:defRPr sz="1800" b="0" i="0">
                <a:solidFill>
                  <a:srgbClr val="F17A26"/>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8" name="Text Placeholder 12">
            <a:extLst>
              <a:ext uri="{FF2B5EF4-FFF2-40B4-BE49-F238E27FC236}">
                <a16:creationId xmlns:a16="http://schemas.microsoft.com/office/drawing/2014/main" id="{DE52E9E9-EF0F-F148-B77C-A1985515528A}"/>
              </a:ext>
            </a:extLst>
          </p:cNvPr>
          <p:cNvSpPr>
            <a:spLocks noGrp="1"/>
          </p:cNvSpPr>
          <p:nvPr>
            <p:ph type="body" sz="quarter" idx="17"/>
          </p:nvPr>
        </p:nvSpPr>
        <p:spPr>
          <a:xfrm>
            <a:off x="8130748" y="1597967"/>
            <a:ext cx="3542400" cy="297314"/>
          </a:xfrm>
          <a:prstGeom prst="rect">
            <a:avLst/>
          </a:prstGeom>
        </p:spPr>
        <p:txBody>
          <a:bodyPr lIns="0" tIns="0" rIns="0" bIns="0">
            <a:noAutofit/>
          </a:bodyPr>
          <a:lstStyle>
            <a:lvl1pPr marL="0" indent="0" algn="l">
              <a:lnSpc>
                <a:spcPct val="90000"/>
              </a:lnSpc>
              <a:buNone/>
              <a:defRPr sz="1800" b="0" i="0">
                <a:solidFill>
                  <a:srgbClr val="2B9E48"/>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4">
            <a:extLst>
              <a:ext uri="{FF2B5EF4-FFF2-40B4-BE49-F238E27FC236}">
                <a16:creationId xmlns:a16="http://schemas.microsoft.com/office/drawing/2014/main" id="{FA4AA16A-AF07-4A4A-AA0D-C83BCCC518CB}"/>
              </a:ext>
            </a:extLst>
          </p:cNvPr>
          <p:cNvSpPr>
            <a:spLocks noGrp="1"/>
          </p:cNvSpPr>
          <p:nvPr>
            <p:ph type="body" sz="quarter" idx="18"/>
          </p:nvPr>
        </p:nvSpPr>
        <p:spPr>
          <a:xfrm>
            <a:off x="371475" y="1991757"/>
            <a:ext cx="3658265" cy="3190736"/>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478D611E-AB20-6F4F-AAF0-75575E9D6DB6}"/>
              </a:ext>
            </a:extLst>
          </p:cNvPr>
          <p:cNvSpPr>
            <a:spLocks noGrp="1"/>
          </p:cNvSpPr>
          <p:nvPr>
            <p:ph type="body" sz="quarter" idx="19"/>
          </p:nvPr>
        </p:nvSpPr>
        <p:spPr>
          <a:xfrm>
            <a:off x="4267994" y="1991757"/>
            <a:ext cx="3658265" cy="3190736"/>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a:extLst>
              <a:ext uri="{FF2B5EF4-FFF2-40B4-BE49-F238E27FC236}">
                <a16:creationId xmlns:a16="http://schemas.microsoft.com/office/drawing/2014/main" id="{37BEB711-C86D-6A42-AF2D-7578AE11B32E}"/>
              </a:ext>
            </a:extLst>
          </p:cNvPr>
          <p:cNvSpPr>
            <a:spLocks noGrp="1"/>
          </p:cNvSpPr>
          <p:nvPr>
            <p:ph type="body" sz="quarter" idx="20"/>
          </p:nvPr>
        </p:nvSpPr>
        <p:spPr>
          <a:xfrm>
            <a:off x="8154194" y="1991757"/>
            <a:ext cx="3658265" cy="3190736"/>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50146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xecSummary-Ins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337839D-3E87-9946-9EF1-9F4ECADABFBD}"/>
              </a:ext>
            </a:extLst>
          </p:cNvPr>
          <p:cNvSpPr/>
          <p:nvPr userDrawn="1"/>
        </p:nvSpPr>
        <p:spPr>
          <a:xfrm>
            <a:off x="1" y="0"/>
            <a:ext cx="3293806" cy="6858000"/>
          </a:xfrm>
          <a:prstGeom prst="rect">
            <a:avLst/>
          </a:prstGeom>
          <a:gradFill>
            <a:gsLst>
              <a:gs pos="21000">
                <a:srgbClr val="2576B7"/>
              </a:gs>
              <a:gs pos="87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10" name="Picture 9" descr="A close up of a logo&#10;&#10;Description automatically generated">
            <a:extLst>
              <a:ext uri="{FF2B5EF4-FFF2-40B4-BE49-F238E27FC236}">
                <a16:creationId xmlns:a16="http://schemas.microsoft.com/office/drawing/2014/main" id="{E5D50CBB-3A71-9340-95F5-5C848CF4D0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7727" r="29802" b="15666"/>
          <a:stretch/>
        </p:blipFill>
        <p:spPr>
          <a:xfrm>
            <a:off x="34413" y="2094271"/>
            <a:ext cx="3259394" cy="4763729"/>
          </a:xfrm>
          <a:prstGeom prst="rect">
            <a:avLst/>
          </a:prstGeom>
        </p:spPr>
      </p:pic>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46192" y="1710797"/>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51E67745-F8B6-7742-9C85-BF94D59B17E3}"/>
              </a:ext>
            </a:extLst>
          </p:cNvPr>
          <p:cNvSpPr>
            <a:spLocks noGrp="1"/>
          </p:cNvSpPr>
          <p:nvPr>
            <p:ph type="body" sz="quarter" idx="15"/>
          </p:nvPr>
        </p:nvSpPr>
        <p:spPr>
          <a:xfrm>
            <a:off x="3646192" y="3288813"/>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FD5BBA39-4C80-D648-B340-F00E0C6C3B2C}"/>
              </a:ext>
            </a:extLst>
          </p:cNvPr>
          <p:cNvSpPr>
            <a:spLocks noGrp="1"/>
          </p:cNvSpPr>
          <p:nvPr>
            <p:ph type="body" sz="quarter" idx="17"/>
          </p:nvPr>
        </p:nvSpPr>
        <p:spPr>
          <a:xfrm>
            <a:off x="3646192" y="4890932"/>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4" name="Text Placeholder 11">
            <a:extLst>
              <a:ext uri="{FF2B5EF4-FFF2-40B4-BE49-F238E27FC236}">
                <a16:creationId xmlns:a16="http://schemas.microsoft.com/office/drawing/2014/main" id="{D313ADEA-A1F4-A542-85A5-487F1DAC52A4}"/>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90000"/>
              </a:lnSpc>
              <a:buNone/>
              <a:defRPr sz="2000" b="0" i="0" spc="0">
                <a:solidFill>
                  <a:schemeClr val="bg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2502EE92-7C7A-FA4E-AE72-3E591F5B1581}"/>
              </a:ext>
            </a:extLst>
          </p:cNvPr>
          <p:cNvSpPr>
            <a:spLocks noGrp="1"/>
          </p:cNvSpPr>
          <p:nvPr>
            <p:ph type="body" sz="quarter" idx="18"/>
          </p:nvPr>
        </p:nvSpPr>
        <p:spPr>
          <a:xfrm>
            <a:off x="5232400" y="1710872"/>
            <a:ext cx="6261395" cy="1393834"/>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98706D75-EAF6-024B-B02C-354058500E9C}"/>
              </a:ext>
            </a:extLst>
          </p:cNvPr>
          <p:cNvSpPr>
            <a:spLocks noGrp="1"/>
          </p:cNvSpPr>
          <p:nvPr>
            <p:ph type="body" sz="quarter" idx="19"/>
          </p:nvPr>
        </p:nvSpPr>
        <p:spPr>
          <a:xfrm>
            <a:off x="5232400" y="3276600"/>
            <a:ext cx="6261395" cy="1393834"/>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4">
            <a:extLst>
              <a:ext uri="{FF2B5EF4-FFF2-40B4-BE49-F238E27FC236}">
                <a16:creationId xmlns:a16="http://schemas.microsoft.com/office/drawing/2014/main" id="{8021F9AD-DC72-2E4A-948D-1084BB950A0D}"/>
              </a:ext>
            </a:extLst>
          </p:cNvPr>
          <p:cNvSpPr>
            <a:spLocks noGrp="1"/>
          </p:cNvSpPr>
          <p:nvPr>
            <p:ph type="body" sz="quarter" idx="20"/>
          </p:nvPr>
        </p:nvSpPr>
        <p:spPr>
          <a:xfrm>
            <a:off x="5232400" y="4876800"/>
            <a:ext cx="6261395" cy="1393834"/>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3373356"/>
      </p:ext>
    </p:extLst>
  </p:cSld>
  <p:clrMapOvr>
    <a:masterClrMapping/>
  </p:clrMapOvr>
  <p:extLst>
    <p:ext uri="{DCECCB84-F9BA-43D5-87BE-67443E8EF086}">
      <p15:sldGuideLst xmlns:p15="http://schemas.microsoft.com/office/powerpoint/2012/main">
        <p15:guide id="1" orient="horz" pos="118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874" y="1391732"/>
            <a:ext cx="7385845" cy="1306512"/>
          </a:xfrm>
          <a:prstGeom prst="rect">
            <a:avLst/>
          </a:prstGeom>
        </p:spPr>
        <p:txBody>
          <a:bodyPr/>
          <a:lstStyle>
            <a:lvl1pPr>
              <a:lnSpc>
                <a:spcPct val="90000"/>
              </a:lnSpc>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5" name="Text Placeholder 12">
            <a:extLst>
              <a:ext uri="{FF2B5EF4-FFF2-40B4-BE49-F238E27FC236}">
                <a16:creationId xmlns:a16="http://schemas.microsoft.com/office/drawing/2014/main" id="{A4CCF3E3-77ED-8B47-BA4F-C8AA5DC7EF51}"/>
              </a:ext>
            </a:extLst>
          </p:cNvPr>
          <p:cNvSpPr>
            <a:spLocks noGrp="1"/>
          </p:cNvSpPr>
          <p:nvPr>
            <p:ph type="body" sz="quarter" idx="11" hasCustomPrompt="1"/>
          </p:nvPr>
        </p:nvSpPr>
        <p:spPr>
          <a:xfrm>
            <a:off x="650875" y="2794290"/>
            <a:ext cx="5703626" cy="1893887"/>
          </a:xfrm>
          <a:prstGeom prst="rect">
            <a:avLst/>
          </a:prstGeom>
        </p:spPr>
        <p:txBody>
          <a:bodyPr/>
          <a:lstStyle>
            <a:lvl1pPr>
              <a:lnSpc>
                <a:spcPct val="100000"/>
              </a:lnSpc>
              <a:defRPr sz="2400" b="0" i="0">
                <a:solidFill>
                  <a:srgbClr val="858585"/>
                </a:solidFill>
                <a:latin typeface="Exo Ligh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Keep track of a transformational technology as it evolves.</a:t>
            </a:r>
          </a:p>
        </p:txBody>
      </p:sp>
    </p:spTree>
    <p:extLst>
      <p:ext uri="{BB962C8B-B14F-4D97-AF65-F5344CB8AC3E}">
        <p14:creationId xmlns:p14="http://schemas.microsoft.com/office/powerpoint/2010/main" val="17411734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xecSummary-Ins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337839D-3E87-9946-9EF1-9F4ECADABFBD}"/>
              </a:ext>
            </a:extLst>
          </p:cNvPr>
          <p:cNvSpPr/>
          <p:nvPr userDrawn="1"/>
        </p:nvSpPr>
        <p:spPr>
          <a:xfrm>
            <a:off x="1" y="0"/>
            <a:ext cx="3293806" cy="6858000"/>
          </a:xfrm>
          <a:prstGeom prst="rect">
            <a:avLst/>
          </a:prstGeom>
          <a:gradFill>
            <a:gsLst>
              <a:gs pos="21000">
                <a:srgbClr val="2576B7"/>
              </a:gs>
              <a:gs pos="87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10" name="Picture 9" descr="A close up of a logo&#10;&#10;Description automatically generated">
            <a:extLst>
              <a:ext uri="{FF2B5EF4-FFF2-40B4-BE49-F238E27FC236}">
                <a16:creationId xmlns:a16="http://schemas.microsoft.com/office/drawing/2014/main" id="{E5D50CBB-3A71-9340-95F5-5C848CF4D0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7727" r="29802" b="15666"/>
          <a:stretch/>
        </p:blipFill>
        <p:spPr>
          <a:xfrm>
            <a:off x="0" y="2094271"/>
            <a:ext cx="3259394" cy="4763729"/>
          </a:xfrm>
          <a:prstGeom prst="rect">
            <a:avLst/>
          </a:prstGeom>
        </p:spPr>
      </p:pic>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46192" y="1710797"/>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51E67745-F8B6-7742-9C85-BF94D59B17E3}"/>
              </a:ext>
            </a:extLst>
          </p:cNvPr>
          <p:cNvSpPr>
            <a:spLocks noGrp="1"/>
          </p:cNvSpPr>
          <p:nvPr>
            <p:ph type="body" sz="quarter" idx="15"/>
          </p:nvPr>
        </p:nvSpPr>
        <p:spPr>
          <a:xfrm>
            <a:off x="3646192" y="3288813"/>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FD5BBA39-4C80-D648-B340-F00E0C6C3B2C}"/>
              </a:ext>
            </a:extLst>
          </p:cNvPr>
          <p:cNvSpPr>
            <a:spLocks noGrp="1"/>
          </p:cNvSpPr>
          <p:nvPr>
            <p:ph type="body" sz="quarter" idx="17"/>
          </p:nvPr>
        </p:nvSpPr>
        <p:spPr>
          <a:xfrm>
            <a:off x="3646192" y="4890932"/>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4" name="Text Placeholder 11">
            <a:extLst>
              <a:ext uri="{FF2B5EF4-FFF2-40B4-BE49-F238E27FC236}">
                <a16:creationId xmlns:a16="http://schemas.microsoft.com/office/drawing/2014/main" id="{D313ADEA-A1F4-A542-85A5-487F1DAC52A4}"/>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90000"/>
              </a:lnSpc>
              <a:buNone/>
              <a:defRPr sz="2000" b="0" i="0" spc="0">
                <a:solidFill>
                  <a:schemeClr val="bg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2502EE92-7C7A-FA4E-AE72-3E591F5B1581}"/>
              </a:ext>
            </a:extLst>
          </p:cNvPr>
          <p:cNvSpPr>
            <a:spLocks noGrp="1"/>
          </p:cNvSpPr>
          <p:nvPr>
            <p:ph type="body" sz="quarter" idx="18"/>
          </p:nvPr>
        </p:nvSpPr>
        <p:spPr>
          <a:xfrm>
            <a:off x="5232400" y="1710872"/>
            <a:ext cx="6261395" cy="1393834"/>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98706D75-EAF6-024B-B02C-354058500E9C}"/>
              </a:ext>
            </a:extLst>
          </p:cNvPr>
          <p:cNvSpPr>
            <a:spLocks noGrp="1"/>
          </p:cNvSpPr>
          <p:nvPr>
            <p:ph type="body" sz="quarter" idx="19"/>
          </p:nvPr>
        </p:nvSpPr>
        <p:spPr>
          <a:xfrm>
            <a:off x="5232400" y="3276600"/>
            <a:ext cx="6261395" cy="1393834"/>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4">
            <a:extLst>
              <a:ext uri="{FF2B5EF4-FFF2-40B4-BE49-F238E27FC236}">
                <a16:creationId xmlns:a16="http://schemas.microsoft.com/office/drawing/2014/main" id="{8021F9AD-DC72-2E4A-948D-1084BB950A0D}"/>
              </a:ext>
            </a:extLst>
          </p:cNvPr>
          <p:cNvSpPr>
            <a:spLocks noGrp="1"/>
          </p:cNvSpPr>
          <p:nvPr>
            <p:ph type="body" sz="quarter" idx="20"/>
          </p:nvPr>
        </p:nvSpPr>
        <p:spPr>
          <a:xfrm>
            <a:off x="5232400" y="4876800"/>
            <a:ext cx="6261395" cy="1393834"/>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3373356"/>
      </p:ext>
    </p:extLst>
  </p:cSld>
  <p:clrMapOvr>
    <a:masterClrMapping/>
  </p:clrMapOvr>
  <p:extLst>
    <p:ext uri="{DCECCB84-F9BA-43D5-87BE-67443E8EF086}">
      <p15:sldGuideLst xmlns:p15="http://schemas.microsoft.com/office/powerpoint/2012/main">
        <p15:guide id="1" orient="horz" pos="1185"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ase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30021"/>
            <a:ext cx="4983207" cy="1130188"/>
          </a:xfrm>
        </p:spPr>
        <p:txBody>
          <a:bodyPr>
            <a:noAutofit/>
          </a:bodyPr>
          <a:lstStyle>
            <a:lvl1pPr>
              <a:lnSpc>
                <a:spcPct val="90000"/>
              </a:lnSpc>
              <a:defRPr b="0" i="0">
                <a:solidFill>
                  <a:srgbClr val="717171"/>
                </a:solidFill>
              </a:defRPr>
            </a:lvl1pPr>
          </a:lstStyle>
          <a:p>
            <a:r>
              <a:rPr lang="en-CA" spc="-85">
                <a:solidFill>
                  <a:srgbClr val="636363"/>
                </a:solidFill>
              </a:rPr>
              <a:t>Executive</a:t>
            </a:r>
            <a:r>
              <a:rPr lang="en-CA" spc="-188">
                <a:solidFill>
                  <a:srgbClr val="636363"/>
                </a:solidFill>
              </a:rPr>
              <a:t> </a:t>
            </a:r>
            <a:r>
              <a:rPr lang="en-CA" spc="-79">
                <a:solidFill>
                  <a:srgbClr val="636363"/>
                </a:solidFill>
              </a:rPr>
              <a:t>Brief  </a:t>
            </a:r>
            <a:r>
              <a:rPr lang="en-CA" spc="-61">
                <a:solidFill>
                  <a:srgbClr val="636363"/>
                </a:solidFill>
              </a:rPr>
              <a:t>Case</a:t>
            </a:r>
            <a:r>
              <a:rPr lang="en-CA" spc="-158">
                <a:solidFill>
                  <a:srgbClr val="636363"/>
                </a:solidFill>
              </a:rPr>
              <a:t> </a:t>
            </a:r>
            <a:r>
              <a:rPr lang="en-CA" spc="-79">
                <a:solidFill>
                  <a:srgbClr val="636363"/>
                </a:solidFill>
              </a:rPr>
              <a:t>Study</a:t>
            </a:r>
            <a:endParaRPr lang="en-US"/>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7032625" y="2124635"/>
            <a:ext cx="4860925"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dirty="0">
              <a:latin typeface="Roboto Condensed Light" panose="02000000000000000000" pitchFamily="2" charset="0"/>
            </a:endParaRP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8005763" y="1124222"/>
            <a:ext cx="1445326" cy="394612"/>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8005763" y="977814"/>
            <a:ext cx="1251459" cy="15356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54" name="Text Placeholder 14">
            <a:extLst>
              <a:ext uri="{FF2B5EF4-FFF2-40B4-BE49-F238E27FC236}">
                <a16:creationId xmlns:a16="http://schemas.microsoft.com/office/drawing/2014/main" id="{F31ECC89-3950-A44A-B9C2-4DF5545FAD1B}"/>
              </a:ext>
            </a:extLst>
          </p:cNvPr>
          <p:cNvSpPr>
            <a:spLocks noGrp="1"/>
          </p:cNvSpPr>
          <p:nvPr>
            <p:ph type="body" sz="quarter" idx="19"/>
          </p:nvPr>
        </p:nvSpPr>
        <p:spPr>
          <a:xfrm>
            <a:off x="7580896" y="2505635"/>
            <a:ext cx="3764382" cy="466166"/>
          </a:xfrm>
          <a:prstGeom prst="rect">
            <a:avLst/>
          </a:prstGeom>
        </p:spPr>
        <p:txBody>
          <a:bodyPr lIns="0" tIns="0" rIns="0" bIns="0">
            <a:noAutofit/>
          </a:bodyPr>
          <a:lstStyle>
            <a:lvl1pPr marL="0" indent="0" algn="ctr">
              <a:lnSpc>
                <a:spcPct val="100000"/>
              </a:lnSpc>
              <a:buNone/>
              <a:defRPr sz="1200" b="1" i="0">
                <a:solidFill>
                  <a:srgbClr val="717272"/>
                </a:solidFill>
                <a:latin typeface="Montserrat"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6" name="Text Placeholder 14">
            <a:extLst>
              <a:ext uri="{FF2B5EF4-FFF2-40B4-BE49-F238E27FC236}">
                <a16:creationId xmlns:a16="http://schemas.microsoft.com/office/drawing/2014/main" id="{A22EAF47-EEBC-D948-B06F-19136CA108E3}"/>
              </a:ext>
            </a:extLst>
          </p:cNvPr>
          <p:cNvSpPr>
            <a:spLocks noGrp="1"/>
          </p:cNvSpPr>
          <p:nvPr>
            <p:ph type="body" sz="quarter" idx="21"/>
          </p:nvPr>
        </p:nvSpPr>
        <p:spPr>
          <a:xfrm>
            <a:off x="7930078" y="5545418"/>
            <a:ext cx="1523206" cy="363070"/>
          </a:xfrm>
          <a:prstGeom prst="rect">
            <a:avLst/>
          </a:prstGeom>
        </p:spPr>
        <p:txBody>
          <a:bodyPr lIns="0" tIns="0" rIns="0" bIns="0">
            <a:noAutofit/>
          </a:bodyPr>
          <a:lstStyle>
            <a:lvl1pPr marL="0" indent="0" algn="l">
              <a:lnSpc>
                <a:spcPct val="100000"/>
              </a:lnSpc>
              <a:buNone/>
              <a:defRPr sz="10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7" name="Text Placeholder 14">
            <a:extLst>
              <a:ext uri="{FF2B5EF4-FFF2-40B4-BE49-F238E27FC236}">
                <a16:creationId xmlns:a16="http://schemas.microsoft.com/office/drawing/2014/main" id="{225195DF-386A-244D-B51F-F0ACC086AAA5}"/>
              </a:ext>
            </a:extLst>
          </p:cNvPr>
          <p:cNvSpPr>
            <a:spLocks noGrp="1"/>
          </p:cNvSpPr>
          <p:nvPr>
            <p:ph type="body" sz="quarter" idx="22"/>
          </p:nvPr>
        </p:nvSpPr>
        <p:spPr>
          <a:xfrm>
            <a:off x="7648132" y="3106269"/>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8" name="Text Placeholder 14">
            <a:extLst>
              <a:ext uri="{FF2B5EF4-FFF2-40B4-BE49-F238E27FC236}">
                <a16:creationId xmlns:a16="http://schemas.microsoft.com/office/drawing/2014/main" id="{E048AD23-3AE7-3B47-A0E6-79A758C4FE7C}"/>
              </a:ext>
            </a:extLst>
          </p:cNvPr>
          <p:cNvSpPr>
            <a:spLocks noGrp="1"/>
          </p:cNvSpPr>
          <p:nvPr>
            <p:ph type="body" sz="quarter" idx="23"/>
          </p:nvPr>
        </p:nvSpPr>
        <p:spPr>
          <a:xfrm>
            <a:off x="7648132" y="3555625"/>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9" name="Text Placeholder 14">
            <a:extLst>
              <a:ext uri="{FF2B5EF4-FFF2-40B4-BE49-F238E27FC236}">
                <a16:creationId xmlns:a16="http://schemas.microsoft.com/office/drawing/2014/main" id="{E09D719C-E598-1F42-A9D2-1903F3008133}"/>
              </a:ext>
            </a:extLst>
          </p:cNvPr>
          <p:cNvSpPr>
            <a:spLocks noGrp="1"/>
          </p:cNvSpPr>
          <p:nvPr>
            <p:ph type="body" sz="quarter" idx="24"/>
          </p:nvPr>
        </p:nvSpPr>
        <p:spPr>
          <a:xfrm>
            <a:off x="7648132" y="4004981"/>
            <a:ext cx="3629911" cy="413999"/>
          </a:xfrm>
          <a:prstGeom prst="rect">
            <a:avLst/>
          </a:prstGeom>
          <a:solidFill>
            <a:srgbClr val="16476E"/>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0" name="Text Placeholder 14">
            <a:extLst>
              <a:ext uri="{FF2B5EF4-FFF2-40B4-BE49-F238E27FC236}">
                <a16:creationId xmlns:a16="http://schemas.microsoft.com/office/drawing/2014/main" id="{D32BE5B8-1D82-2A41-AFFB-C4E4055FFAA1}"/>
              </a:ext>
            </a:extLst>
          </p:cNvPr>
          <p:cNvSpPr>
            <a:spLocks noGrp="1"/>
          </p:cNvSpPr>
          <p:nvPr>
            <p:ph type="body" sz="quarter" idx="25"/>
          </p:nvPr>
        </p:nvSpPr>
        <p:spPr>
          <a:xfrm>
            <a:off x="7648132" y="4454337"/>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1" name="Text Placeholder 14">
            <a:extLst>
              <a:ext uri="{FF2B5EF4-FFF2-40B4-BE49-F238E27FC236}">
                <a16:creationId xmlns:a16="http://schemas.microsoft.com/office/drawing/2014/main" id="{8772DFBE-EF03-9343-AAE3-3C089F7E3230}"/>
              </a:ext>
            </a:extLst>
          </p:cNvPr>
          <p:cNvSpPr>
            <a:spLocks noGrp="1"/>
          </p:cNvSpPr>
          <p:nvPr>
            <p:ph type="body" sz="quarter" idx="26"/>
          </p:nvPr>
        </p:nvSpPr>
        <p:spPr>
          <a:xfrm>
            <a:off x="7648132" y="4903694"/>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3" name="Text Placeholder 14">
            <a:extLst>
              <a:ext uri="{FF2B5EF4-FFF2-40B4-BE49-F238E27FC236}">
                <a16:creationId xmlns:a16="http://schemas.microsoft.com/office/drawing/2014/main" id="{668AF041-2646-BB44-9FCB-DC5E5E798237}"/>
              </a:ext>
            </a:extLst>
          </p:cNvPr>
          <p:cNvSpPr>
            <a:spLocks noGrp="1"/>
          </p:cNvSpPr>
          <p:nvPr>
            <p:ph type="body" sz="quarter" idx="27"/>
          </p:nvPr>
        </p:nvSpPr>
        <p:spPr>
          <a:xfrm>
            <a:off x="9960583" y="5545418"/>
            <a:ext cx="1342417" cy="363070"/>
          </a:xfrm>
          <a:prstGeom prst="rect">
            <a:avLst/>
          </a:prstGeom>
        </p:spPr>
        <p:txBody>
          <a:bodyPr lIns="0" tIns="0" rIns="0" bIns="0">
            <a:noAutofit/>
          </a:bodyPr>
          <a:lstStyle>
            <a:lvl1pPr marL="0" indent="0" algn="l">
              <a:lnSpc>
                <a:spcPct val="100000"/>
              </a:lnSpc>
              <a:buNone/>
              <a:defRPr sz="10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2" name="Text Placeholder 11">
            <a:extLst>
              <a:ext uri="{FF2B5EF4-FFF2-40B4-BE49-F238E27FC236}">
                <a16:creationId xmlns:a16="http://schemas.microsoft.com/office/drawing/2014/main" id="{D99FFE4F-9691-A64B-AC9F-F3ECB412E67D}"/>
              </a:ext>
            </a:extLst>
          </p:cNvPr>
          <p:cNvSpPr>
            <a:spLocks noGrp="1"/>
          </p:cNvSpPr>
          <p:nvPr>
            <p:ph type="body" sz="quarter" idx="11"/>
          </p:nvPr>
        </p:nvSpPr>
        <p:spPr>
          <a:xfrm>
            <a:off x="367657" y="1998139"/>
            <a:ext cx="5247331" cy="364061"/>
          </a:xfrm>
          <a:prstGeom prst="rect">
            <a:avLst/>
          </a:prstGeom>
        </p:spPr>
        <p:txBody>
          <a:bodyPr lIns="0" tIns="0" rIns="0" bIns="0">
            <a:noAutofit/>
          </a:bodyPr>
          <a:lstStyle>
            <a:lvl1pPr marL="0" indent="0">
              <a:lnSpc>
                <a:spcPct val="90000"/>
              </a:lnSpc>
              <a:buNone/>
              <a:defRPr sz="2000" b="1" i="0" spc="0">
                <a:solidFill>
                  <a:srgbClr val="717272"/>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4">
            <a:extLst>
              <a:ext uri="{FF2B5EF4-FFF2-40B4-BE49-F238E27FC236}">
                <a16:creationId xmlns:a16="http://schemas.microsoft.com/office/drawing/2014/main" id="{0EA0FFF8-F61B-EC44-B4DB-C862F0CA1FB3}"/>
              </a:ext>
            </a:extLst>
          </p:cNvPr>
          <p:cNvSpPr>
            <a:spLocks noGrp="1"/>
          </p:cNvSpPr>
          <p:nvPr>
            <p:ph type="body" sz="quarter" idx="32"/>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CDAEF467-C38A-4640-8685-AE1876532B8F}"/>
              </a:ext>
            </a:extLst>
          </p:cNvPr>
          <p:cNvSpPr>
            <a:spLocks noGrp="1"/>
          </p:cNvSpPr>
          <p:nvPr>
            <p:ph type="body" sz="quarter" idx="33"/>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4231"/>
      </p:ext>
    </p:extLst>
  </p:cSld>
  <p:clrMapOvr>
    <a:masterClrMapping/>
  </p:clrMapOvr>
  <p:extLst>
    <p:ext uri="{DCECCB84-F9BA-43D5-87BE-67443E8EF086}">
      <p15:sldGuideLst xmlns:p15="http://schemas.microsoft.com/office/powerpoint/2012/main">
        <p15:guide id="1" orient="horz" pos="89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seStudy-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44309"/>
            <a:ext cx="4239409" cy="1130188"/>
          </a:xfrm>
        </p:spPr>
        <p:txBody>
          <a:bodyPr>
            <a:noAutofit/>
          </a:bodyPr>
          <a:lstStyle>
            <a:lvl1pPr>
              <a:lnSpc>
                <a:spcPct val="90000"/>
              </a:lnSpc>
              <a:defRPr b="0" i="0">
                <a:solidFill>
                  <a:srgbClr val="717171"/>
                </a:solidFill>
              </a:defRPr>
            </a:lvl1pPr>
          </a:lstStyle>
          <a:p>
            <a:r>
              <a:rPr lang="en-CA" spc="-85">
                <a:solidFill>
                  <a:srgbClr val="636363"/>
                </a:solidFill>
              </a:rPr>
              <a:t>Executive</a:t>
            </a:r>
            <a:r>
              <a:rPr lang="en-CA" spc="-188">
                <a:solidFill>
                  <a:srgbClr val="636363"/>
                </a:solidFill>
              </a:rPr>
              <a:t> </a:t>
            </a:r>
            <a:r>
              <a:rPr lang="en-CA" spc="-79">
                <a:solidFill>
                  <a:srgbClr val="636363"/>
                </a:solidFill>
              </a:rPr>
              <a:t>Brief  </a:t>
            </a:r>
            <a:r>
              <a:rPr lang="en-CA" spc="-61">
                <a:solidFill>
                  <a:srgbClr val="636363"/>
                </a:solidFill>
              </a:rPr>
              <a:t>Case</a:t>
            </a:r>
            <a:r>
              <a:rPr lang="en-CA" spc="-158">
                <a:solidFill>
                  <a:srgbClr val="636363"/>
                </a:solidFill>
              </a:rPr>
              <a:t> </a:t>
            </a:r>
            <a:r>
              <a:rPr lang="en-CA" spc="-79">
                <a:solidFill>
                  <a:srgbClr val="636363"/>
                </a:solidFill>
              </a:rPr>
              <a:t>Study</a:t>
            </a:r>
            <a:endParaRPr lang="en-US"/>
          </a:p>
        </p:txBody>
      </p:sp>
      <p:sp>
        <p:nvSpPr>
          <p:cNvPr id="35" name="Picture Placeholder 4">
            <a:extLst>
              <a:ext uri="{FF2B5EF4-FFF2-40B4-BE49-F238E27FC236}">
                <a16:creationId xmlns:a16="http://schemas.microsoft.com/office/drawing/2014/main" id="{AFE4CAC1-B9B9-024E-B3E7-4D1206EF72DF}"/>
              </a:ext>
            </a:extLst>
          </p:cNvPr>
          <p:cNvSpPr>
            <a:spLocks noGrp="1"/>
          </p:cNvSpPr>
          <p:nvPr>
            <p:ph type="pic" sz="quarter" idx="30"/>
          </p:nvPr>
        </p:nvSpPr>
        <p:spPr>
          <a:xfrm>
            <a:off x="7032624" y="2124635"/>
            <a:ext cx="4860925" cy="4047564"/>
          </a:xfrm>
          <a:prstGeom prst="rect">
            <a:avLst/>
          </a:prstGeom>
        </p:spPr>
        <p:txBody>
          <a:bodyPr>
            <a:noAutofit/>
          </a:bodyPr>
          <a:lstStyle>
            <a:lvl1pPr marL="0" indent="0">
              <a:buNone/>
              <a:defRPr b="0" i="0">
                <a:latin typeface="Roboto Condensed Light" panose="02000000000000000000" pitchFamily="2" charset="0"/>
              </a:defRPr>
            </a:lvl1pPr>
          </a:lstStyle>
          <a:p>
            <a:endParaRPr lang="en-US" dirty="0"/>
          </a:p>
        </p:txBody>
      </p:sp>
      <p:sp>
        <p:nvSpPr>
          <p:cNvPr id="14" name="Text Placeholder 12">
            <a:extLst>
              <a:ext uri="{FF2B5EF4-FFF2-40B4-BE49-F238E27FC236}">
                <a16:creationId xmlns:a16="http://schemas.microsoft.com/office/drawing/2014/main" id="{7D441952-BD23-B242-9B5C-D5C6DA3DE40B}"/>
              </a:ext>
            </a:extLst>
          </p:cNvPr>
          <p:cNvSpPr>
            <a:spLocks noGrp="1"/>
          </p:cNvSpPr>
          <p:nvPr>
            <p:ph type="body" sz="quarter" idx="15"/>
          </p:nvPr>
        </p:nvSpPr>
        <p:spPr>
          <a:xfrm>
            <a:off x="8005763" y="1124222"/>
            <a:ext cx="1404051" cy="410110"/>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8D823B61-7726-3346-846D-40B1264E5986}"/>
              </a:ext>
            </a:extLst>
          </p:cNvPr>
          <p:cNvSpPr>
            <a:spLocks noGrp="1"/>
          </p:cNvSpPr>
          <p:nvPr>
            <p:ph type="body" sz="quarter" idx="16" hasCustomPrompt="1"/>
          </p:nvPr>
        </p:nvSpPr>
        <p:spPr>
          <a:xfrm>
            <a:off x="8005764" y="977814"/>
            <a:ext cx="1173968" cy="122566"/>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16" name="Text Placeholder 12">
            <a:extLst>
              <a:ext uri="{FF2B5EF4-FFF2-40B4-BE49-F238E27FC236}">
                <a16:creationId xmlns:a16="http://schemas.microsoft.com/office/drawing/2014/main" id="{AF958D72-D010-BD41-AAB3-D39EB2105AF5}"/>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FB09F62B-9BDB-BC45-A3AC-9FFB6C0402B7}"/>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20" name="Text Placeholder 14">
            <a:extLst>
              <a:ext uri="{FF2B5EF4-FFF2-40B4-BE49-F238E27FC236}">
                <a16:creationId xmlns:a16="http://schemas.microsoft.com/office/drawing/2014/main" id="{1BC12CB5-9BB7-8C49-8194-139E3BAA7D69}"/>
              </a:ext>
            </a:extLst>
          </p:cNvPr>
          <p:cNvSpPr>
            <a:spLocks noGrp="1"/>
          </p:cNvSpPr>
          <p:nvPr>
            <p:ph type="body" sz="quarter" idx="32"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1" name="Text Placeholder 11">
            <a:extLst>
              <a:ext uri="{FF2B5EF4-FFF2-40B4-BE49-F238E27FC236}">
                <a16:creationId xmlns:a16="http://schemas.microsoft.com/office/drawing/2014/main" id="{36501568-0B5A-3B46-9D7A-7765F33AA1B2}"/>
              </a:ext>
            </a:extLst>
          </p:cNvPr>
          <p:cNvSpPr>
            <a:spLocks noGrp="1"/>
          </p:cNvSpPr>
          <p:nvPr>
            <p:ph type="body" sz="quarter" idx="11"/>
          </p:nvPr>
        </p:nvSpPr>
        <p:spPr>
          <a:xfrm>
            <a:off x="367657" y="1998139"/>
            <a:ext cx="5247331" cy="364061"/>
          </a:xfrm>
          <a:prstGeom prst="rect">
            <a:avLst/>
          </a:prstGeom>
        </p:spPr>
        <p:txBody>
          <a:bodyPr lIns="0" tIns="0" rIns="0" bIns="0">
            <a:noAutofit/>
          </a:bodyPr>
          <a:lstStyle>
            <a:lvl1pPr marL="0" indent="0">
              <a:lnSpc>
                <a:spcPct val="90000"/>
              </a:lnSpc>
              <a:buNone/>
              <a:defRPr sz="2000" b="1" i="0" spc="0">
                <a:solidFill>
                  <a:srgbClr val="717272"/>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462CEC65-B9EA-EA44-A6D5-1231E78B0881}"/>
              </a:ext>
            </a:extLst>
          </p:cNvPr>
          <p:cNvSpPr>
            <a:spLocks noGrp="1"/>
          </p:cNvSpPr>
          <p:nvPr>
            <p:ph type="body" sz="quarter" idx="33"/>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1C874C85-5C23-4C46-A544-C114B1F3C76E}"/>
              </a:ext>
            </a:extLst>
          </p:cNvPr>
          <p:cNvSpPr>
            <a:spLocks noGrp="1"/>
          </p:cNvSpPr>
          <p:nvPr>
            <p:ph type="body" sz="quarter" idx="34"/>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6256557"/>
      </p:ext>
    </p:extLst>
  </p:cSld>
  <p:clrMapOvr>
    <a:masterClrMapping/>
  </p:clrMapOvr>
  <p:extLst>
    <p:ext uri="{DCECCB84-F9BA-43D5-87BE-67443E8EF086}">
      <p15:sldGuideLst xmlns:p15="http://schemas.microsoft.com/office/powerpoint/2012/main">
        <p15:guide id="1" orient="horz" pos="888"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seStudy-Text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44309"/>
            <a:ext cx="4239409" cy="1130188"/>
          </a:xfrm>
        </p:spPr>
        <p:txBody>
          <a:bodyPr>
            <a:noAutofit/>
          </a:bodyPr>
          <a:lstStyle>
            <a:lvl1pPr>
              <a:lnSpc>
                <a:spcPct val="90000"/>
              </a:lnSpc>
              <a:defRPr b="0" i="0">
                <a:solidFill>
                  <a:srgbClr val="717171"/>
                </a:solidFill>
              </a:defRPr>
            </a:lvl1pPr>
          </a:lstStyle>
          <a:p>
            <a:r>
              <a:rPr lang="en-CA" spc="-85">
                <a:solidFill>
                  <a:srgbClr val="636363"/>
                </a:solidFill>
              </a:rPr>
              <a:t>Executive</a:t>
            </a:r>
            <a:r>
              <a:rPr lang="en-CA" spc="-188">
                <a:solidFill>
                  <a:srgbClr val="636363"/>
                </a:solidFill>
              </a:rPr>
              <a:t> </a:t>
            </a:r>
            <a:r>
              <a:rPr lang="en-CA" spc="-79">
                <a:solidFill>
                  <a:srgbClr val="636363"/>
                </a:solidFill>
              </a:rPr>
              <a:t>Brief  </a:t>
            </a:r>
            <a:r>
              <a:rPr lang="en-CA" spc="-61">
                <a:solidFill>
                  <a:srgbClr val="636363"/>
                </a:solidFill>
              </a:rPr>
              <a:t>Case</a:t>
            </a:r>
            <a:r>
              <a:rPr lang="en-CA" spc="-158">
                <a:solidFill>
                  <a:srgbClr val="636363"/>
                </a:solidFill>
              </a:rPr>
              <a:t> </a:t>
            </a:r>
            <a:r>
              <a:rPr lang="en-CA" spc="-79">
                <a:solidFill>
                  <a:srgbClr val="636363"/>
                </a:solidFill>
              </a:rPr>
              <a:t>Study</a:t>
            </a:r>
            <a:endParaRPr lang="en-US"/>
          </a:p>
        </p:txBody>
      </p:sp>
      <p:sp>
        <p:nvSpPr>
          <p:cNvPr id="23" name="Text Placeholder 12">
            <a:extLst>
              <a:ext uri="{FF2B5EF4-FFF2-40B4-BE49-F238E27FC236}">
                <a16:creationId xmlns:a16="http://schemas.microsoft.com/office/drawing/2014/main" id="{29150395-533A-924C-B5E0-5EE9880D89B5}"/>
              </a:ext>
            </a:extLst>
          </p:cNvPr>
          <p:cNvSpPr>
            <a:spLocks noGrp="1"/>
          </p:cNvSpPr>
          <p:nvPr>
            <p:ph type="body" sz="quarter" idx="28"/>
          </p:nvPr>
        </p:nvSpPr>
        <p:spPr>
          <a:xfrm>
            <a:off x="5151718" y="925505"/>
            <a:ext cx="2597946" cy="381201"/>
          </a:xfrm>
          <a:prstGeom prst="rect">
            <a:avLst/>
          </a:prstGeom>
        </p:spPr>
        <p:txBody>
          <a:bodyPr lIns="0" tIns="0" rIns="0" bIns="0">
            <a:noAutofit/>
          </a:bodyPr>
          <a:lstStyle>
            <a:lvl1pPr marL="0" indent="0" algn="r">
              <a:lnSpc>
                <a:spcPct val="90000"/>
              </a:lnSpc>
              <a:buNone/>
              <a:defRPr sz="2000" b="0" i="0">
                <a:solidFill>
                  <a:srgbClr val="717272"/>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4" name="Text Placeholder 12">
            <a:extLst>
              <a:ext uri="{FF2B5EF4-FFF2-40B4-BE49-F238E27FC236}">
                <a16:creationId xmlns:a16="http://schemas.microsoft.com/office/drawing/2014/main" id="{3300E188-1864-0246-AEEF-0DA302745A09}"/>
              </a:ext>
            </a:extLst>
          </p:cNvPr>
          <p:cNvSpPr>
            <a:spLocks noGrp="1"/>
          </p:cNvSpPr>
          <p:nvPr>
            <p:ph type="body" sz="quarter" idx="15"/>
          </p:nvPr>
        </p:nvSpPr>
        <p:spPr>
          <a:xfrm>
            <a:off x="8260185" y="1124222"/>
            <a:ext cx="1381527"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5" name="Text Placeholder 12">
            <a:extLst>
              <a:ext uri="{FF2B5EF4-FFF2-40B4-BE49-F238E27FC236}">
                <a16:creationId xmlns:a16="http://schemas.microsoft.com/office/drawing/2014/main" id="{4042EDEF-8EFA-AA4F-9826-DC81E340633B}"/>
              </a:ext>
            </a:extLst>
          </p:cNvPr>
          <p:cNvSpPr>
            <a:spLocks noGrp="1"/>
          </p:cNvSpPr>
          <p:nvPr>
            <p:ph type="body" sz="quarter" idx="16" hasCustomPrompt="1"/>
          </p:nvPr>
        </p:nvSpPr>
        <p:spPr>
          <a:xfrm>
            <a:off x="8260186" y="977814"/>
            <a:ext cx="1372180"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32" name="Text Placeholder 12">
            <a:extLst>
              <a:ext uri="{FF2B5EF4-FFF2-40B4-BE49-F238E27FC236}">
                <a16:creationId xmlns:a16="http://schemas.microsoft.com/office/drawing/2014/main" id="{70B19ABB-4B00-E74B-89A8-C90E3AFF7591}"/>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3" name="Text Placeholder 12">
            <a:extLst>
              <a:ext uri="{FF2B5EF4-FFF2-40B4-BE49-F238E27FC236}">
                <a16:creationId xmlns:a16="http://schemas.microsoft.com/office/drawing/2014/main" id="{4481DEEF-1C68-3741-B514-B679F5DBB677}"/>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36" name="Text Placeholder 14">
            <a:extLst>
              <a:ext uri="{FF2B5EF4-FFF2-40B4-BE49-F238E27FC236}">
                <a16:creationId xmlns:a16="http://schemas.microsoft.com/office/drawing/2014/main" id="{92FE754F-3797-DD43-AF5E-29DB12099C03}"/>
              </a:ext>
            </a:extLst>
          </p:cNvPr>
          <p:cNvSpPr>
            <a:spLocks noGrp="1"/>
          </p:cNvSpPr>
          <p:nvPr>
            <p:ph type="body" sz="quarter" idx="31"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37" name="Text Placeholder 11">
            <a:extLst>
              <a:ext uri="{FF2B5EF4-FFF2-40B4-BE49-F238E27FC236}">
                <a16:creationId xmlns:a16="http://schemas.microsoft.com/office/drawing/2014/main" id="{80FAEFFE-1DAD-5547-BDCC-FC025A6BEEB1}"/>
              </a:ext>
            </a:extLst>
          </p:cNvPr>
          <p:cNvSpPr>
            <a:spLocks noGrp="1"/>
          </p:cNvSpPr>
          <p:nvPr>
            <p:ph type="body" sz="quarter" idx="11"/>
          </p:nvPr>
        </p:nvSpPr>
        <p:spPr>
          <a:xfrm>
            <a:off x="367657" y="1998139"/>
            <a:ext cx="4761556" cy="364061"/>
          </a:xfrm>
          <a:prstGeom prst="rect">
            <a:avLst/>
          </a:prstGeom>
        </p:spPr>
        <p:txBody>
          <a:bodyPr lIns="0" tIns="0" rIns="0" bIns="0">
            <a:noAutofit/>
          </a:bodyPr>
          <a:lstStyle>
            <a:lvl1pPr marL="0" indent="0">
              <a:lnSpc>
                <a:spcPct val="90000"/>
              </a:lnSpc>
              <a:buNone/>
              <a:defRPr sz="2000" b="1" i="0" spc="0">
                <a:solidFill>
                  <a:srgbClr val="717272"/>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Rectangle 37">
            <a:extLst>
              <a:ext uri="{FF2B5EF4-FFF2-40B4-BE49-F238E27FC236}">
                <a16:creationId xmlns:a16="http://schemas.microsoft.com/office/drawing/2014/main" id="{B584FF99-9DA9-0047-B0E1-4CADD3930676}"/>
              </a:ext>
            </a:extLst>
          </p:cNvPr>
          <p:cNvSpPr/>
          <p:nvPr userDrawn="1"/>
        </p:nvSpPr>
        <p:spPr>
          <a:xfrm>
            <a:off x="7032625" y="2124635"/>
            <a:ext cx="4860925"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dirty="0">
              <a:latin typeface="Roboto Condensed Light" panose="02000000000000000000" pitchFamily="2" charset="0"/>
            </a:endParaRPr>
          </a:p>
        </p:txBody>
      </p:sp>
      <p:sp>
        <p:nvSpPr>
          <p:cNvPr id="39" name="Text Placeholder 14">
            <a:extLst>
              <a:ext uri="{FF2B5EF4-FFF2-40B4-BE49-F238E27FC236}">
                <a16:creationId xmlns:a16="http://schemas.microsoft.com/office/drawing/2014/main" id="{258EAA78-7F51-8E4F-9E61-E2647A6F8767}"/>
              </a:ext>
            </a:extLst>
          </p:cNvPr>
          <p:cNvSpPr>
            <a:spLocks noGrp="1"/>
          </p:cNvSpPr>
          <p:nvPr>
            <p:ph type="body" sz="quarter" idx="19"/>
          </p:nvPr>
        </p:nvSpPr>
        <p:spPr>
          <a:xfrm>
            <a:off x="7580896" y="2505635"/>
            <a:ext cx="3764382" cy="466166"/>
          </a:xfrm>
          <a:prstGeom prst="rect">
            <a:avLst/>
          </a:prstGeom>
        </p:spPr>
        <p:txBody>
          <a:bodyPr lIns="0" tIns="0" rIns="0" bIns="0">
            <a:noAutofit/>
          </a:bodyPr>
          <a:lstStyle>
            <a:lvl1pPr marL="0" indent="0" algn="ctr">
              <a:lnSpc>
                <a:spcPct val="100000"/>
              </a:lnSpc>
              <a:buNone/>
              <a:defRPr sz="1200" b="1" i="0">
                <a:solidFill>
                  <a:srgbClr val="717272"/>
                </a:solidFill>
                <a:latin typeface="Montserrat"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0" name="Text Placeholder 14">
            <a:extLst>
              <a:ext uri="{FF2B5EF4-FFF2-40B4-BE49-F238E27FC236}">
                <a16:creationId xmlns:a16="http://schemas.microsoft.com/office/drawing/2014/main" id="{4B9AA5B1-BA22-C24C-A0E6-CA575EEBE6A3}"/>
              </a:ext>
            </a:extLst>
          </p:cNvPr>
          <p:cNvSpPr>
            <a:spLocks noGrp="1"/>
          </p:cNvSpPr>
          <p:nvPr>
            <p:ph type="body" sz="quarter" idx="21"/>
          </p:nvPr>
        </p:nvSpPr>
        <p:spPr>
          <a:xfrm>
            <a:off x="7930078" y="5545418"/>
            <a:ext cx="1523206" cy="363070"/>
          </a:xfrm>
          <a:prstGeom prst="rect">
            <a:avLst/>
          </a:prstGeom>
        </p:spPr>
        <p:txBody>
          <a:bodyPr lIns="0" tIns="0" rIns="0" bIns="0">
            <a:noAutofit/>
          </a:bodyPr>
          <a:lstStyle>
            <a:lvl1pPr marL="0" indent="0" algn="l">
              <a:lnSpc>
                <a:spcPct val="100000"/>
              </a:lnSpc>
              <a:buNone/>
              <a:defRPr sz="10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1" name="Text Placeholder 14">
            <a:extLst>
              <a:ext uri="{FF2B5EF4-FFF2-40B4-BE49-F238E27FC236}">
                <a16:creationId xmlns:a16="http://schemas.microsoft.com/office/drawing/2014/main" id="{2755B4EA-F05E-CC41-A285-92E1AF10B13A}"/>
              </a:ext>
            </a:extLst>
          </p:cNvPr>
          <p:cNvSpPr>
            <a:spLocks noGrp="1"/>
          </p:cNvSpPr>
          <p:nvPr>
            <p:ph type="body" sz="quarter" idx="22"/>
          </p:nvPr>
        </p:nvSpPr>
        <p:spPr>
          <a:xfrm>
            <a:off x="7648132" y="3106269"/>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2" name="Text Placeholder 14">
            <a:extLst>
              <a:ext uri="{FF2B5EF4-FFF2-40B4-BE49-F238E27FC236}">
                <a16:creationId xmlns:a16="http://schemas.microsoft.com/office/drawing/2014/main" id="{6A0DA0F8-4895-FF44-B91D-5112B0B838EB}"/>
              </a:ext>
            </a:extLst>
          </p:cNvPr>
          <p:cNvSpPr>
            <a:spLocks noGrp="1"/>
          </p:cNvSpPr>
          <p:nvPr>
            <p:ph type="body" sz="quarter" idx="23"/>
          </p:nvPr>
        </p:nvSpPr>
        <p:spPr>
          <a:xfrm>
            <a:off x="7648132" y="3555625"/>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3" name="Text Placeholder 14">
            <a:extLst>
              <a:ext uri="{FF2B5EF4-FFF2-40B4-BE49-F238E27FC236}">
                <a16:creationId xmlns:a16="http://schemas.microsoft.com/office/drawing/2014/main" id="{2A95364D-BAED-AE40-AC31-BEBB9DD40ABD}"/>
              </a:ext>
            </a:extLst>
          </p:cNvPr>
          <p:cNvSpPr>
            <a:spLocks noGrp="1"/>
          </p:cNvSpPr>
          <p:nvPr>
            <p:ph type="body" sz="quarter" idx="24"/>
          </p:nvPr>
        </p:nvSpPr>
        <p:spPr>
          <a:xfrm>
            <a:off x="7648132" y="4004981"/>
            <a:ext cx="3629911" cy="413999"/>
          </a:xfrm>
          <a:prstGeom prst="rect">
            <a:avLst/>
          </a:prstGeom>
          <a:solidFill>
            <a:srgbClr val="16476E"/>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4" name="Text Placeholder 14">
            <a:extLst>
              <a:ext uri="{FF2B5EF4-FFF2-40B4-BE49-F238E27FC236}">
                <a16:creationId xmlns:a16="http://schemas.microsoft.com/office/drawing/2014/main" id="{B765E2A1-DDBC-BF46-9AC6-3AE0D46B4085}"/>
              </a:ext>
            </a:extLst>
          </p:cNvPr>
          <p:cNvSpPr>
            <a:spLocks noGrp="1"/>
          </p:cNvSpPr>
          <p:nvPr>
            <p:ph type="body" sz="quarter" idx="25"/>
          </p:nvPr>
        </p:nvSpPr>
        <p:spPr>
          <a:xfrm>
            <a:off x="7648132" y="4454337"/>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5" name="Text Placeholder 14">
            <a:extLst>
              <a:ext uri="{FF2B5EF4-FFF2-40B4-BE49-F238E27FC236}">
                <a16:creationId xmlns:a16="http://schemas.microsoft.com/office/drawing/2014/main" id="{371799F4-9286-BF45-92F2-0A8083CE9245}"/>
              </a:ext>
            </a:extLst>
          </p:cNvPr>
          <p:cNvSpPr>
            <a:spLocks noGrp="1"/>
          </p:cNvSpPr>
          <p:nvPr>
            <p:ph type="body" sz="quarter" idx="26"/>
          </p:nvPr>
        </p:nvSpPr>
        <p:spPr>
          <a:xfrm>
            <a:off x="7648132" y="4903694"/>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6" name="Text Placeholder 14">
            <a:extLst>
              <a:ext uri="{FF2B5EF4-FFF2-40B4-BE49-F238E27FC236}">
                <a16:creationId xmlns:a16="http://schemas.microsoft.com/office/drawing/2014/main" id="{103D2457-DE1F-044E-87B3-0D345D9FABC4}"/>
              </a:ext>
            </a:extLst>
          </p:cNvPr>
          <p:cNvSpPr>
            <a:spLocks noGrp="1"/>
          </p:cNvSpPr>
          <p:nvPr>
            <p:ph type="body" sz="quarter" idx="27"/>
          </p:nvPr>
        </p:nvSpPr>
        <p:spPr>
          <a:xfrm>
            <a:off x="9960583" y="5545418"/>
            <a:ext cx="1342417" cy="363070"/>
          </a:xfrm>
          <a:prstGeom prst="rect">
            <a:avLst/>
          </a:prstGeom>
        </p:spPr>
        <p:txBody>
          <a:bodyPr lIns="0" tIns="0" rIns="0" bIns="0">
            <a:noAutofit/>
          </a:bodyPr>
          <a:lstStyle>
            <a:lvl1pPr marL="0" indent="0" algn="l">
              <a:lnSpc>
                <a:spcPct val="100000"/>
              </a:lnSpc>
              <a:buNone/>
              <a:defRPr sz="10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4">
            <a:extLst>
              <a:ext uri="{FF2B5EF4-FFF2-40B4-BE49-F238E27FC236}">
                <a16:creationId xmlns:a16="http://schemas.microsoft.com/office/drawing/2014/main" id="{279345FD-BE68-FC47-9A8F-DB7EFEC6E2C9}"/>
              </a:ext>
            </a:extLst>
          </p:cNvPr>
          <p:cNvSpPr>
            <a:spLocks noGrp="1"/>
          </p:cNvSpPr>
          <p:nvPr>
            <p:ph type="body" sz="quarter" idx="32"/>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a:extLst>
              <a:ext uri="{FF2B5EF4-FFF2-40B4-BE49-F238E27FC236}">
                <a16:creationId xmlns:a16="http://schemas.microsoft.com/office/drawing/2014/main" id="{FCCF63A8-C5C7-7A40-847E-1DA929CB145A}"/>
              </a:ext>
            </a:extLst>
          </p:cNvPr>
          <p:cNvSpPr>
            <a:spLocks noGrp="1"/>
          </p:cNvSpPr>
          <p:nvPr>
            <p:ph type="body" sz="quarter" idx="33"/>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5684148"/>
      </p:ext>
    </p:extLst>
  </p:cSld>
  <p:clrMapOvr>
    <a:masterClrMapping/>
  </p:clrMapOvr>
  <p:extLst>
    <p:ext uri="{DCECCB84-F9BA-43D5-87BE-67443E8EF086}">
      <p15:sldGuideLst xmlns:p15="http://schemas.microsoft.com/office/powerpoint/2012/main">
        <p15:guide id="1" orient="horz" pos="890">
          <p15:clr>
            <a:srgbClr val="FBAE40"/>
          </p15:clr>
        </p15:guide>
        <p15:guide id="2" orient="horz" pos="3906"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aseStudy-TextLogo-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44309"/>
            <a:ext cx="4239409" cy="1130188"/>
          </a:xfrm>
        </p:spPr>
        <p:txBody>
          <a:bodyPr>
            <a:noAutofit/>
          </a:bodyPr>
          <a:lstStyle>
            <a:lvl1pPr>
              <a:lnSpc>
                <a:spcPct val="90000"/>
              </a:lnSpc>
              <a:defRPr b="0" i="0"/>
            </a:lvl1pPr>
          </a:lstStyle>
          <a:p>
            <a:r>
              <a:rPr lang="en-CA" spc="-85">
                <a:solidFill>
                  <a:srgbClr val="636363"/>
                </a:solidFill>
              </a:rPr>
              <a:t>Executive</a:t>
            </a:r>
            <a:r>
              <a:rPr lang="en-CA" spc="-188">
                <a:solidFill>
                  <a:srgbClr val="636363"/>
                </a:solidFill>
              </a:rPr>
              <a:t> </a:t>
            </a:r>
            <a:r>
              <a:rPr lang="en-CA" spc="-79">
                <a:solidFill>
                  <a:srgbClr val="636363"/>
                </a:solidFill>
              </a:rPr>
              <a:t>Brief  </a:t>
            </a:r>
            <a:r>
              <a:rPr lang="en-CA" spc="-61">
                <a:solidFill>
                  <a:srgbClr val="636363"/>
                </a:solidFill>
              </a:rPr>
              <a:t>Case</a:t>
            </a:r>
            <a:r>
              <a:rPr lang="en-CA" spc="-158">
                <a:solidFill>
                  <a:srgbClr val="636363"/>
                </a:solidFill>
              </a:rPr>
              <a:t> </a:t>
            </a:r>
            <a:r>
              <a:rPr lang="en-CA" spc="-79">
                <a:solidFill>
                  <a:srgbClr val="636363"/>
                </a:solidFill>
              </a:rPr>
              <a:t>Study</a:t>
            </a:r>
            <a:endParaRPr lang="en-US"/>
          </a:p>
        </p:txBody>
      </p:sp>
      <p:sp>
        <p:nvSpPr>
          <p:cNvPr id="5" name="Picture Placeholder 4">
            <a:extLst>
              <a:ext uri="{FF2B5EF4-FFF2-40B4-BE49-F238E27FC236}">
                <a16:creationId xmlns:a16="http://schemas.microsoft.com/office/drawing/2014/main" id="{BD02F7BC-5E27-B947-98B0-D0410A83F4FB}"/>
              </a:ext>
            </a:extLst>
          </p:cNvPr>
          <p:cNvSpPr>
            <a:spLocks noGrp="1"/>
          </p:cNvSpPr>
          <p:nvPr>
            <p:ph type="pic" sz="quarter" idx="30"/>
          </p:nvPr>
        </p:nvSpPr>
        <p:spPr>
          <a:xfrm>
            <a:off x="7032624" y="2124635"/>
            <a:ext cx="4860925" cy="4047564"/>
          </a:xfrm>
          <a:prstGeom prst="rect">
            <a:avLst/>
          </a:prstGeom>
        </p:spPr>
        <p:txBody>
          <a:bodyPr>
            <a:noAutofit/>
          </a:bodyPr>
          <a:lstStyle>
            <a:lvl1pPr marL="0" indent="0">
              <a:buNone/>
              <a:defRPr b="0" i="0">
                <a:latin typeface="Roboto Condensed Light" panose="02000000000000000000" pitchFamily="2" charset="0"/>
              </a:defRPr>
            </a:lvl1pPr>
          </a:lstStyle>
          <a:p>
            <a:endParaRPr lang="en-US" dirty="0"/>
          </a:p>
        </p:txBody>
      </p:sp>
      <p:sp>
        <p:nvSpPr>
          <p:cNvPr id="15" name="Text Placeholder 12">
            <a:extLst>
              <a:ext uri="{FF2B5EF4-FFF2-40B4-BE49-F238E27FC236}">
                <a16:creationId xmlns:a16="http://schemas.microsoft.com/office/drawing/2014/main" id="{45266D87-0C7A-414D-A0E7-C3EE0FAF03AF}"/>
              </a:ext>
            </a:extLst>
          </p:cNvPr>
          <p:cNvSpPr>
            <a:spLocks noGrp="1"/>
          </p:cNvSpPr>
          <p:nvPr>
            <p:ph type="body" sz="quarter" idx="28"/>
          </p:nvPr>
        </p:nvSpPr>
        <p:spPr>
          <a:xfrm>
            <a:off x="5151718" y="925505"/>
            <a:ext cx="2597946" cy="381201"/>
          </a:xfrm>
          <a:prstGeom prst="rect">
            <a:avLst/>
          </a:prstGeom>
        </p:spPr>
        <p:txBody>
          <a:bodyPr lIns="0" tIns="0" rIns="0" bIns="0">
            <a:noAutofit/>
          </a:bodyPr>
          <a:lstStyle>
            <a:lvl1pPr marL="0" indent="0" algn="r">
              <a:lnSpc>
                <a:spcPct val="90000"/>
              </a:lnSpc>
              <a:buNone/>
              <a:defRPr sz="2000" b="0" i="0">
                <a:solidFill>
                  <a:srgbClr val="717272"/>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8" name="Text Placeholder 12">
            <a:extLst>
              <a:ext uri="{FF2B5EF4-FFF2-40B4-BE49-F238E27FC236}">
                <a16:creationId xmlns:a16="http://schemas.microsoft.com/office/drawing/2014/main" id="{719C0AE2-AB57-1644-8AF6-82870D4A15E9}"/>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9" name="Text Placeholder 12">
            <a:extLst>
              <a:ext uri="{FF2B5EF4-FFF2-40B4-BE49-F238E27FC236}">
                <a16:creationId xmlns:a16="http://schemas.microsoft.com/office/drawing/2014/main" id="{294AE0B8-F042-3F4C-A603-A61DB8663A87}"/>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22" name="Text Placeholder 14">
            <a:extLst>
              <a:ext uri="{FF2B5EF4-FFF2-40B4-BE49-F238E27FC236}">
                <a16:creationId xmlns:a16="http://schemas.microsoft.com/office/drawing/2014/main" id="{768D6B12-D592-844A-A11A-1D641D012FC3}"/>
              </a:ext>
            </a:extLst>
          </p:cNvPr>
          <p:cNvSpPr>
            <a:spLocks noGrp="1"/>
          </p:cNvSpPr>
          <p:nvPr>
            <p:ph type="body" sz="quarter" idx="32"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4" name="Text Placeholder 11">
            <a:extLst>
              <a:ext uri="{FF2B5EF4-FFF2-40B4-BE49-F238E27FC236}">
                <a16:creationId xmlns:a16="http://schemas.microsoft.com/office/drawing/2014/main" id="{0AE0CB94-67C4-3F42-91A7-2523A297FAF1}"/>
              </a:ext>
            </a:extLst>
          </p:cNvPr>
          <p:cNvSpPr>
            <a:spLocks noGrp="1"/>
          </p:cNvSpPr>
          <p:nvPr>
            <p:ph type="body" sz="quarter" idx="11"/>
          </p:nvPr>
        </p:nvSpPr>
        <p:spPr>
          <a:xfrm>
            <a:off x="367657" y="1998139"/>
            <a:ext cx="4218631" cy="364061"/>
          </a:xfrm>
          <a:prstGeom prst="rect">
            <a:avLst/>
          </a:prstGeom>
        </p:spPr>
        <p:txBody>
          <a:bodyPr lIns="0" tIns="0" rIns="0" bIns="0">
            <a:noAutofit/>
          </a:bodyPr>
          <a:lstStyle>
            <a:lvl1pPr marL="0" indent="0">
              <a:lnSpc>
                <a:spcPct val="90000"/>
              </a:lnSpc>
              <a:buNone/>
              <a:defRPr sz="2000" b="1" i="0" spc="0">
                <a:solidFill>
                  <a:srgbClr val="717272"/>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 Placeholder 12">
            <a:extLst>
              <a:ext uri="{FF2B5EF4-FFF2-40B4-BE49-F238E27FC236}">
                <a16:creationId xmlns:a16="http://schemas.microsoft.com/office/drawing/2014/main" id="{2AF4A2C2-413E-9F46-8232-6C8CD572737C}"/>
              </a:ext>
            </a:extLst>
          </p:cNvPr>
          <p:cNvSpPr>
            <a:spLocks noGrp="1"/>
          </p:cNvSpPr>
          <p:nvPr>
            <p:ph type="body" sz="quarter" idx="15"/>
          </p:nvPr>
        </p:nvSpPr>
        <p:spPr>
          <a:xfrm>
            <a:off x="8260185" y="1124222"/>
            <a:ext cx="1381527"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0" name="Text Placeholder 12">
            <a:extLst>
              <a:ext uri="{FF2B5EF4-FFF2-40B4-BE49-F238E27FC236}">
                <a16:creationId xmlns:a16="http://schemas.microsoft.com/office/drawing/2014/main" id="{6C559F7C-31EF-B041-94F9-D3CE8E504EFC}"/>
              </a:ext>
            </a:extLst>
          </p:cNvPr>
          <p:cNvSpPr>
            <a:spLocks noGrp="1"/>
          </p:cNvSpPr>
          <p:nvPr>
            <p:ph type="body" sz="quarter" idx="16" hasCustomPrompt="1"/>
          </p:nvPr>
        </p:nvSpPr>
        <p:spPr>
          <a:xfrm>
            <a:off x="8260186" y="977814"/>
            <a:ext cx="1372180"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13" name="Text Placeholder 4">
            <a:extLst>
              <a:ext uri="{FF2B5EF4-FFF2-40B4-BE49-F238E27FC236}">
                <a16:creationId xmlns:a16="http://schemas.microsoft.com/office/drawing/2014/main" id="{6E334AE2-793B-9F46-A419-F162100593A5}"/>
              </a:ext>
            </a:extLst>
          </p:cNvPr>
          <p:cNvSpPr>
            <a:spLocks noGrp="1"/>
          </p:cNvSpPr>
          <p:nvPr>
            <p:ph type="body" sz="quarter" idx="33"/>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4">
            <a:extLst>
              <a:ext uri="{FF2B5EF4-FFF2-40B4-BE49-F238E27FC236}">
                <a16:creationId xmlns:a16="http://schemas.microsoft.com/office/drawing/2014/main" id="{F263D700-4A55-874F-9875-649ED8EF2AD4}"/>
              </a:ext>
            </a:extLst>
          </p:cNvPr>
          <p:cNvSpPr>
            <a:spLocks noGrp="1"/>
          </p:cNvSpPr>
          <p:nvPr>
            <p:ph type="body" sz="quarter" idx="34"/>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028539"/>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ueprint Overview">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5410086" cy="1130188"/>
          </a:xfrm>
        </p:spPr>
        <p:txBody>
          <a:bodyPr>
            <a:noAutofit/>
          </a:bodyPr>
          <a:lstStyle>
            <a:lvl1pPr>
              <a:defRPr b="0" i="0">
                <a:solidFill>
                  <a:srgbClr val="717272"/>
                </a:solidFill>
              </a:defRPr>
            </a:lvl1pPr>
          </a:lstStyle>
          <a:p>
            <a:r>
              <a:rPr lang="en-US"/>
              <a:t>Click to edit Master title style</a:t>
            </a:r>
          </a:p>
        </p:txBody>
      </p:sp>
      <p:sp>
        <p:nvSpPr>
          <p:cNvPr id="15" name="Text Placeholder 13">
            <a:extLst>
              <a:ext uri="{FF2B5EF4-FFF2-40B4-BE49-F238E27FC236}">
                <a16:creationId xmlns:a16="http://schemas.microsoft.com/office/drawing/2014/main" id="{74424E38-EBD1-9942-88D3-BFBB97FDAA1A}"/>
              </a:ext>
            </a:extLst>
          </p:cNvPr>
          <p:cNvSpPr>
            <a:spLocks noGrp="1"/>
          </p:cNvSpPr>
          <p:nvPr>
            <p:ph type="body" sz="quarter" idx="10"/>
          </p:nvPr>
        </p:nvSpPr>
        <p:spPr>
          <a:xfrm>
            <a:off x="7177088" y="1085064"/>
            <a:ext cx="4656325" cy="726888"/>
          </a:xfrm>
          <a:prstGeom prst="rect">
            <a:avLst/>
          </a:prstGeom>
        </p:spPr>
        <p:txBody>
          <a:bodyPr lIns="0" tIns="0" rIns="0" bIns="0">
            <a:noAutofit/>
          </a:bodyPr>
          <a:lstStyle>
            <a:lvl1pPr marL="0" indent="0">
              <a:lnSpc>
                <a:spcPct val="100000"/>
              </a:lnSpc>
              <a:buNone/>
              <a:defRPr sz="1200" b="0" i="0">
                <a:solidFill>
                  <a:srgbClr val="2576B7"/>
                </a:solidFill>
                <a:latin typeface="Montserrat SemiBold" pitchFamily="2" charset="77"/>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569714441"/>
      </p:ext>
    </p:extLst>
  </p:cSld>
  <p:clrMapOvr>
    <a:masterClrMapping/>
  </p:clrMapOvr>
  <p:extLst>
    <p:ext uri="{DCECCB84-F9BA-43D5-87BE-67443E8EF086}">
      <p15:sldGuideLst xmlns:p15="http://schemas.microsoft.com/office/powerpoint/2012/main">
        <p15:guide id="1" orient="horz" pos="89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Phases -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102E03-5BB3-CC4F-8193-98E9C98DF2DB}"/>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3305343"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3434407"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5" name="Text Placeholder 14">
            <a:extLst>
              <a:ext uri="{FF2B5EF4-FFF2-40B4-BE49-F238E27FC236}">
                <a16:creationId xmlns:a16="http://schemas.microsoft.com/office/drawing/2014/main" id="{312E6863-BDB7-D44D-B1CC-7376119A5141}"/>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0CBD82B0-B116-3445-A793-D0EDAB24F10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2" name="Oval 1">
            <a:extLst>
              <a:ext uri="{FF2B5EF4-FFF2-40B4-BE49-F238E27FC236}">
                <a16:creationId xmlns:a16="http://schemas.microsoft.com/office/drawing/2014/main" id="{0DA71C9C-A5A5-1848-9CFA-69359FB0B067}"/>
              </a:ext>
            </a:extLst>
          </p:cNvPr>
          <p:cNvSpPr/>
          <p:nvPr userDrawn="1"/>
        </p:nvSpPr>
        <p:spPr>
          <a:xfrm>
            <a:off x="3026131" y="2367553"/>
            <a:ext cx="2619118" cy="2619118"/>
          </a:xfrm>
          <a:prstGeom prst="ellipse">
            <a:avLst/>
          </a:prstGeom>
          <a:noFill/>
          <a:ln w="508000">
            <a:solidFill>
              <a:srgbClr val="257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784497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2Phases -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102E03-5BB3-CC4F-8193-98E9C98DF2DB}"/>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19"/>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2146390" y="3088263"/>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227545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4757510" y="3088263"/>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48865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5" name="Text Placeholder 14">
            <a:extLst>
              <a:ext uri="{FF2B5EF4-FFF2-40B4-BE49-F238E27FC236}">
                <a16:creationId xmlns:a16="http://schemas.microsoft.com/office/drawing/2014/main" id="{312E6863-BDB7-D44D-B1CC-7376119A5141}"/>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0CBD82B0-B116-3445-A793-D0EDAB24F10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916523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Phases - 2">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6F24D62-0AF3-0345-8903-F5D9E8017FFF}"/>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8" y="1697742"/>
            <a:ext cx="10581003" cy="3971319"/>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214639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227545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47575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48865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6" name="Text Placeholder 14">
            <a:extLst>
              <a:ext uri="{FF2B5EF4-FFF2-40B4-BE49-F238E27FC236}">
                <a16:creationId xmlns:a16="http://schemas.microsoft.com/office/drawing/2014/main" id="{CB6B5EA5-1A6A-AA4D-A42C-881B41C31A8E}"/>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6DA26D8F-F449-F647-89CF-859BCE537307}"/>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061654157"/>
      </p:ext>
    </p:extLst>
  </p:cSld>
  <p:clrMapOvr>
    <a:masterClrMapping/>
  </p:clrMapOvr>
  <p:extLst>
    <p:ext uri="{DCECCB84-F9BA-43D5-87BE-67443E8EF086}">
      <p15:sldGuideLst xmlns:p15="http://schemas.microsoft.com/office/powerpoint/2012/main">
        <p15:guide id="1" orient="horz" pos="89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Phases - 1">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94A49C4-26C6-F747-A948-6F248247D1D3}"/>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20"/>
          </a:xfrm>
          <a:prstGeom prst="rect">
            <a:avLst/>
          </a:prstGeom>
        </p:spPr>
      </p:pic>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CD080FB1-EBFC-8046-8481-0C6839CE648F}"/>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Box 24">
            <a:extLst>
              <a:ext uri="{FF2B5EF4-FFF2-40B4-BE49-F238E27FC236}">
                <a16:creationId xmlns:a16="http://schemas.microsoft.com/office/drawing/2014/main" id="{9FAD2C74-B2C9-3C42-A9A3-29E2877B57E6}"/>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A239B8F6-3AE0-4D93-A3DA-A8577D884267}"/>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30C801AE-00D6-4820-A793-C41E238CF846}"/>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970301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Light-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874" y="1391732"/>
            <a:ext cx="7385845" cy="1306512"/>
          </a:xfrm>
          <a:prstGeom prst="rect">
            <a:avLst/>
          </a:prstGeom>
        </p:spPr>
        <p:txBody>
          <a:bodyPr/>
          <a:lstStyle>
            <a:lvl1pPr>
              <a:lnSpc>
                <a:spcPct val="90000"/>
              </a:lnSpc>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5" name="Text Placeholder 12">
            <a:extLst>
              <a:ext uri="{FF2B5EF4-FFF2-40B4-BE49-F238E27FC236}">
                <a16:creationId xmlns:a16="http://schemas.microsoft.com/office/drawing/2014/main" id="{A4CCF3E3-77ED-8B47-BA4F-C8AA5DC7EF51}"/>
              </a:ext>
            </a:extLst>
          </p:cNvPr>
          <p:cNvSpPr>
            <a:spLocks noGrp="1"/>
          </p:cNvSpPr>
          <p:nvPr>
            <p:ph type="body" sz="quarter" idx="11" hasCustomPrompt="1"/>
          </p:nvPr>
        </p:nvSpPr>
        <p:spPr>
          <a:xfrm>
            <a:off x="650875" y="2794290"/>
            <a:ext cx="5703626" cy="1893887"/>
          </a:xfrm>
          <a:prstGeom prst="rect">
            <a:avLst/>
          </a:prstGeom>
        </p:spPr>
        <p:txBody>
          <a:bodyPr/>
          <a:lstStyle>
            <a:lvl1pPr>
              <a:lnSpc>
                <a:spcPct val="100000"/>
              </a:lnSpc>
              <a:defRPr sz="2400" b="0" i="0">
                <a:solidFill>
                  <a:srgbClr val="858585"/>
                </a:solidFill>
                <a:latin typeface="Exo Ligh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Keep track of a transformational technology as it evolves.</a:t>
            </a:r>
          </a:p>
        </p:txBody>
      </p:sp>
    </p:spTree>
    <p:extLst>
      <p:ext uri="{BB962C8B-B14F-4D97-AF65-F5344CB8AC3E}">
        <p14:creationId xmlns:p14="http://schemas.microsoft.com/office/powerpoint/2010/main" val="15039735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Phases - 2">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F527A54-705D-3546-96E2-BEB5EFD3F2C0}"/>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19"/>
          </a:xfrm>
          <a:prstGeom prst="rect">
            <a:avLst/>
          </a:prstGeom>
        </p:spPr>
      </p:pic>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411517B8-6A3E-EA46-B44F-5257BEE2FF8B}"/>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Box 24">
            <a:extLst>
              <a:ext uri="{FF2B5EF4-FFF2-40B4-BE49-F238E27FC236}">
                <a16:creationId xmlns:a16="http://schemas.microsoft.com/office/drawing/2014/main" id="{EAB38534-59C8-AB42-8101-EB37B1EC4E88}"/>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364B2857-0349-4295-A09F-BC1F3F187279}"/>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E17E7439-B4AF-49B8-ACA3-5699AC95DD30}"/>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466564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Phases - 3">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AB425FD-3D89-C248-A85B-4B68C01FA877}"/>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700496"/>
            <a:ext cx="10581006" cy="3965811"/>
          </a:xfrm>
          <a:prstGeom prst="rect">
            <a:avLst/>
          </a:prstGeom>
        </p:spPr>
      </p:pic>
      <p:sp>
        <p:nvSpPr>
          <p:cNvPr id="6" name="Text Placeholder 14">
            <a:extLst>
              <a:ext uri="{FF2B5EF4-FFF2-40B4-BE49-F238E27FC236}">
                <a16:creationId xmlns:a16="http://schemas.microsoft.com/office/drawing/2014/main" id="{74E863AB-F0D1-E945-8334-6F5A93C81567}"/>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Box 22">
            <a:extLst>
              <a:ext uri="{FF2B5EF4-FFF2-40B4-BE49-F238E27FC236}">
                <a16:creationId xmlns:a16="http://schemas.microsoft.com/office/drawing/2014/main" id="{16075586-BA0A-1847-A4BF-C2DDA49655C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C35D8806-3285-4BE5-B0AE-3463590F7BBA}"/>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E5B3A946-1D9F-49EB-B505-DC02CC241C9D}"/>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6400387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Phases - 1">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93B8FA13-DDF5-7548-8A67-CB12EDA06DD6}"/>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304" y="1527275"/>
            <a:ext cx="9303919" cy="5695684"/>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4D995306-C8D6-E447-965A-D9329857EEF5}"/>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Box 22">
            <a:extLst>
              <a:ext uri="{FF2B5EF4-FFF2-40B4-BE49-F238E27FC236}">
                <a16:creationId xmlns:a16="http://schemas.microsoft.com/office/drawing/2014/main" id="{B0DAA7CC-40D8-3E41-9CD3-83C0C10AE9AB}"/>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74DC97C7-02F3-463B-9D89-A5808487AD51}"/>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B5536D64-8A46-4C17-B8EF-74A9D3B557E3}"/>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2493091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Phases -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BA94E45-B883-3943-B236-D1329A7EC986}"/>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304" y="1527275"/>
            <a:ext cx="9303919" cy="5695683"/>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61922"/>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0A5C0A8B-9191-DF4B-9E93-A86912D8DBE4}"/>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6D8C871D-3515-494A-B816-02DBB2F88ED0}"/>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3C891429-3435-46A2-9A21-EA265BF822F1}"/>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7F43F4BC-37EB-4E91-98B2-834E7E762368}"/>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2498539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Phases - 3">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FE4F615-BD55-9045-AFAD-98070A997A4B}"/>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0352" y="1527275"/>
            <a:ext cx="9296014" cy="5695684"/>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51E5FA73-4AE8-EA45-9C15-894C1F59D7E9}"/>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33BEE54B-D3A2-EB40-8CE7-12910A4679F3}"/>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997632BC-BD38-4FFA-8A49-6CDD221B5778}"/>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B170C4F8-BB47-4B45-B9B1-CE3ECEE1D97D}"/>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3931736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Phases -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B533029-8ABD-B44A-A64E-B9DD99015610}"/>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0352" y="1527275"/>
            <a:ext cx="9296014" cy="5695684"/>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6D0B2E5C-C80D-3043-93DB-55F002ABB964}"/>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46FA83B6-F384-A04C-A1D2-4073FDC6FF71}"/>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6DFD0F89-7A9E-4354-8071-82B4B6AB98ED}"/>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CD29BA36-3574-4625-8138-6820D7E948FE}"/>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5452609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Phases - 5">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304" y="1527275"/>
            <a:ext cx="9303919" cy="5695683"/>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67866EFA-B98A-6249-958E-DB853F856A08}"/>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A20F9423-1112-3344-A4CB-4B415DDF96A0}"/>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7E1C97AB-EEDF-4305-8621-CC06849E2A4E}"/>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A9921107-ABDC-435C-B787-CC3DAE1D36EA}"/>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4155022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Phases - 1">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69" y="1527275"/>
            <a:ext cx="9299074" cy="5695683"/>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11F567C2-76D8-5C40-89C6-D69B0FB05A5C}"/>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345207F7-C52E-B341-AB58-8C4B67B9AE8E}"/>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7" name="Title 9">
            <a:extLst>
              <a:ext uri="{FF2B5EF4-FFF2-40B4-BE49-F238E27FC236}">
                <a16:creationId xmlns:a16="http://schemas.microsoft.com/office/drawing/2014/main" id="{BBF1825F-D3DD-4B7A-8BE4-C5DBA654C410}"/>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88FAAAF5-6BC6-4BA5-A366-89F49D4EB830}"/>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42724505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Phases -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69" y="1527275"/>
            <a:ext cx="9299074" cy="5695682"/>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F88C0029-8423-2840-9D9A-D481031AEB21}"/>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86EA329F-0476-2243-890D-1CF74AB7760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4720829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Phases - 3">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70" y="1527275"/>
            <a:ext cx="9299072" cy="5695682"/>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26EB3AA1-C1E1-C840-A0B5-67D720C4643B}"/>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A453A9C9-4CC4-3945-9AF3-39B2C8D9A5C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624246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Dar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C159DB-E140-2142-A538-00EA82E4EAB0}"/>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5" name="Text Placeholder 12">
            <a:extLst>
              <a:ext uri="{FF2B5EF4-FFF2-40B4-BE49-F238E27FC236}">
                <a16:creationId xmlns:a16="http://schemas.microsoft.com/office/drawing/2014/main" id="{9F40FDD0-3CC9-E242-BC04-78D2DEF4846A}"/>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chemeClr val="bg1"/>
                </a:solidFill>
                <a:latin typeface="Montserra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Subtitle text here</a:t>
            </a:r>
          </a:p>
        </p:txBody>
      </p:sp>
    </p:spTree>
    <p:extLst>
      <p:ext uri="{BB962C8B-B14F-4D97-AF65-F5344CB8AC3E}">
        <p14:creationId xmlns:p14="http://schemas.microsoft.com/office/powerpoint/2010/main" val="26263076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Phases -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70" y="1527275"/>
            <a:ext cx="9299072" cy="5695681"/>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582793"/>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582793"/>
            <a:ext cx="20672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15846"/>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15846"/>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B3319451-64B4-1E41-83F2-9E6FFA4414F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4545080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ases tabl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1" y="5054266"/>
            <a:ext cx="12193586" cy="1937084"/>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371475" y="5198224"/>
            <a:ext cx="5689600" cy="1334923"/>
          </a:xfrm>
          <a:prstGeom prst="rect">
            <a:avLst/>
          </a:prstGeom>
        </p:spPr>
        <p:txBody>
          <a:bodyPr lIns="0" tIns="0" rIns="0" bIns="0" numCol="2"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7193883" y="5190061"/>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87CC9A51-A52D-E842-9650-65635AA1CCED}"/>
              </a:ext>
            </a:extLst>
          </p:cNvPr>
          <p:cNvSpPr>
            <a:spLocks noGrp="1"/>
          </p:cNvSpPr>
          <p:nvPr>
            <p:ph type="body" sz="quarter" idx="16"/>
          </p:nvPr>
        </p:nvSpPr>
        <p:spPr>
          <a:xfrm>
            <a:off x="1814518" y="2667857"/>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EE7AE534-5D92-7542-94CD-46B93F8B035B}"/>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9556F70E-8924-D244-81F8-898F318C8A2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0657774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Phases tabl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1" y="5054266"/>
            <a:ext cx="12193586" cy="1937084"/>
          </a:xfrm>
          <a:prstGeom prst="rect">
            <a:avLst/>
          </a:prstGeom>
          <a:solidFill>
            <a:srgbClr val="F07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371475" y="5198224"/>
            <a:ext cx="5689600" cy="1334923"/>
          </a:xfrm>
          <a:prstGeom prst="rect">
            <a:avLst/>
          </a:prstGeom>
        </p:spPr>
        <p:txBody>
          <a:bodyPr lIns="0" tIns="0" rIns="0" bIns="0" numCol="2"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7193883" y="5190061"/>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87CC9A51-A52D-E842-9650-65635AA1CCED}"/>
              </a:ext>
            </a:extLst>
          </p:cNvPr>
          <p:cNvSpPr>
            <a:spLocks noGrp="1"/>
          </p:cNvSpPr>
          <p:nvPr>
            <p:ph type="body" sz="quarter" idx="16"/>
          </p:nvPr>
        </p:nvSpPr>
        <p:spPr>
          <a:xfrm>
            <a:off x="1814518" y="2667857"/>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0" name="Text Placeholder 17">
            <a:extLst>
              <a:ext uri="{FF2B5EF4-FFF2-40B4-BE49-F238E27FC236}">
                <a16:creationId xmlns:a16="http://schemas.microsoft.com/office/drawing/2014/main" id="{EE7AE534-5D92-7542-94CD-46B93F8B035B}"/>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9556F70E-8924-D244-81F8-898F318C8A2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6977605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tep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US" dirty="0"/>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9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374474" y="2082070"/>
            <a:ext cx="4529132" cy="371902"/>
          </a:xfrm>
          <a:prstGeom prst="rect">
            <a:avLst/>
          </a:prstGeom>
        </p:spPr>
        <p:txBody>
          <a:bodyPr lIns="0" tIns="0" rIns="0" bIns="0">
            <a:noAutofit/>
          </a:bodyPr>
          <a:lstStyle>
            <a:lvl1pPr marL="0" indent="0" algn="l">
              <a:lnSpc>
                <a:spcPct val="9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9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14">
            <a:extLst>
              <a:ext uri="{FF2B5EF4-FFF2-40B4-BE49-F238E27FC236}">
                <a16:creationId xmlns:a16="http://schemas.microsoft.com/office/drawing/2014/main" id="{C4C6D666-F1FC-4C45-8814-EC78F26C85BE}"/>
              </a:ext>
            </a:extLst>
          </p:cNvPr>
          <p:cNvSpPr>
            <a:spLocks noGrp="1"/>
          </p:cNvSpPr>
          <p:nvPr>
            <p:ph type="body" sz="quarter" idx="15"/>
          </p:nvPr>
        </p:nvSpPr>
        <p:spPr>
          <a:xfrm>
            <a:off x="9362364" y="4949429"/>
            <a:ext cx="2544797" cy="1324301"/>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1">
            <a:extLst>
              <a:ext uri="{FF2B5EF4-FFF2-40B4-BE49-F238E27FC236}">
                <a16:creationId xmlns:a16="http://schemas.microsoft.com/office/drawing/2014/main" id="{07BB7D92-C928-3E42-B0C1-1E8CA4149E24}"/>
              </a:ext>
            </a:extLst>
          </p:cNvPr>
          <p:cNvSpPr>
            <a:spLocks noGrp="1"/>
          </p:cNvSpPr>
          <p:nvPr>
            <p:ph type="body" sz="quarter" idx="35"/>
          </p:nvPr>
        </p:nvSpPr>
        <p:spPr>
          <a:xfrm>
            <a:off x="358603" y="4835636"/>
            <a:ext cx="7070567" cy="939371"/>
          </a:xfrm>
          <a:prstGeom prst="rect">
            <a:avLst/>
          </a:prstGeom>
        </p:spPr>
        <p:txBody>
          <a:bodyPr lIns="0" tIns="0" rIns="0" bIns="0">
            <a:noAutofit/>
          </a:bodyPr>
          <a:lstStyle>
            <a:lvl1pPr marL="0" indent="0">
              <a:lnSpc>
                <a:spcPct val="90000"/>
              </a:lnSpc>
              <a:buNone/>
              <a:defRPr sz="2000" b="1" i="0" spc="0">
                <a:solidFill>
                  <a:srgbClr val="858585"/>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FDEDCE3A-356D-4642-851B-3AB57D790ADD}"/>
              </a:ext>
            </a:extLst>
          </p:cNvPr>
          <p:cNvSpPr>
            <a:spLocks noGrp="1"/>
          </p:cNvSpPr>
          <p:nvPr>
            <p:ph type="body" sz="quarter" idx="34"/>
          </p:nvPr>
        </p:nvSpPr>
        <p:spPr>
          <a:xfrm>
            <a:off x="380033" y="2580323"/>
            <a:ext cx="5237948" cy="1263015"/>
          </a:xfrm>
          <a:prstGeom prst="rect">
            <a:avLst/>
          </a:prstGeom>
        </p:spPr>
        <p:txBody>
          <a:bodyPr lIns="0" tIns="0" rIns="0" bIns="0">
            <a:noAutofit/>
          </a:bodyPr>
          <a:lstStyle>
            <a:lvl1pPr marL="0" indent="0">
              <a:lnSpc>
                <a:spcPct val="90000"/>
              </a:lnSpc>
              <a:buNone/>
              <a:defRPr sz="1600" b="0" i="0">
                <a:solidFill>
                  <a:srgbClr val="848585"/>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Box 11">
            <a:extLst>
              <a:ext uri="{FF2B5EF4-FFF2-40B4-BE49-F238E27FC236}">
                <a16:creationId xmlns:a16="http://schemas.microsoft.com/office/drawing/2014/main" id="{907E2940-62C3-4846-A4B6-19D915C5EDE1}"/>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6526390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aseStudy-Overview">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933AFED-7F68-D14D-8FF8-7CF369A24AA9}"/>
              </a:ext>
            </a:extLst>
          </p:cNvPr>
          <p:cNvSpPr/>
          <p:nvPr userDrawn="1"/>
        </p:nvSpPr>
        <p:spPr>
          <a:xfrm>
            <a:off x="467837" y="2211573"/>
            <a:ext cx="3678865" cy="3891517"/>
          </a:xfrm>
          <a:prstGeom prst="rect">
            <a:avLst/>
          </a:prstGeom>
          <a:gradFill>
            <a:gsLst>
              <a:gs pos="0">
                <a:srgbClr val="F17A26">
                  <a:alpha val="19000"/>
                </a:srgbClr>
              </a:gs>
              <a:gs pos="55000">
                <a:srgbClr val="F17A26">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26" name="Rectangle 25">
            <a:extLst>
              <a:ext uri="{FF2B5EF4-FFF2-40B4-BE49-F238E27FC236}">
                <a16:creationId xmlns:a16="http://schemas.microsoft.com/office/drawing/2014/main" id="{B38A9B09-49D1-CE44-A049-6DA802C9A72D}"/>
              </a:ext>
            </a:extLst>
          </p:cNvPr>
          <p:cNvSpPr/>
          <p:nvPr userDrawn="1"/>
        </p:nvSpPr>
        <p:spPr>
          <a:xfrm>
            <a:off x="4354834" y="2200941"/>
            <a:ext cx="3678865" cy="3891517"/>
          </a:xfrm>
          <a:prstGeom prst="rect">
            <a:avLst/>
          </a:prstGeom>
          <a:gradFill>
            <a:gsLst>
              <a:gs pos="0">
                <a:srgbClr val="299D48">
                  <a:alpha val="17000"/>
                </a:srgbClr>
              </a:gs>
              <a:gs pos="55000">
                <a:srgbClr val="299D48">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7913"/>
            <a:ext cx="4983207" cy="1130188"/>
          </a:xfrm>
        </p:spPr>
        <p:txBody>
          <a:bodyPr>
            <a:noAutofit/>
          </a:bodyPr>
          <a:lstStyle>
            <a:lvl1pPr>
              <a:lnSpc>
                <a:spcPct val="90000"/>
              </a:lnSpc>
              <a:defRPr b="0" i="0"/>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1" y="1227458"/>
            <a:ext cx="1411479"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3" y="1081050"/>
            <a:ext cx="1364984" cy="138064"/>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27458"/>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81050"/>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51869"/>
            <a:ext cx="3764382" cy="466166"/>
          </a:xfrm>
          <a:prstGeom prst="rect">
            <a:avLst/>
          </a:prstGeom>
        </p:spPr>
        <p:txBody>
          <a:bodyPr lIns="0" tIns="0" rIns="0" bIns="0">
            <a:noAutofit/>
          </a:bodyPr>
          <a:lstStyle>
            <a:lvl1pPr marL="0" indent="0" algn="l">
              <a:lnSpc>
                <a:spcPct val="110000"/>
              </a:lnSpc>
              <a:buNone/>
              <a:defRPr sz="1600" b="0" i="0">
                <a:solidFill>
                  <a:srgbClr val="848585"/>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2" name="Text Placeholder 11">
            <a:extLst>
              <a:ext uri="{FF2B5EF4-FFF2-40B4-BE49-F238E27FC236}">
                <a16:creationId xmlns:a16="http://schemas.microsoft.com/office/drawing/2014/main" id="{D99FFE4F-9691-A64B-AC9F-F3ECB412E67D}"/>
              </a:ext>
            </a:extLst>
          </p:cNvPr>
          <p:cNvSpPr>
            <a:spLocks noGrp="1"/>
          </p:cNvSpPr>
          <p:nvPr>
            <p:ph type="body" sz="quarter" idx="11"/>
          </p:nvPr>
        </p:nvSpPr>
        <p:spPr>
          <a:xfrm>
            <a:off x="882007" y="2478199"/>
            <a:ext cx="2777181" cy="939371"/>
          </a:xfrm>
          <a:prstGeom prst="rect">
            <a:avLst/>
          </a:prstGeom>
        </p:spPr>
        <p:txBody>
          <a:bodyPr lIns="0" tIns="0" rIns="0" bIns="0">
            <a:noAutofit/>
          </a:bodyPr>
          <a:lstStyle>
            <a:lvl1pPr marL="0" indent="0">
              <a:lnSpc>
                <a:spcPct val="110000"/>
              </a:lnSpc>
              <a:buNone/>
              <a:defRPr sz="2000" b="1" i="0" spc="0">
                <a:solidFill>
                  <a:srgbClr val="F17A26"/>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1">
            <a:extLst>
              <a:ext uri="{FF2B5EF4-FFF2-40B4-BE49-F238E27FC236}">
                <a16:creationId xmlns:a16="http://schemas.microsoft.com/office/drawing/2014/main" id="{12597800-6F28-C54E-B9B2-4BE07EA00286}"/>
              </a:ext>
            </a:extLst>
          </p:cNvPr>
          <p:cNvSpPr>
            <a:spLocks noGrp="1"/>
          </p:cNvSpPr>
          <p:nvPr>
            <p:ph type="body" sz="quarter" idx="33"/>
          </p:nvPr>
        </p:nvSpPr>
        <p:spPr>
          <a:xfrm>
            <a:off x="4782344" y="2478199"/>
            <a:ext cx="2777181" cy="939371"/>
          </a:xfrm>
          <a:prstGeom prst="rect">
            <a:avLst/>
          </a:prstGeom>
        </p:spPr>
        <p:txBody>
          <a:bodyPr lIns="0" tIns="0" rIns="0" bIns="0">
            <a:noAutofit/>
          </a:bodyPr>
          <a:lstStyle>
            <a:lvl1pPr marL="0" indent="0">
              <a:lnSpc>
                <a:spcPct val="110000"/>
              </a:lnSpc>
              <a:buNone/>
              <a:defRPr sz="2000" b="1" i="0" spc="0">
                <a:solidFill>
                  <a:srgbClr val="299D48"/>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Rectangle 19">
            <a:extLst>
              <a:ext uri="{FF2B5EF4-FFF2-40B4-BE49-F238E27FC236}">
                <a16:creationId xmlns:a16="http://schemas.microsoft.com/office/drawing/2014/main" id="{19BB4306-6F73-514A-8275-451C49DE6376}"/>
              </a:ext>
            </a:extLst>
          </p:cNvPr>
          <p:cNvSpPr/>
          <p:nvPr userDrawn="1"/>
        </p:nvSpPr>
        <p:spPr>
          <a:xfrm>
            <a:off x="4274820" y="2124635"/>
            <a:ext cx="7612380" cy="4087906"/>
          </a:xfrm>
          <a:prstGeom prst="rect">
            <a:avLst/>
          </a:prstGeom>
          <a:noFill/>
          <a:ln w="3175">
            <a:solidFill>
              <a:srgbClr val="C9C9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dirty="0">
              <a:latin typeface="Roboto Condensed Light" panose="02000000000000000000" pitchFamily="2" charset="0"/>
            </a:endParaRPr>
          </a:p>
        </p:txBody>
      </p:sp>
      <p:sp>
        <p:nvSpPr>
          <p:cNvPr id="23" name="Rectangle 22">
            <a:extLst>
              <a:ext uri="{FF2B5EF4-FFF2-40B4-BE49-F238E27FC236}">
                <a16:creationId xmlns:a16="http://schemas.microsoft.com/office/drawing/2014/main" id="{06CD7AF2-1439-1042-84B1-9FA17C1579F2}"/>
              </a:ext>
            </a:extLst>
          </p:cNvPr>
          <p:cNvSpPr/>
          <p:nvPr userDrawn="1"/>
        </p:nvSpPr>
        <p:spPr>
          <a:xfrm>
            <a:off x="381794" y="2124635"/>
            <a:ext cx="3887787" cy="4087906"/>
          </a:xfrm>
          <a:prstGeom prst="rect">
            <a:avLst/>
          </a:prstGeom>
          <a:noFill/>
          <a:ln w="3175">
            <a:solidFill>
              <a:srgbClr val="C9C9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dirty="0">
              <a:latin typeface="Roboto Condensed Light" panose="02000000000000000000" pitchFamily="2" charset="0"/>
            </a:endParaRPr>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8002111" y="2124635"/>
            <a:ext cx="3888000"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dirty="0">
              <a:latin typeface="Roboto Condensed Light" panose="02000000000000000000" pitchFamily="2" charset="0"/>
            </a:endParaRP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497094" y="2478199"/>
            <a:ext cx="2777181" cy="939371"/>
          </a:xfrm>
          <a:prstGeom prst="rect">
            <a:avLst/>
          </a:prstGeom>
        </p:spPr>
        <p:txBody>
          <a:bodyPr lIns="0" tIns="0" rIns="0" bIns="0">
            <a:noAutofit/>
          </a:bodyPr>
          <a:lstStyle>
            <a:lvl1pPr marL="0" indent="0">
              <a:lnSpc>
                <a:spcPct val="110000"/>
              </a:lnSpc>
              <a:buNone/>
              <a:defRPr sz="2000" b="1" i="0" spc="0">
                <a:solidFill>
                  <a:srgbClr val="2576B7"/>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Rectangle 28">
            <a:extLst>
              <a:ext uri="{FF2B5EF4-FFF2-40B4-BE49-F238E27FC236}">
                <a16:creationId xmlns:a16="http://schemas.microsoft.com/office/drawing/2014/main" id="{D84F50E7-9C84-0041-B92B-5909E8001F65}"/>
              </a:ext>
            </a:extLst>
          </p:cNvPr>
          <p:cNvSpPr/>
          <p:nvPr userDrawn="1"/>
        </p:nvSpPr>
        <p:spPr>
          <a:xfrm>
            <a:off x="8001845" y="2119122"/>
            <a:ext cx="3888000"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latin typeface="Roboto Condensed Light" panose="02000000000000000000" pitchFamily="2" charset="0"/>
            </a:endParaRPr>
          </a:p>
        </p:txBody>
      </p:sp>
      <p:sp>
        <p:nvSpPr>
          <p:cNvPr id="21" name="Text Placeholder 4">
            <a:extLst>
              <a:ext uri="{FF2B5EF4-FFF2-40B4-BE49-F238E27FC236}">
                <a16:creationId xmlns:a16="http://schemas.microsoft.com/office/drawing/2014/main" id="{D66884E8-D3EE-4E4C-B7CB-7A9079FAB012}"/>
              </a:ext>
            </a:extLst>
          </p:cNvPr>
          <p:cNvSpPr>
            <a:spLocks noGrp="1"/>
          </p:cNvSpPr>
          <p:nvPr>
            <p:ph type="body" sz="quarter" idx="36"/>
          </p:nvPr>
        </p:nvSpPr>
        <p:spPr>
          <a:xfrm>
            <a:off x="881838" y="2816659"/>
            <a:ext cx="2924618" cy="3084411"/>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4">
            <a:extLst>
              <a:ext uri="{FF2B5EF4-FFF2-40B4-BE49-F238E27FC236}">
                <a16:creationId xmlns:a16="http://schemas.microsoft.com/office/drawing/2014/main" id="{39AD2FE5-1A1C-8F4A-8981-1B6428087B4F}"/>
              </a:ext>
            </a:extLst>
          </p:cNvPr>
          <p:cNvSpPr>
            <a:spLocks noGrp="1"/>
          </p:cNvSpPr>
          <p:nvPr>
            <p:ph type="body" sz="quarter" idx="37"/>
          </p:nvPr>
        </p:nvSpPr>
        <p:spPr>
          <a:xfrm>
            <a:off x="4788992" y="2816659"/>
            <a:ext cx="2924618" cy="3084411"/>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4">
            <a:extLst>
              <a:ext uri="{FF2B5EF4-FFF2-40B4-BE49-F238E27FC236}">
                <a16:creationId xmlns:a16="http://schemas.microsoft.com/office/drawing/2014/main" id="{9B48A8C3-06D8-B942-939C-E150561466EB}"/>
              </a:ext>
            </a:extLst>
          </p:cNvPr>
          <p:cNvSpPr>
            <a:spLocks noGrp="1"/>
          </p:cNvSpPr>
          <p:nvPr>
            <p:ph type="body" sz="quarter" idx="38"/>
          </p:nvPr>
        </p:nvSpPr>
        <p:spPr>
          <a:xfrm>
            <a:off x="8501526" y="2816659"/>
            <a:ext cx="2924618" cy="3084411"/>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7978983"/>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aseStudy-Challeng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CCCD150-1E43-B047-BBCD-E7CD4E6655BC}"/>
              </a:ext>
            </a:extLst>
          </p:cNvPr>
          <p:cNvSpPr/>
          <p:nvPr userDrawn="1"/>
        </p:nvSpPr>
        <p:spPr>
          <a:xfrm>
            <a:off x="471384" y="2215122"/>
            <a:ext cx="3678865" cy="3891517"/>
          </a:xfrm>
          <a:prstGeom prst="rect">
            <a:avLst/>
          </a:prstGeom>
          <a:gradFill>
            <a:gsLst>
              <a:gs pos="0">
                <a:srgbClr val="F17A26">
                  <a:alpha val="19000"/>
                </a:srgbClr>
              </a:gs>
              <a:gs pos="55000">
                <a:srgbClr val="F17A26">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378300" y="2124635"/>
            <a:ext cx="11516400" cy="4087906"/>
          </a:xfrm>
          <a:prstGeom prst="rect">
            <a:avLst/>
          </a:prstGeom>
          <a:no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dirty="0">
              <a:latin typeface="Roboto Condensed Light" panose="02000000000000000000" pitchFamily="2" charset="0"/>
            </a:endParaRPr>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7913"/>
            <a:ext cx="4983207" cy="1130188"/>
          </a:xfrm>
        </p:spPr>
        <p:txBody>
          <a:bodyPr>
            <a:noAutofit/>
          </a:bodyPr>
          <a:lstStyle>
            <a:lvl1pPr>
              <a:lnSpc>
                <a:spcPct val="90000"/>
              </a:lnSpc>
              <a:defRPr b="0" i="0"/>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1" y="1227458"/>
            <a:ext cx="1411479"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3" y="1081050"/>
            <a:ext cx="1364984" cy="138064"/>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27458"/>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81050"/>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51869"/>
            <a:ext cx="3764382" cy="466166"/>
          </a:xfrm>
          <a:prstGeom prst="rect">
            <a:avLst/>
          </a:prstGeom>
        </p:spPr>
        <p:txBody>
          <a:bodyPr lIns="0" tIns="0" rIns="0" bIns="0">
            <a:noAutofit/>
          </a:bodyPr>
          <a:lstStyle>
            <a:lvl1pPr marL="0" indent="0" algn="l">
              <a:lnSpc>
                <a:spcPct val="110000"/>
              </a:lnSpc>
              <a:buNone/>
              <a:defRPr sz="1600" b="0" i="0">
                <a:solidFill>
                  <a:srgbClr val="848585"/>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18" name="Text Placeholder 14">
            <a:extLst>
              <a:ext uri="{FF2B5EF4-FFF2-40B4-BE49-F238E27FC236}">
                <a16:creationId xmlns:a16="http://schemas.microsoft.com/office/drawing/2014/main" id="{64575029-F9F4-2248-A2E0-0D606CABA3CE}"/>
              </a:ext>
            </a:extLst>
          </p:cNvPr>
          <p:cNvSpPr>
            <a:spLocks noGrp="1"/>
          </p:cNvSpPr>
          <p:nvPr>
            <p:ph type="body" sz="quarter" idx="34"/>
          </p:nvPr>
        </p:nvSpPr>
        <p:spPr>
          <a:xfrm>
            <a:off x="877102" y="2823210"/>
            <a:ext cx="2906863" cy="3097530"/>
          </a:xfrm>
          <a:prstGeom prst="rect">
            <a:avLst/>
          </a:prstGeom>
        </p:spPr>
        <p:txBody>
          <a:bodyPr lIns="0" tIns="0" rIns="0" bIns="0">
            <a:noAutofit/>
          </a:bodyPr>
          <a:lstStyle>
            <a:lvl1pPr marL="0" indent="0">
              <a:lnSpc>
                <a:spcPct val="110000"/>
              </a:lnSpc>
              <a:buNone/>
              <a:defRPr sz="1600" b="0" i="0">
                <a:solidFill>
                  <a:srgbClr val="848585"/>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73284" y="2478199"/>
            <a:ext cx="2777181" cy="939371"/>
          </a:xfrm>
          <a:prstGeom prst="rect">
            <a:avLst/>
          </a:prstGeom>
        </p:spPr>
        <p:txBody>
          <a:bodyPr lIns="0" tIns="0" rIns="0" bIns="0">
            <a:noAutofit/>
          </a:bodyPr>
          <a:lstStyle>
            <a:lvl1pPr marL="0" indent="0">
              <a:lnSpc>
                <a:spcPct val="110000"/>
              </a:lnSpc>
              <a:buNone/>
              <a:defRPr sz="2000" b="1" i="0" spc="0">
                <a:solidFill>
                  <a:srgbClr val="F17A26"/>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4">
            <a:extLst>
              <a:ext uri="{FF2B5EF4-FFF2-40B4-BE49-F238E27FC236}">
                <a16:creationId xmlns:a16="http://schemas.microsoft.com/office/drawing/2014/main" id="{7CC5F6BB-EA9F-D840-8B69-03B879A19A3B}"/>
              </a:ext>
            </a:extLst>
          </p:cNvPr>
          <p:cNvSpPr>
            <a:spLocks noGrp="1"/>
          </p:cNvSpPr>
          <p:nvPr>
            <p:ph type="body" sz="quarter" idx="33"/>
          </p:nvPr>
        </p:nvSpPr>
        <p:spPr>
          <a:xfrm>
            <a:off x="4773353" y="2859190"/>
            <a:ext cx="6291521" cy="270163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8869445"/>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aseStudy-Solutio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6B6B27B-BCD4-EC48-AEB7-B3D393D6BBC5}"/>
              </a:ext>
            </a:extLst>
          </p:cNvPr>
          <p:cNvSpPr/>
          <p:nvPr userDrawn="1"/>
        </p:nvSpPr>
        <p:spPr>
          <a:xfrm>
            <a:off x="471384" y="2215122"/>
            <a:ext cx="3678865" cy="3891517"/>
          </a:xfrm>
          <a:prstGeom prst="rect">
            <a:avLst/>
          </a:prstGeom>
          <a:gradFill>
            <a:gsLst>
              <a:gs pos="0">
                <a:srgbClr val="299D48">
                  <a:alpha val="18000"/>
                </a:srgbClr>
              </a:gs>
              <a:gs pos="55000">
                <a:srgbClr val="299D48">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16" name="Rectangle 15">
            <a:extLst>
              <a:ext uri="{FF2B5EF4-FFF2-40B4-BE49-F238E27FC236}">
                <a16:creationId xmlns:a16="http://schemas.microsoft.com/office/drawing/2014/main" id="{95371860-ED38-0C40-8EE6-0ED187190BD6}"/>
              </a:ext>
            </a:extLst>
          </p:cNvPr>
          <p:cNvSpPr/>
          <p:nvPr userDrawn="1"/>
        </p:nvSpPr>
        <p:spPr>
          <a:xfrm>
            <a:off x="378300" y="2124635"/>
            <a:ext cx="11516400" cy="4087906"/>
          </a:xfrm>
          <a:prstGeom prst="rect">
            <a:avLst/>
          </a:prstGeom>
          <a:no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dirty="0">
              <a:latin typeface="Roboto Condensed Light" panose="02000000000000000000" pitchFamily="2" charset="0"/>
            </a:endParaRPr>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5358"/>
            <a:ext cx="4983207" cy="1130188"/>
          </a:xfrm>
        </p:spPr>
        <p:txBody>
          <a:bodyPr>
            <a:noAutofit/>
          </a:bodyPr>
          <a:lstStyle>
            <a:lvl1pPr>
              <a:lnSpc>
                <a:spcPct val="90000"/>
              </a:lnSpc>
              <a:defRPr b="0" i="0"/>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1" y="1212711"/>
            <a:ext cx="1411479"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2" y="1066302"/>
            <a:ext cx="1395981" cy="200057"/>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12711"/>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66303"/>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37122"/>
            <a:ext cx="3764382" cy="466166"/>
          </a:xfrm>
          <a:prstGeom prst="rect">
            <a:avLst/>
          </a:prstGeom>
        </p:spPr>
        <p:txBody>
          <a:bodyPr lIns="0" tIns="0" rIns="0" bIns="0">
            <a:noAutofit/>
          </a:bodyPr>
          <a:lstStyle>
            <a:lvl1pPr marL="0" indent="0" algn="l">
              <a:lnSpc>
                <a:spcPct val="110000"/>
              </a:lnSpc>
              <a:buNone/>
              <a:defRPr sz="1600" b="0" i="0">
                <a:solidFill>
                  <a:srgbClr val="848585"/>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18" name="Text Placeholder 14">
            <a:extLst>
              <a:ext uri="{FF2B5EF4-FFF2-40B4-BE49-F238E27FC236}">
                <a16:creationId xmlns:a16="http://schemas.microsoft.com/office/drawing/2014/main" id="{64575029-F9F4-2248-A2E0-0D606CABA3CE}"/>
              </a:ext>
            </a:extLst>
          </p:cNvPr>
          <p:cNvSpPr>
            <a:spLocks noGrp="1"/>
          </p:cNvSpPr>
          <p:nvPr>
            <p:ph type="body" sz="quarter" idx="34"/>
          </p:nvPr>
        </p:nvSpPr>
        <p:spPr>
          <a:xfrm>
            <a:off x="877102" y="2823210"/>
            <a:ext cx="2906863" cy="3097530"/>
          </a:xfrm>
          <a:prstGeom prst="rect">
            <a:avLst/>
          </a:prstGeom>
        </p:spPr>
        <p:txBody>
          <a:bodyPr lIns="0" tIns="0" rIns="0" bIns="0">
            <a:noAutofit/>
          </a:bodyPr>
          <a:lstStyle>
            <a:lvl1pPr marL="0" indent="0">
              <a:lnSpc>
                <a:spcPct val="110000"/>
              </a:lnSpc>
              <a:buNone/>
              <a:defRPr sz="1600" b="0" i="0">
                <a:solidFill>
                  <a:srgbClr val="848585"/>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73284" y="2478199"/>
            <a:ext cx="2777181" cy="939371"/>
          </a:xfrm>
          <a:prstGeom prst="rect">
            <a:avLst/>
          </a:prstGeom>
        </p:spPr>
        <p:txBody>
          <a:bodyPr lIns="0" tIns="0" rIns="0" bIns="0">
            <a:noAutofit/>
          </a:bodyPr>
          <a:lstStyle>
            <a:lvl1pPr marL="0" indent="0">
              <a:lnSpc>
                <a:spcPct val="110000"/>
              </a:lnSpc>
              <a:buNone/>
              <a:defRPr sz="2000" b="1" i="0" spc="0">
                <a:solidFill>
                  <a:srgbClr val="299D48"/>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4">
            <a:extLst>
              <a:ext uri="{FF2B5EF4-FFF2-40B4-BE49-F238E27FC236}">
                <a16:creationId xmlns:a16="http://schemas.microsoft.com/office/drawing/2014/main" id="{EBC06712-582F-5A4A-B1A9-40F085BF682E}"/>
              </a:ext>
            </a:extLst>
          </p:cNvPr>
          <p:cNvSpPr>
            <a:spLocks noGrp="1"/>
          </p:cNvSpPr>
          <p:nvPr>
            <p:ph type="body" sz="quarter" idx="33"/>
          </p:nvPr>
        </p:nvSpPr>
        <p:spPr>
          <a:xfrm>
            <a:off x="4773353" y="2859190"/>
            <a:ext cx="6291521" cy="270163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2508613"/>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aseStudy-Resul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5357"/>
            <a:ext cx="4983207" cy="1130188"/>
          </a:xfrm>
        </p:spPr>
        <p:txBody>
          <a:bodyPr>
            <a:noAutofit/>
          </a:bodyPr>
          <a:lstStyle>
            <a:lvl1pPr>
              <a:lnSpc>
                <a:spcPct val="90000"/>
              </a:lnSpc>
              <a:defRPr b="0" i="0">
                <a:solidFill>
                  <a:srgbClr val="717171"/>
                </a:solidFill>
              </a:defRPr>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2" y="1212711"/>
            <a:ext cx="1411479" cy="379114"/>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2" y="1066302"/>
            <a:ext cx="197410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12710"/>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66302"/>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37121"/>
            <a:ext cx="3764382" cy="466166"/>
          </a:xfrm>
          <a:prstGeom prst="rect">
            <a:avLst/>
          </a:prstGeom>
        </p:spPr>
        <p:txBody>
          <a:bodyPr lIns="0" tIns="0" rIns="0" bIns="0">
            <a:noAutofit/>
          </a:bodyPr>
          <a:lstStyle>
            <a:lvl1pPr marL="0" indent="0" algn="l">
              <a:lnSpc>
                <a:spcPct val="110000"/>
              </a:lnSpc>
              <a:buNone/>
              <a:defRPr sz="1600" b="0" i="0">
                <a:solidFill>
                  <a:srgbClr val="848585"/>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378300" y="2124635"/>
            <a:ext cx="11516400"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dirty="0">
              <a:latin typeface="Roboto Condensed Light" panose="02000000000000000000" pitchFamily="2" charset="0"/>
            </a:endParaRPr>
          </a:p>
        </p:txBody>
      </p:sp>
      <p:sp>
        <p:nvSpPr>
          <p:cNvPr id="18" name="Text Placeholder 14">
            <a:extLst>
              <a:ext uri="{FF2B5EF4-FFF2-40B4-BE49-F238E27FC236}">
                <a16:creationId xmlns:a16="http://schemas.microsoft.com/office/drawing/2014/main" id="{64575029-F9F4-2248-A2E0-0D606CABA3CE}"/>
              </a:ext>
            </a:extLst>
          </p:cNvPr>
          <p:cNvSpPr>
            <a:spLocks noGrp="1"/>
          </p:cNvSpPr>
          <p:nvPr>
            <p:ph type="body" sz="quarter" idx="34"/>
          </p:nvPr>
        </p:nvSpPr>
        <p:spPr>
          <a:xfrm>
            <a:off x="877102" y="2823210"/>
            <a:ext cx="2906863" cy="3097530"/>
          </a:xfrm>
          <a:prstGeom prst="rect">
            <a:avLst/>
          </a:prstGeom>
        </p:spPr>
        <p:txBody>
          <a:bodyPr lIns="0" tIns="0" rIns="0" bIns="0">
            <a:noAutofit/>
          </a:bodyPr>
          <a:lstStyle>
            <a:lvl1pPr marL="0" indent="0">
              <a:lnSpc>
                <a:spcPct val="110000"/>
              </a:lnSpc>
              <a:buNone/>
              <a:defRPr sz="1600" b="0" i="0">
                <a:solidFill>
                  <a:srgbClr val="848585"/>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73284" y="2478199"/>
            <a:ext cx="2777181" cy="939371"/>
          </a:xfrm>
          <a:prstGeom prst="rect">
            <a:avLst/>
          </a:prstGeom>
        </p:spPr>
        <p:txBody>
          <a:bodyPr lIns="0" tIns="0" rIns="0" bIns="0">
            <a:noAutofit/>
          </a:bodyPr>
          <a:lstStyle>
            <a:lvl1pPr marL="0" indent="0">
              <a:lnSpc>
                <a:spcPct val="110000"/>
              </a:lnSpc>
              <a:buNone/>
              <a:defRPr sz="2000" b="1" i="0" spc="0">
                <a:solidFill>
                  <a:srgbClr val="2576B7"/>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Rectangle 23">
            <a:extLst>
              <a:ext uri="{FF2B5EF4-FFF2-40B4-BE49-F238E27FC236}">
                <a16:creationId xmlns:a16="http://schemas.microsoft.com/office/drawing/2014/main" id="{B39A272B-80C2-6041-B7D7-2757D1FF9673}"/>
              </a:ext>
            </a:extLst>
          </p:cNvPr>
          <p:cNvSpPr/>
          <p:nvPr userDrawn="1"/>
        </p:nvSpPr>
        <p:spPr>
          <a:xfrm>
            <a:off x="378301" y="2119122"/>
            <a:ext cx="11516400"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latin typeface="Roboto Condensed Light" panose="02000000000000000000" pitchFamily="2" charset="0"/>
            </a:endParaRPr>
          </a:p>
        </p:txBody>
      </p:sp>
      <p:sp>
        <p:nvSpPr>
          <p:cNvPr id="13" name="Text Placeholder 4">
            <a:extLst>
              <a:ext uri="{FF2B5EF4-FFF2-40B4-BE49-F238E27FC236}">
                <a16:creationId xmlns:a16="http://schemas.microsoft.com/office/drawing/2014/main" id="{4F68E92D-CD33-6243-896E-3C6A0C308B22}"/>
              </a:ext>
            </a:extLst>
          </p:cNvPr>
          <p:cNvSpPr>
            <a:spLocks noGrp="1"/>
          </p:cNvSpPr>
          <p:nvPr>
            <p:ph type="body" sz="quarter" idx="33"/>
          </p:nvPr>
        </p:nvSpPr>
        <p:spPr>
          <a:xfrm>
            <a:off x="4773353" y="2859190"/>
            <a:ext cx="6291521" cy="270163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4079180"/>
      </p:ext>
    </p:extLst>
  </p:cSld>
  <p:clrMapOvr>
    <a:masterClrMapping/>
  </p:clrMapOvr>
  <p:extLst>
    <p:ext uri="{DCECCB84-F9BA-43D5-87BE-67443E8EF086}">
      <p15:sldGuideLst xmlns:p15="http://schemas.microsoft.com/office/powerpoint/2012/main">
        <p15:guide id="1" orient="horz" pos="890">
          <p15:clr>
            <a:srgbClr val="FBAE40"/>
          </p15:clr>
        </p15:guide>
        <p15:guide id="2" orient="horz" pos="1911"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eneric-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5632357" cy="1130188"/>
          </a:xfrm>
        </p:spPr>
        <p:txBody>
          <a:bodyPr>
            <a:noAutofit/>
          </a:bodyPr>
          <a:lstStyle>
            <a:lvl1pPr>
              <a:defRPr b="0" i="0"/>
            </a:lvl1pPr>
          </a:lstStyle>
          <a:p>
            <a:r>
              <a:rPr lang="en-US"/>
              <a:t>Click to edit Master title style</a:t>
            </a:r>
          </a:p>
        </p:txBody>
      </p:sp>
    </p:spTree>
    <p:extLst>
      <p:ext uri="{BB962C8B-B14F-4D97-AF65-F5344CB8AC3E}">
        <p14:creationId xmlns:p14="http://schemas.microsoft.com/office/powerpoint/2010/main" val="4057389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eneric-slide-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4967041" cy="1130188"/>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67658" y="1643564"/>
            <a:ext cx="4116208" cy="669978"/>
          </a:xfrm>
          <a:prstGeom prst="rect">
            <a:avLst/>
          </a:prstGeom>
        </p:spPr>
        <p:txBody>
          <a:bodyPr lIns="0" tIns="0" rIns="0" bIns="0">
            <a:noAutofit/>
          </a:bodyPr>
          <a:lstStyle>
            <a:lvl1pPr marL="0" indent="0">
              <a:lnSpc>
                <a:spcPct val="110000"/>
              </a:lnSpc>
              <a:buNone/>
              <a:defRPr sz="2000" b="0" i="0" spc="0">
                <a:solidFill>
                  <a:srgbClr val="2576B7"/>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4">
            <a:extLst>
              <a:ext uri="{FF2B5EF4-FFF2-40B4-BE49-F238E27FC236}">
                <a16:creationId xmlns:a16="http://schemas.microsoft.com/office/drawing/2014/main" id="{9881DA12-3A02-104C-8DA9-67C6D34506B4}"/>
              </a:ext>
            </a:extLst>
          </p:cNvPr>
          <p:cNvSpPr>
            <a:spLocks noGrp="1"/>
          </p:cNvSpPr>
          <p:nvPr>
            <p:ph type="body" sz="quarter" idx="33"/>
          </p:nvPr>
        </p:nvSpPr>
        <p:spPr>
          <a:xfrm>
            <a:off x="371476" y="2710334"/>
            <a:ext cx="5689599" cy="2999350"/>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8480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Dark-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DA9BAF7-9CF6-5841-AD8E-FFB5205BEB12}"/>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5" name="Text Placeholder 12">
            <a:extLst>
              <a:ext uri="{FF2B5EF4-FFF2-40B4-BE49-F238E27FC236}">
                <a16:creationId xmlns:a16="http://schemas.microsoft.com/office/drawing/2014/main" id="{226FF073-DAEC-E24A-B9F6-E166EC575B5B}"/>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chemeClr val="bg1"/>
                </a:solidFill>
                <a:latin typeface="Montserra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Subtitle text here</a:t>
            </a:r>
          </a:p>
        </p:txBody>
      </p:sp>
    </p:spTree>
    <p:extLst>
      <p:ext uri="{BB962C8B-B14F-4D97-AF65-F5344CB8AC3E}">
        <p14:creationId xmlns:p14="http://schemas.microsoft.com/office/powerpoint/2010/main" val="7293879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Establish Baseline Metrics">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0F98D3B-482F-0747-9502-8D7180CE448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1547" b="28119"/>
          <a:stretch/>
        </p:blipFill>
        <p:spPr>
          <a:xfrm>
            <a:off x="0" y="-1"/>
            <a:ext cx="4116388" cy="6873276"/>
          </a:xfrm>
          <a:prstGeom prst="rect">
            <a:avLst/>
          </a:prstGeom>
        </p:spPr>
      </p:pic>
      <p:sp>
        <p:nvSpPr>
          <p:cNvPr id="12" name="Rectangle 11">
            <a:extLst>
              <a:ext uri="{FF2B5EF4-FFF2-40B4-BE49-F238E27FC236}">
                <a16:creationId xmlns:a16="http://schemas.microsoft.com/office/drawing/2014/main" id="{E7372BDB-ADAA-F141-8B07-251E621C94BC}"/>
              </a:ext>
            </a:extLst>
          </p:cNvPr>
          <p:cNvSpPr/>
          <p:nvPr userDrawn="1"/>
        </p:nvSpPr>
        <p:spPr>
          <a:xfrm>
            <a:off x="1" y="0"/>
            <a:ext cx="4116387"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30" name="Table Placeholder 17">
            <a:extLst>
              <a:ext uri="{FF2B5EF4-FFF2-40B4-BE49-F238E27FC236}">
                <a16:creationId xmlns:a16="http://schemas.microsoft.com/office/drawing/2014/main" id="{7A09F54A-526E-F440-AECD-03D132A8D622}"/>
              </a:ext>
            </a:extLst>
          </p:cNvPr>
          <p:cNvSpPr>
            <a:spLocks noGrp="1"/>
          </p:cNvSpPr>
          <p:nvPr>
            <p:ph type="tbl" sz="quarter" idx="11"/>
          </p:nvPr>
        </p:nvSpPr>
        <p:spPr>
          <a:xfrm>
            <a:off x="4578171" y="515733"/>
            <a:ext cx="7242353" cy="5708493"/>
          </a:xfrm>
          <a:prstGeom prst="rect">
            <a:avLst/>
          </a:prstGeom>
        </p:spPr>
        <p:txBody>
          <a:bodyPr>
            <a:noAutofit/>
          </a:bodyPr>
          <a:lstStyle>
            <a:lvl1pPr>
              <a:lnSpc>
                <a:spcPct val="110000"/>
              </a:lnSpc>
              <a:defRPr>
                <a:latin typeface="Roboto Condensed Light" panose="02000000000000000000" pitchFamily="2" charset="0"/>
                <a:ea typeface="Roboto Condensed Light" panose="02000000000000000000" pitchFamily="2" charset="0"/>
              </a:defRPr>
            </a:lvl1pPr>
          </a:lstStyle>
          <a:p>
            <a:endParaRPr lang="en-US" dirty="0"/>
          </a:p>
        </p:txBody>
      </p:sp>
      <p:sp>
        <p:nvSpPr>
          <p:cNvPr id="32" name="Text Placeholder 2">
            <a:extLst>
              <a:ext uri="{FF2B5EF4-FFF2-40B4-BE49-F238E27FC236}">
                <a16:creationId xmlns:a16="http://schemas.microsoft.com/office/drawing/2014/main" id="{3A6860E1-C025-B84A-897E-EE5DA2B84DBC}"/>
              </a:ext>
            </a:extLst>
          </p:cNvPr>
          <p:cNvSpPr>
            <a:spLocks noGrp="1"/>
          </p:cNvSpPr>
          <p:nvPr>
            <p:ph type="body" sz="quarter" idx="13" hasCustomPrompt="1"/>
          </p:nvPr>
        </p:nvSpPr>
        <p:spPr>
          <a:xfrm>
            <a:off x="354013" y="3073956"/>
            <a:ext cx="3146833" cy="3379898"/>
          </a:xfrm>
          <a:prstGeom prst="rect">
            <a:avLst/>
          </a:prstGeom>
        </p:spPr>
        <p:txBody>
          <a:bodyPr lIns="0">
            <a:noAutofit/>
          </a:bodyPr>
          <a:lstStyle>
            <a:lvl1pPr marL="342900" indent="-342900">
              <a:lnSpc>
                <a:spcPct val="110000"/>
              </a:lnSpc>
              <a:buFont typeface="+mj-lt"/>
              <a:buAutoNum type="arabicPeriod"/>
              <a:defRPr sz="1400" b="0" i="0">
                <a:solidFill>
                  <a:schemeClr val="bg1"/>
                </a:solidFill>
                <a:latin typeface="Roboto Condensed Light" panose="02000000000000000000" pitchFamily="2" charset="0"/>
                <a:ea typeface="Roboto Condensed Light" panose="02000000000000000000" pitchFamily="2" charset="0"/>
              </a:defRPr>
            </a:lvl1pPr>
            <a:lvl2pPr marL="457200" indent="0">
              <a:lnSpc>
                <a:spcPct val="110000"/>
              </a:lnSpc>
              <a:buNone/>
              <a:defRPr sz="1400" b="0" i="0">
                <a:solidFill>
                  <a:schemeClr val="bg1"/>
                </a:solidFill>
                <a:latin typeface="Roboto Condensed Light" panose="02000000000000000000" pitchFamily="2" charset="0"/>
                <a:ea typeface="Roboto Condensed Light" panose="02000000000000000000" pitchFamily="2" charset="0"/>
              </a:defRPr>
            </a:lvl2pPr>
            <a:lvl3pPr>
              <a:defRPr sz="1800" b="0" i="0">
                <a:solidFill>
                  <a:schemeClr val="bg1"/>
                </a:solidFill>
                <a:latin typeface="Montserrat Light" pitchFamily="2" charset="77"/>
              </a:defRPr>
            </a:lvl3pPr>
            <a:lvl4pPr>
              <a:defRPr sz="1800" b="0" i="0">
                <a:solidFill>
                  <a:schemeClr val="bg1"/>
                </a:solidFill>
                <a:latin typeface="Montserrat Light" pitchFamily="2" charset="77"/>
              </a:defRPr>
            </a:lvl4pPr>
            <a:lvl5pPr>
              <a:defRPr sz="1800" b="0" i="0">
                <a:solidFill>
                  <a:schemeClr val="bg1"/>
                </a:solidFill>
                <a:latin typeface="Montserrat Light" pitchFamily="2" charset="77"/>
              </a:defRPr>
            </a:lvl5pPr>
          </a:lstStyle>
          <a:p>
            <a:pPr lvl="0"/>
            <a:r>
              <a:rPr lang="en-US"/>
              <a:t>Increased Help Desk Efficiency</a:t>
            </a:r>
            <a:br>
              <a:rPr lang="en-US"/>
            </a:br>
            <a:r>
              <a:rPr lang="en-US"/>
              <a:t>Through training of personnel and increased efficiency of processes</a:t>
            </a:r>
          </a:p>
          <a:p>
            <a:pPr lvl="1"/>
            <a:endParaRPr lang="en-US"/>
          </a:p>
          <a:p>
            <a:pPr lvl="0"/>
            <a:endParaRPr lang="en-US"/>
          </a:p>
        </p:txBody>
      </p:sp>
      <p:sp>
        <p:nvSpPr>
          <p:cNvPr id="2" name="TextBox 1">
            <a:extLst>
              <a:ext uri="{FF2B5EF4-FFF2-40B4-BE49-F238E27FC236}">
                <a16:creationId xmlns:a16="http://schemas.microsoft.com/office/drawing/2014/main" id="{F16E9EDA-45C8-534C-88DF-427C9EF2E9E8}"/>
              </a:ext>
            </a:extLst>
          </p:cNvPr>
          <p:cNvSpPr txBox="1"/>
          <p:nvPr userDrawn="1"/>
        </p:nvSpPr>
        <p:spPr>
          <a:xfrm>
            <a:off x="365460" y="2212911"/>
            <a:ext cx="2995596" cy="758486"/>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55"/>
              </a:spcBef>
              <a:spcAft>
                <a:spcPts val="0"/>
              </a:spcAft>
              <a:buClrTx/>
              <a:buSzTx/>
              <a:buFontTx/>
              <a:buNone/>
              <a:tabLst/>
              <a:defRPr/>
            </a:pPr>
            <a:r>
              <a:rPr lang="en-US" sz="1600" dirty="0">
                <a:solidFill>
                  <a:schemeClr val="bg1"/>
                </a:solidFill>
                <a:latin typeface="Exo" panose="02000503000000000000" pitchFamily="2" charset="77"/>
              </a:rPr>
              <a:t>Baseline metrics will be improved through:</a:t>
            </a:r>
          </a:p>
          <a:p>
            <a:pPr marL="7701" marR="242975" algn="l">
              <a:lnSpc>
                <a:spcPct val="110000"/>
              </a:lnSpc>
              <a:spcBef>
                <a:spcPts val="55"/>
              </a:spcBef>
            </a:pPr>
            <a:endParaRPr lang="en-US" sz="1600" spc="-30" dirty="0">
              <a:solidFill>
                <a:schemeClr val="bg1"/>
              </a:solidFill>
              <a:latin typeface="Exo" panose="02000503000000000000" pitchFamily="2" charset="77"/>
              <a:cs typeface="Arial Narrow"/>
            </a:endParaRPr>
          </a:p>
        </p:txBody>
      </p:sp>
      <p:sp>
        <p:nvSpPr>
          <p:cNvPr id="8" name="TextBox 7">
            <a:extLst>
              <a:ext uri="{FF2B5EF4-FFF2-40B4-BE49-F238E27FC236}">
                <a16:creationId xmlns:a16="http://schemas.microsoft.com/office/drawing/2014/main" id="{D18D8AB7-A57D-1241-931E-54086C3A65D6}"/>
              </a:ext>
            </a:extLst>
          </p:cNvPr>
          <p:cNvSpPr txBox="1"/>
          <p:nvPr userDrawn="1"/>
        </p:nvSpPr>
        <p:spPr>
          <a:xfrm>
            <a:off x="346510" y="524427"/>
            <a:ext cx="3176337" cy="1545881"/>
          </a:xfrm>
          <a:prstGeom prst="rect">
            <a:avLst/>
          </a:prstGeom>
        </p:spPr>
        <p:txBody>
          <a:bodyPr vert="horz" wrap="square" lIns="0" tIns="6931" rIns="0" bIns="0" rtlCol="0">
            <a:noAutofit/>
          </a:bodyPr>
          <a:lstStyle/>
          <a:p>
            <a:pPr marL="7701" marR="242975" algn="just">
              <a:lnSpc>
                <a:spcPct val="90000"/>
              </a:lnSpc>
              <a:spcBef>
                <a:spcPts val="55"/>
              </a:spcBef>
            </a:pPr>
            <a:r>
              <a:rPr lang="en-US" sz="4000" b="1" i="0" dirty="0">
                <a:solidFill>
                  <a:schemeClr val="bg1"/>
                </a:solidFill>
                <a:latin typeface="Montserrat SemiBold" pitchFamily="2" charset="77"/>
              </a:rPr>
              <a:t>Establish Baseline Metrics</a:t>
            </a:r>
            <a:endParaRPr lang="en-US" sz="4000" b="1" i="0" spc="-30" dirty="0">
              <a:solidFill>
                <a:schemeClr val="bg1"/>
              </a:solidFill>
              <a:latin typeface="Montserrat SemiBold" pitchFamily="2" charset="77"/>
              <a:cs typeface="Arial Narrow"/>
            </a:endParaRPr>
          </a:p>
        </p:txBody>
      </p:sp>
    </p:spTree>
    <p:extLst>
      <p:ext uri="{BB962C8B-B14F-4D97-AF65-F5344CB8AC3E}">
        <p14:creationId xmlns:p14="http://schemas.microsoft.com/office/powerpoint/2010/main" val="30206218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rack Metrics">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hasCustomPrompt="1"/>
          </p:nvPr>
        </p:nvSpPr>
        <p:spPr>
          <a:xfrm>
            <a:off x="380233" y="530021"/>
            <a:ext cx="4239409" cy="511093"/>
          </a:xfrm>
        </p:spPr>
        <p:txBody>
          <a:bodyPr>
            <a:noAutofit/>
          </a:bodyPr>
          <a:lstStyle>
            <a:lvl1pPr>
              <a:lnSpc>
                <a:spcPct val="90000"/>
              </a:lnSpc>
              <a:defRPr b="0" i="0">
                <a:solidFill>
                  <a:srgbClr val="2576B7"/>
                </a:solidFill>
              </a:defRPr>
            </a:lvl1pPr>
          </a:lstStyle>
          <a:p>
            <a:r>
              <a:rPr lang="en-US"/>
              <a:t>Track Metrics</a:t>
            </a:r>
          </a:p>
        </p:txBody>
      </p:sp>
      <p:sp>
        <p:nvSpPr>
          <p:cNvPr id="3" name="Text Placeholder 2">
            <a:extLst>
              <a:ext uri="{FF2B5EF4-FFF2-40B4-BE49-F238E27FC236}">
                <a16:creationId xmlns:a16="http://schemas.microsoft.com/office/drawing/2014/main" id="{301B465C-B3AC-CE48-A04D-8964E9E436C5}"/>
              </a:ext>
            </a:extLst>
          </p:cNvPr>
          <p:cNvSpPr>
            <a:spLocks noGrp="1"/>
          </p:cNvSpPr>
          <p:nvPr>
            <p:ph type="body" sz="quarter" idx="10" hasCustomPrompt="1"/>
          </p:nvPr>
        </p:nvSpPr>
        <p:spPr>
          <a:xfrm>
            <a:off x="380232" y="1097774"/>
            <a:ext cx="3762283" cy="966157"/>
          </a:xfrm>
          <a:prstGeom prst="rect">
            <a:avLst/>
          </a:prstGeom>
        </p:spPr>
        <p:txBody>
          <a:bodyPr lIns="0">
            <a:noAutofit/>
          </a:bodyPr>
          <a:lstStyle>
            <a:lvl1pPr marL="0" indent="0">
              <a:lnSpc>
                <a:spcPct val="110000"/>
              </a:lnSpc>
              <a:buNone/>
              <a:defRPr sz="1600" b="0" i="0">
                <a:solidFill>
                  <a:srgbClr val="717171"/>
                </a:solidFill>
                <a:latin typeface="Exo" panose="020B0604020202020204" charset="0"/>
                <a:ea typeface="Roboto Condensed Light" panose="02000000000000000000" pitchFamily="2" charset="0"/>
              </a:defRPr>
            </a:lvl1pPr>
            <a:lvl2pPr>
              <a:defRPr sz="2000" b="0" i="0">
                <a:latin typeface="Roboto Condensed Light" panose="02000000000000000000" pitchFamily="2" charset="0"/>
                <a:ea typeface="Roboto Condensed Light" panose="02000000000000000000" pitchFamily="2" charset="0"/>
              </a:defRPr>
            </a:lvl2pPr>
            <a:lvl3pPr>
              <a:defRPr sz="2000" b="0" i="0">
                <a:latin typeface="Roboto Condensed Light" panose="02000000000000000000" pitchFamily="2" charset="0"/>
                <a:ea typeface="Roboto Condensed Light" panose="02000000000000000000" pitchFamily="2" charset="0"/>
              </a:defRPr>
            </a:lvl3pPr>
            <a:lvl4pPr>
              <a:defRPr sz="2000" b="0" i="0">
                <a:latin typeface="Roboto Condensed Light" panose="02000000000000000000" pitchFamily="2" charset="0"/>
                <a:ea typeface="Roboto Condensed Light" panose="02000000000000000000" pitchFamily="2" charset="0"/>
              </a:defRPr>
            </a:lvl4pPr>
            <a:lvl5pPr>
              <a:defRPr sz="2000" b="0" i="0">
                <a:latin typeface="Roboto Condensed Light" panose="02000000000000000000" pitchFamily="2" charset="0"/>
                <a:ea typeface="Roboto Condensed Light" panose="02000000000000000000" pitchFamily="2" charset="0"/>
              </a:defRPr>
            </a:lvl5pPr>
          </a:lstStyle>
          <a:p>
            <a:pPr lvl="0"/>
            <a:r>
              <a:rPr lang="en-US"/>
              <a:t>Track metrics throughout the project to keep stakeholders informed</a:t>
            </a:r>
          </a:p>
        </p:txBody>
      </p:sp>
      <p:sp>
        <p:nvSpPr>
          <p:cNvPr id="18" name="Table Placeholder 17">
            <a:extLst>
              <a:ext uri="{FF2B5EF4-FFF2-40B4-BE49-F238E27FC236}">
                <a16:creationId xmlns:a16="http://schemas.microsoft.com/office/drawing/2014/main" id="{49673129-DC2E-FA40-A288-610FE0AB920C}"/>
              </a:ext>
            </a:extLst>
          </p:cNvPr>
          <p:cNvSpPr>
            <a:spLocks noGrp="1"/>
          </p:cNvSpPr>
          <p:nvPr>
            <p:ph type="tbl" sz="quarter" idx="11"/>
          </p:nvPr>
        </p:nvSpPr>
        <p:spPr>
          <a:xfrm>
            <a:off x="373063" y="3274287"/>
            <a:ext cx="11447462" cy="2949939"/>
          </a:xfrm>
          <a:prstGeom prst="rect">
            <a:avLst/>
          </a:prstGeom>
        </p:spPr>
        <p:txBody>
          <a:bodyPr>
            <a:noAutofit/>
          </a:bodyPr>
          <a:lstStyle>
            <a:lvl1pPr>
              <a:lnSpc>
                <a:spcPct val="110000"/>
              </a:lnSpc>
              <a:defRPr>
                <a:latin typeface="Roboto Condensed Light" panose="02000000000000000000" pitchFamily="2" charset="0"/>
                <a:ea typeface="Roboto Condensed Light" panose="02000000000000000000" pitchFamily="2" charset="0"/>
              </a:defRPr>
            </a:lvl1pPr>
          </a:lstStyle>
          <a:p>
            <a:endParaRPr lang="en-US" dirty="0"/>
          </a:p>
        </p:txBody>
      </p:sp>
      <p:sp>
        <p:nvSpPr>
          <p:cNvPr id="20" name="Text Placeholder 19">
            <a:extLst>
              <a:ext uri="{FF2B5EF4-FFF2-40B4-BE49-F238E27FC236}">
                <a16:creationId xmlns:a16="http://schemas.microsoft.com/office/drawing/2014/main" id="{4782DCFE-ADE5-3844-AFE5-4BA068CE7F23}"/>
              </a:ext>
            </a:extLst>
          </p:cNvPr>
          <p:cNvSpPr>
            <a:spLocks noGrp="1"/>
          </p:cNvSpPr>
          <p:nvPr>
            <p:ph type="body" sz="quarter" idx="12" hasCustomPrompt="1"/>
          </p:nvPr>
        </p:nvSpPr>
        <p:spPr>
          <a:xfrm>
            <a:off x="7189016" y="718229"/>
            <a:ext cx="3559175" cy="339468"/>
          </a:xfrm>
          <a:prstGeom prst="rect">
            <a:avLst/>
          </a:prstGeom>
        </p:spPr>
        <p:txBody>
          <a:bodyPr lIns="0">
            <a:noAutofit/>
          </a:bodyPr>
          <a:lstStyle>
            <a:lvl1pPr marL="0" indent="0">
              <a:lnSpc>
                <a:spcPct val="110000"/>
              </a:lnSpc>
              <a:buNone/>
              <a:defRPr sz="1400">
                <a:latin typeface="Exo" panose="020B0604020202020204" charset="0"/>
                <a:ea typeface="Roboto Condensed Light" panose="02000000000000000000" pitchFamily="2" charset="0"/>
              </a:defRPr>
            </a:lvl1pPr>
            <a:lvl2pPr>
              <a:defRPr>
                <a:latin typeface="Roboto Condensed Light" panose="02000000000000000000" pitchFamily="2" charset="0"/>
                <a:ea typeface="Roboto Condensed Light" panose="02000000000000000000" pitchFamily="2" charset="0"/>
              </a:defRPr>
            </a:lvl2pPr>
            <a:lvl3pPr>
              <a:defRPr>
                <a:latin typeface="Roboto Condensed Light" panose="02000000000000000000" pitchFamily="2" charset="0"/>
                <a:ea typeface="Roboto Condensed Light" panose="02000000000000000000" pitchFamily="2" charset="0"/>
              </a:defRPr>
            </a:lvl3pPr>
            <a:lvl4pPr>
              <a:defRPr>
                <a:latin typeface="Roboto Condensed Light" panose="02000000000000000000" pitchFamily="2" charset="0"/>
                <a:ea typeface="Roboto Condensed Light" panose="02000000000000000000" pitchFamily="2" charset="0"/>
              </a:defRPr>
            </a:lvl4pPr>
            <a:lvl5pPr>
              <a:defRPr>
                <a:latin typeface="Roboto Condensed Light" panose="02000000000000000000" pitchFamily="2" charset="0"/>
                <a:ea typeface="Roboto Condensed Light" panose="02000000000000000000" pitchFamily="2" charset="0"/>
              </a:defRPr>
            </a:lvl5pPr>
          </a:lstStyle>
          <a:p>
            <a:pPr lvl="0"/>
            <a:r>
              <a:rPr lang="en-US" sz="1600"/>
              <a:t>As the project nears completion:</a:t>
            </a:r>
            <a:endParaRPr lang="en-US"/>
          </a:p>
        </p:txBody>
      </p:sp>
      <p:sp>
        <p:nvSpPr>
          <p:cNvPr id="25" name="Text Placeholder 4">
            <a:extLst>
              <a:ext uri="{FF2B5EF4-FFF2-40B4-BE49-F238E27FC236}">
                <a16:creationId xmlns:a16="http://schemas.microsoft.com/office/drawing/2014/main" id="{4F63F1AB-A833-D948-BE31-90BABA3914CD}"/>
              </a:ext>
            </a:extLst>
          </p:cNvPr>
          <p:cNvSpPr>
            <a:spLocks noGrp="1"/>
          </p:cNvSpPr>
          <p:nvPr>
            <p:ph type="body" sz="quarter" idx="13" hasCustomPrompt="1"/>
          </p:nvPr>
        </p:nvSpPr>
        <p:spPr>
          <a:xfrm>
            <a:off x="7189016" y="1105437"/>
            <a:ext cx="4295259" cy="2165643"/>
          </a:xfrm>
          <a:prstGeom prst="rect">
            <a:avLst/>
          </a:prstGeom>
        </p:spPr>
        <p:txBody>
          <a:bodyPr lIns="0">
            <a:noAutofit/>
          </a:bodyPr>
          <a:lstStyle>
            <a:lvl1pPr marL="342900" indent="-342900">
              <a:lnSpc>
                <a:spcPct val="110000"/>
              </a:lnSpc>
              <a:buClr>
                <a:srgbClr val="2576B7"/>
              </a:buClr>
              <a:buSzPct val="100000"/>
              <a:buFont typeface="+mj-lt"/>
              <a:buAutoNum type="arabicPeriod"/>
              <a:defRPr sz="1400" b="0" i="0">
                <a:solidFill>
                  <a:srgbClr val="000000"/>
                </a:solidFill>
                <a:latin typeface="Roboto Condensed Light" panose="02000000000000000000" pitchFamily="2" charset="0"/>
                <a:ea typeface="Roboto Condensed Light" panose="02000000000000000000" pitchFamily="2" charset="0"/>
              </a:defRPr>
            </a:lvl1pPr>
          </a:lstStyle>
          <a:p>
            <a:pPr lvl="0"/>
            <a:r>
              <a:rPr lang="en-US" b="0" i="0">
                <a:latin typeface="Roboto Condensed Light" panose="02000000000000000000" pitchFamily="2" charset="0"/>
                <a:ea typeface="Roboto Condensed Light" panose="02000000000000000000" pitchFamily="2" charset="0"/>
              </a:rPr>
              <a:t>The number of tickets should decrease.</a:t>
            </a:r>
          </a:p>
          <a:p>
            <a:pPr lvl="0"/>
            <a:r>
              <a:rPr lang="en-US" b="0" i="0">
                <a:latin typeface="Roboto Condensed Light" panose="02000000000000000000" pitchFamily="2" charset="0"/>
                <a:ea typeface="Roboto Condensed Light" panose="02000000000000000000" pitchFamily="2" charset="0"/>
              </a:rPr>
              <a:t>Percentage of calls resolved at first contact and at Tier 1 should increase.</a:t>
            </a:r>
          </a:p>
          <a:p>
            <a:pPr lvl="0"/>
            <a:r>
              <a:rPr lang="en-US" b="0" i="0">
                <a:latin typeface="Roboto Condensed Light" panose="02000000000000000000" pitchFamily="2" charset="0"/>
                <a:ea typeface="Roboto Condensed Light" panose="02000000000000000000" pitchFamily="2" charset="0"/>
              </a:rPr>
              <a:t>Average time to resolve and escalate an incident should decrease.</a:t>
            </a:r>
          </a:p>
        </p:txBody>
      </p:sp>
    </p:spTree>
    <p:extLst>
      <p:ext uri="{BB962C8B-B14F-4D97-AF65-F5344CB8AC3E}">
        <p14:creationId xmlns:p14="http://schemas.microsoft.com/office/powerpoint/2010/main" val="3367595563"/>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nsight Breakdown">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F654C735-FD88-7044-AFDF-38F27B3DBF4F}"/>
              </a:ext>
            </a:extLst>
          </p:cNvPr>
          <p:cNvSpPr>
            <a:spLocks noGrp="1"/>
          </p:cNvSpPr>
          <p:nvPr>
            <p:ph type="body" sz="quarter" idx="11" hasCustomPrompt="1"/>
          </p:nvPr>
        </p:nvSpPr>
        <p:spPr>
          <a:xfrm>
            <a:off x="354106" y="1561998"/>
            <a:ext cx="3696155"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ct val="110000"/>
              </a:lnSpc>
              <a:buNone/>
              <a:defRPr sz="1400" b="0" i="0">
                <a:solidFill>
                  <a:srgbClr val="000000"/>
                </a:solidFill>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a:t>I throw myself down among the tall grass by the trickling steam.</a:t>
            </a:r>
          </a:p>
        </p:txBody>
      </p:sp>
      <p:sp>
        <p:nvSpPr>
          <p:cNvPr id="10" name="Title 9">
            <a:extLst>
              <a:ext uri="{FF2B5EF4-FFF2-40B4-BE49-F238E27FC236}">
                <a16:creationId xmlns:a16="http://schemas.microsoft.com/office/drawing/2014/main" id="{8047F413-7CC3-9041-B985-1939336F2C65}"/>
              </a:ext>
            </a:extLst>
          </p:cNvPr>
          <p:cNvSpPr>
            <a:spLocks noGrp="1"/>
          </p:cNvSpPr>
          <p:nvPr>
            <p:ph type="title" hasCustomPrompt="1"/>
          </p:nvPr>
        </p:nvSpPr>
        <p:spPr>
          <a:xfrm>
            <a:off x="354106" y="530021"/>
            <a:ext cx="5146582" cy="570117"/>
          </a:xfrm>
        </p:spPr>
        <p:txBody>
          <a:bodyPr>
            <a:noAutofit/>
          </a:bodyPr>
          <a:lstStyle>
            <a:lvl1pPr>
              <a:defRPr b="0" i="0">
                <a:solidFill>
                  <a:srgbClr val="2576B7"/>
                </a:solidFill>
              </a:defRPr>
            </a:lvl1pPr>
          </a:lstStyle>
          <a:p>
            <a:r>
              <a:rPr lang="en-US"/>
              <a:t>Insight Breakdown</a:t>
            </a:r>
          </a:p>
        </p:txBody>
      </p:sp>
      <p:sp>
        <p:nvSpPr>
          <p:cNvPr id="21" name="object 16">
            <a:extLst>
              <a:ext uri="{FF2B5EF4-FFF2-40B4-BE49-F238E27FC236}">
                <a16:creationId xmlns:a16="http://schemas.microsoft.com/office/drawing/2014/main" id="{D04A7FA4-1F63-4045-89C0-A25EC0589AD3}"/>
              </a:ext>
            </a:extLst>
          </p:cNvPr>
          <p:cNvSpPr/>
          <p:nvPr userDrawn="1"/>
        </p:nvSpPr>
        <p:spPr>
          <a:xfrm>
            <a:off x="354106" y="1514461"/>
            <a:ext cx="3700877"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24" name="Text Placeholder 23">
            <a:extLst>
              <a:ext uri="{FF2B5EF4-FFF2-40B4-BE49-F238E27FC236}">
                <a16:creationId xmlns:a16="http://schemas.microsoft.com/office/drawing/2014/main" id="{A65B8B33-0F77-6C46-B190-E0EB622E48D4}"/>
              </a:ext>
            </a:extLst>
          </p:cNvPr>
          <p:cNvSpPr>
            <a:spLocks noGrp="1"/>
          </p:cNvSpPr>
          <p:nvPr>
            <p:ph type="body" sz="quarter" idx="10" hasCustomPrompt="1"/>
          </p:nvPr>
        </p:nvSpPr>
        <p:spPr>
          <a:xfrm>
            <a:off x="354106" y="1760226"/>
            <a:ext cx="3696155" cy="379405"/>
          </a:xfrm>
          <a:prstGeom prst="rect">
            <a:avLst/>
          </a:prstGeom>
          <a:solidFill>
            <a:schemeClr val="bg1"/>
          </a:solidFill>
        </p:spPr>
        <p:txBody>
          <a:bodyPr lIns="180000" rIns="180000">
            <a:noAutofit/>
          </a:bodyPr>
          <a:lstStyle>
            <a:lvl1pPr marL="0" indent="0">
              <a:lnSpc>
                <a:spcPct val="110000"/>
              </a:lnSpc>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1</a:t>
            </a:r>
          </a:p>
        </p:txBody>
      </p:sp>
      <p:sp>
        <p:nvSpPr>
          <p:cNvPr id="28" name="Text Placeholder 26">
            <a:extLst>
              <a:ext uri="{FF2B5EF4-FFF2-40B4-BE49-F238E27FC236}">
                <a16:creationId xmlns:a16="http://schemas.microsoft.com/office/drawing/2014/main" id="{7C3E8B87-3295-C145-8AD0-F82DD56BEEBA}"/>
              </a:ext>
            </a:extLst>
          </p:cNvPr>
          <p:cNvSpPr>
            <a:spLocks noGrp="1"/>
          </p:cNvSpPr>
          <p:nvPr>
            <p:ph type="body" sz="quarter" idx="12" hasCustomPrompt="1"/>
          </p:nvPr>
        </p:nvSpPr>
        <p:spPr>
          <a:xfrm>
            <a:off x="4274132" y="1561998"/>
            <a:ext cx="3696155"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ct val="110000"/>
              </a:lnSpc>
              <a:buNone/>
              <a:defRPr sz="1400" b="0" i="0">
                <a:solidFill>
                  <a:srgbClr val="000000"/>
                </a:solidFill>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a:t>I throw myself down among the tall grass by the trickling steam.</a:t>
            </a:r>
          </a:p>
        </p:txBody>
      </p:sp>
      <p:sp>
        <p:nvSpPr>
          <p:cNvPr id="30" name="Text Placeholder 23">
            <a:extLst>
              <a:ext uri="{FF2B5EF4-FFF2-40B4-BE49-F238E27FC236}">
                <a16:creationId xmlns:a16="http://schemas.microsoft.com/office/drawing/2014/main" id="{9743512F-3223-8E49-BB0C-4A8840D17C23}"/>
              </a:ext>
            </a:extLst>
          </p:cNvPr>
          <p:cNvSpPr>
            <a:spLocks noGrp="1"/>
          </p:cNvSpPr>
          <p:nvPr>
            <p:ph type="body" sz="quarter" idx="13" hasCustomPrompt="1"/>
          </p:nvPr>
        </p:nvSpPr>
        <p:spPr>
          <a:xfrm>
            <a:off x="4274132" y="1760226"/>
            <a:ext cx="3696155" cy="379405"/>
          </a:xfrm>
          <a:prstGeom prst="rect">
            <a:avLst/>
          </a:prstGeom>
          <a:solidFill>
            <a:schemeClr val="bg1"/>
          </a:solidFill>
        </p:spPr>
        <p:txBody>
          <a:bodyPr lIns="180000" rIns="180000">
            <a:noAutofit/>
          </a:bodyPr>
          <a:lstStyle>
            <a:lvl1pPr marL="0" indent="0">
              <a:lnSpc>
                <a:spcPct val="110000"/>
              </a:lnSpc>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2</a:t>
            </a:r>
          </a:p>
        </p:txBody>
      </p:sp>
      <p:sp>
        <p:nvSpPr>
          <p:cNvPr id="31" name="Text Placeholder 26">
            <a:extLst>
              <a:ext uri="{FF2B5EF4-FFF2-40B4-BE49-F238E27FC236}">
                <a16:creationId xmlns:a16="http://schemas.microsoft.com/office/drawing/2014/main" id="{80D89366-ED52-A949-A16B-4146CDE0F6F2}"/>
              </a:ext>
            </a:extLst>
          </p:cNvPr>
          <p:cNvSpPr>
            <a:spLocks noGrp="1"/>
          </p:cNvSpPr>
          <p:nvPr>
            <p:ph type="body" sz="quarter" idx="14" hasCustomPrompt="1"/>
          </p:nvPr>
        </p:nvSpPr>
        <p:spPr>
          <a:xfrm>
            <a:off x="8194158" y="1561998"/>
            <a:ext cx="3696155"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ct val="110000"/>
              </a:lnSpc>
              <a:buNone/>
              <a:defRPr sz="1400" b="0" i="0">
                <a:solidFill>
                  <a:srgbClr val="000000"/>
                </a:solidFill>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a:t>I throw myself down among the tall grass by the trickling steam.</a:t>
            </a:r>
          </a:p>
        </p:txBody>
      </p:sp>
      <p:sp>
        <p:nvSpPr>
          <p:cNvPr id="33" name="Text Placeholder 23">
            <a:extLst>
              <a:ext uri="{FF2B5EF4-FFF2-40B4-BE49-F238E27FC236}">
                <a16:creationId xmlns:a16="http://schemas.microsoft.com/office/drawing/2014/main" id="{E6236606-0F02-C14B-9674-361BBE98B74C}"/>
              </a:ext>
            </a:extLst>
          </p:cNvPr>
          <p:cNvSpPr>
            <a:spLocks noGrp="1"/>
          </p:cNvSpPr>
          <p:nvPr>
            <p:ph type="body" sz="quarter" idx="15" hasCustomPrompt="1"/>
          </p:nvPr>
        </p:nvSpPr>
        <p:spPr>
          <a:xfrm>
            <a:off x="8194158" y="1760226"/>
            <a:ext cx="3696155" cy="379405"/>
          </a:xfrm>
          <a:prstGeom prst="rect">
            <a:avLst/>
          </a:prstGeom>
          <a:solidFill>
            <a:schemeClr val="bg1"/>
          </a:solidFill>
        </p:spPr>
        <p:txBody>
          <a:bodyPr lIns="180000" rIns="180000">
            <a:noAutofit/>
          </a:bodyPr>
          <a:lstStyle>
            <a:lvl1pPr marL="0" indent="0">
              <a:lnSpc>
                <a:spcPct val="110000"/>
              </a:lnSpc>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3</a:t>
            </a:r>
          </a:p>
        </p:txBody>
      </p:sp>
      <p:sp>
        <p:nvSpPr>
          <p:cNvPr id="34" name="object 16">
            <a:extLst>
              <a:ext uri="{FF2B5EF4-FFF2-40B4-BE49-F238E27FC236}">
                <a16:creationId xmlns:a16="http://schemas.microsoft.com/office/drawing/2014/main" id="{5C72A593-5B47-6640-87D0-7DC19FF0C12E}"/>
              </a:ext>
            </a:extLst>
          </p:cNvPr>
          <p:cNvSpPr/>
          <p:nvPr userDrawn="1"/>
        </p:nvSpPr>
        <p:spPr>
          <a:xfrm>
            <a:off x="4272711" y="1514461"/>
            <a:ext cx="3700877"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35" name="object 16">
            <a:extLst>
              <a:ext uri="{FF2B5EF4-FFF2-40B4-BE49-F238E27FC236}">
                <a16:creationId xmlns:a16="http://schemas.microsoft.com/office/drawing/2014/main" id="{BD3F10A2-41C4-BB46-A5B1-57481F194818}"/>
              </a:ext>
            </a:extLst>
          </p:cNvPr>
          <p:cNvSpPr/>
          <p:nvPr userDrawn="1"/>
        </p:nvSpPr>
        <p:spPr>
          <a:xfrm>
            <a:off x="8194397" y="1514461"/>
            <a:ext cx="3700877"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Tree>
    <p:extLst>
      <p:ext uri="{BB962C8B-B14F-4D97-AF65-F5344CB8AC3E}">
        <p14:creationId xmlns:p14="http://schemas.microsoft.com/office/powerpoint/2010/main" val="39349658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ummary of Accomplishm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2B14535-AFB4-DB4C-ADB9-BBB42A2A64ED}"/>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629" r="31547" b="28119"/>
          <a:stretch/>
        </p:blipFill>
        <p:spPr>
          <a:xfrm>
            <a:off x="8148638" y="-1"/>
            <a:ext cx="4044950" cy="6873276"/>
          </a:xfrm>
          <a:prstGeom prst="rect">
            <a:avLst/>
          </a:prstGeom>
        </p:spPr>
      </p:pic>
      <p:sp>
        <p:nvSpPr>
          <p:cNvPr id="18" name="Rectangle 17">
            <a:extLst>
              <a:ext uri="{FF2B5EF4-FFF2-40B4-BE49-F238E27FC236}">
                <a16:creationId xmlns:a16="http://schemas.microsoft.com/office/drawing/2014/main" id="{75343A8B-D3CE-D643-83E5-369C20113AA8}"/>
              </a:ext>
            </a:extLst>
          </p:cNvPr>
          <p:cNvSpPr/>
          <p:nvPr userDrawn="1"/>
        </p:nvSpPr>
        <p:spPr>
          <a:xfrm>
            <a:off x="8148638" y="0"/>
            <a:ext cx="4044949"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14" name="Text Placeholder 13">
            <a:extLst>
              <a:ext uri="{FF2B5EF4-FFF2-40B4-BE49-F238E27FC236}">
                <a16:creationId xmlns:a16="http://schemas.microsoft.com/office/drawing/2014/main" id="{B3A129CD-E31F-6C4B-AE63-A4E96E7F66D2}"/>
              </a:ext>
            </a:extLst>
          </p:cNvPr>
          <p:cNvSpPr>
            <a:spLocks noGrp="1"/>
          </p:cNvSpPr>
          <p:nvPr>
            <p:ph type="body" sz="quarter" idx="10" hasCustomPrompt="1"/>
          </p:nvPr>
        </p:nvSpPr>
        <p:spPr>
          <a:xfrm>
            <a:off x="374493" y="1827340"/>
            <a:ext cx="5319668" cy="377825"/>
          </a:xfrm>
          <a:prstGeom prst="rect">
            <a:avLst/>
          </a:prstGeom>
        </p:spPr>
        <p:txBody>
          <a:bodyPr lIns="0">
            <a:noAutofit/>
          </a:bodyPr>
          <a:lstStyle>
            <a:lvl1pPr marL="0" indent="0">
              <a:lnSpc>
                <a:spcPct val="110000"/>
              </a:lnSpc>
              <a:buNone/>
              <a:defRPr sz="2000" b="1" i="0" u="none">
                <a:solidFill>
                  <a:schemeClr val="accent1"/>
                </a:solidFill>
                <a:latin typeface="Montserrat SemiBold" pitchFamily="2" charset="77"/>
              </a:defRPr>
            </a:lvl1pPr>
            <a:lvl2pPr>
              <a:defRPr sz="2000" b="1" i="0">
                <a:solidFill>
                  <a:schemeClr val="accent1"/>
                </a:solidFill>
                <a:latin typeface="Montserrat SemiBold" pitchFamily="2" charset="77"/>
              </a:defRPr>
            </a:lvl2pPr>
            <a:lvl3pPr>
              <a:defRPr sz="2000" b="1" i="0">
                <a:solidFill>
                  <a:schemeClr val="accent1"/>
                </a:solidFill>
                <a:latin typeface="Montserrat SemiBold" pitchFamily="2" charset="77"/>
              </a:defRPr>
            </a:lvl3pPr>
            <a:lvl4pPr>
              <a:defRPr sz="2000" b="1" i="0">
                <a:solidFill>
                  <a:schemeClr val="accent1"/>
                </a:solidFill>
                <a:latin typeface="Montserrat SemiBold" pitchFamily="2" charset="77"/>
              </a:defRPr>
            </a:lvl4pPr>
            <a:lvl5pPr>
              <a:defRPr sz="2000" b="1" i="0">
                <a:solidFill>
                  <a:schemeClr val="accent1"/>
                </a:solidFill>
                <a:latin typeface="Montserrat SemiBold" pitchFamily="2" charset="77"/>
              </a:defRPr>
            </a:lvl5pPr>
          </a:lstStyle>
          <a:p>
            <a:pPr lvl="0"/>
            <a:r>
              <a:rPr lang="en-US"/>
              <a:t>Problem Solved</a:t>
            </a:r>
          </a:p>
        </p:txBody>
      </p:sp>
      <p:sp>
        <p:nvSpPr>
          <p:cNvPr id="11" name="TextBox 10">
            <a:extLst>
              <a:ext uri="{FF2B5EF4-FFF2-40B4-BE49-F238E27FC236}">
                <a16:creationId xmlns:a16="http://schemas.microsoft.com/office/drawing/2014/main" id="{1FAADCBA-255E-B849-A84F-D25B3C02195D}"/>
              </a:ext>
            </a:extLst>
          </p:cNvPr>
          <p:cNvSpPr txBox="1"/>
          <p:nvPr userDrawn="1"/>
        </p:nvSpPr>
        <p:spPr>
          <a:xfrm>
            <a:off x="8460606" y="739094"/>
            <a:ext cx="3128212" cy="1668992"/>
          </a:xfrm>
          <a:prstGeom prst="rect">
            <a:avLst/>
          </a:prstGeom>
        </p:spPr>
        <p:txBody>
          <a:bodyPr vert="horz" wrap="square" lIns="0" tIns="6931" rIns="0" bIns="0" rtlCol="0">
            <a:noAutofit/>
          </a:bodyPr>
          <a:lstStyle/>
          <a:p>
            <a:pPr rtl="0">
              <a:lnSpc>
                <a:spcPct val="11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If you would like additional support, have our analysts guide you through other phases as part of an Info-Tech workshop.</a:t>
            </a:r>
          </a:p>
        </p:txBody>
      </p:sp>
      <p:sp>
        <p:nvSpPr>
          <p:cNvPr id="15" name="TextBox 14">
            <a:extLst>
              <a:ext uri="{FF2B5EF4-FFF2-40B4-BE49-F238E27FC236}">
                <a16:creationId xmlns:a16="http://schemas.microsoft.com/office/drawing/2014/main" id="{845C2704-E323-6E41-84B8-A3709A2F6FB3}"/>
              </a:ext>
            </a:extLst>
          </p:cNvPr>
          <p:cNvSpPr txBox="1"/>
          <p:nvPr userDrawn="1"/>
        </p:nvSpPr>
        <p:spPr>
          <a:xfrm>
            <a:off x="8441356" y="2914403"/>
            <a:ext cx="3628724" cy="1481761"/>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dirty="0">
                <a:solidFill>
                  <a:schemeClr val="bg1"/>
                </a:solidFill>
                <a:latin typeface="Exo" panose="02000503000000000000" pitchFamily="2" charset="77"/>
              </a:rPr>
              <a:t>Contact your account representative for more information.</a:t>
            </a:r>
          </a:p>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dirty="0">
                <a:solidFill>
                  <a:schemeClr val="bg1"/>
                </a:solidFill>
                <a:latin typeface="Exo" panose="02000503000000000000" pitchFamily="2" charset="77"/>
              </a:rPr>
              <a:t>workshops@infotech.com  </a:t>
            </a:r>
            <a:br>
              <a:rPr lang="en-US" sz="1600" dirty="0">
                <a:solidFill>
                  <a:schemeClr val="bg1"/>
                </a:solidFill>
                <a:latin typeface="Exo" panose="02000503000000000000" pitchFamily="2" charset="77"/>
              </a:rPr>
            </a:br>
            <a:r>
              <a:rPr lang="en-US" sz="1600" dirty="0">
                <a:solidFill>
                  <a:schemeClr val="bg1"/>
                </a:solidFill>
                <a:latin typeface="Exo" panose="02000503000000000000" pitchFamily="2" charset="77"/>
              </a:rPr>
              <a:t>1-888-670-8889</a:t>
            </a: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chemeClr val="bg1"/>
              </a:solidFill>
              <a:latin typeface="Exo" panose="02000503000000000000" pitchFamily="2" charset="77"/>
            </a:endParaRPr>
          </a:p>
        </p:txBody>
      </p:sp>
      <p:sp>
        <p:nvSpPr>
          <p:cNvPr id="19" name="TextBox 18">
            <a:extLst>
              <a:ext uri="{FF2B5EF4-FFF2-40B4-BE49-F238E27FC236}">
                <a16:creationId xmlns:a16="http://schemas.microsoft.com/office/drawing/2014/main" id="{E6640ACC-131C-E349-9AAB-91F1BC775CA0}"/>
              </a:ext>
            </a:extLst>
          </p:cNvPr>
          <p:cNvSpPr txBox="1"/>
          <p:nvPr userDrawn="1"/>
        </p:nvSpPr>
        <p:spPr>
          <a:xfrm>
            <a:off x="336885" y="544781"/>
            <a:ext cx="5698155" cy="1032921"/>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717171"/>
                </a:solidFill>
                <a:latin typeface="Montserrat SemiBold" pitchFamily="2" charset="77"/>
              </a:rPr>
              <a:t>Summary of Accomplishment</a:t>
            </a:r>
            <a:endParaRPr lang="en-US" sz="4000" b="1" i="0" spc="-30" dirty="0">
              <a:solidFill>
                <a:srgbClr val="717171"/>
              </a:solidFill>
              <a:latin typeface="Montserrat SemiBold" pitchFamily="2" charset="77"/>
              <a:cs typeface="Arial Narrow"/>
            </a:endParaRPr>
          </a:p>
        </p:txBody>
      </p:sp>
      <p:sp>
        <p:nvSpPr>
          <p:cNvPr id="10" name="TextBox 9">
            <a:extLst>
              <a:ext uri="{FF2B5EF4-FFF2-40B4-BE49-F238E27FC236}">
                <a16:creationId xmlns:a16="http://schemas.microsoft.com/office/drawing/2014/main" id="{79D91D97-00C2-684C-8E8B-1CA8A8AB29F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3A86E219-348B-4147-B8CE-5C090235D034}"/>
              </a:ext>
            </a:extLst>
          </p:cNvPr>
          <p:cNvSpPr>
            <a:spLocks noGrp="1"/>
          </p:cNvSpPr>
          <p:nvPr>
            <p:ph type="body" sz="quarter" idx="33"/>
          </p:nvPr>
        </p:nvSpPr>
        <p:spPr>
          <a:xfrm>
            <a:off x="371476" y="2306297"/>
            <a:ext cx="5689600" cy="383932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1357972"/>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Various Levels of Support">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4D20383-3FCC-7C4F-B1C5-B9D644F808E1}"/>
              </a:ext>
            </a:extLst>
          </p:cNvPr>
          <p:cNvSpPr txBox="1"/>
          <p:nvPr userDrawn="1"/>
        </p:nvSpPr>
        <p:spPr>
          <a:xfrm>
            <a:off x="351314" y="5561419"/>
            <a:ext cx="11572240" cy="283998"/>
          </a:xfrm>
          <a:prstGeom prst="rect">
            <a:avLst/>
          </a:prstGeom>
        </p:spPr>
        <p:txBody>
          <a:bodyPr vert="horz" wrap="square" lIns="0" tIns="6931" rIns="0" bIns="0" rtlCol="0">
            <a:spAutoFit/>
          </a:bodyPr>
          <a:lstStyle/>
          <a:p>
            <a:pPr marL="7701" marR="242975" lvl="0" indent="0" algn="ctr" defTabSz="554492" rtl="0" eaLnBrk="1" fontAlgn="auto" latinLnBrk="0" hangingPunct="1">
              <a:lnSpc>
                <a:spcPct val="90000"/>
              </a:lnSpc>
              <a:spcBef>
                <a:spcPts val="1000"/>
              </a:spcBef>
              <a:spcAft>
                <a:spcPts val="0"/>
              </a:spcAft>
              <a:buClrTx/>
              <a:buSzTx/>
              <a:buFontTx/>
              <a:buNone/>
              <a:tabLst/>
              <a:defRPr/>
            </a:pPr>
            <a:r>
              <a:rPr lang="en-US" sz="2000" b="1" i="0" dirty="0">
                <a:solidFill>
                  <a:srgbClr val="2576B7"/>
                </a:solidFill>
                <a:latin typeface="Montserrat SemiBold" pitchFamily="2" charset="77"/>
              </a:rPr>
              <a:t>Diagnostics and consistent frameworks are used throughout all four options.</a:t>
            </a:r>
          </a:p>
        </p:txBody>
      </p:sp>
      <p:sp>
        <p:nvSpPr>
          <p:cNvPr id="26" name="Oval 25">
            <a:extLst>
              <a:ext uri="{FF2B5EF4-FFF2-40B4-BE49-F238E27FC236}">
                <a16:creationId xmlns:a16="http://schemas.microsoft.com/office/drawing/2014/main" id="{9E98C6B9-9801-2049-89AF-F94E0519AED1}"/>
              </a:ext>
            </a:extLst>
          </p:cNvPr>
          <p:cNvSpPr/>
          <p:nvPr userDrawn="1"/>
        </p:nvSpPr>
        <p:spPr>
          <a:xfrm>
            <a:off x="640080" y="2235200"/>
            <a:ext cx="2834640" cy="2834640"/>
          </a:xfrm>
          <a:prstGeom prst="ellipse">
            <a:avLst/>
          </a:prstGeom>
          <a:solidFill>
            <a:srgbClr val="2576B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48C5C57C-EF5C-A14F-8C7D-2C892950EE5D}"/>
              </a:ext>
            </a:extLst>
          </p:cNvPr>
          <p:cNvSpPr txBox="1"/>
          <p:nvPr userDrawn="1"/>
        </p:nvSpPr>
        <p:spPr>
          <a:xfrm>
            <a:off x="746493"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DIY Toolkit</a:t>
            </a:r>
          </a:p>
        </p:txBody>
      </p:sp>
      <p:sp>
        <p:nvSpPr>
          <p:cNvPr id="28" name="TextBox 27">
            <a:extLst>
              <a:ext uri="{FF2B5EF4-FFF2-40B4-BE49-F238E27FC236}">
                <a16:creationId xmlns:a16="http://schemas.microsoft.com/office/drawing/2014/main" id="{822836B6-57C7-3145-A73C-5DECF33CF9CF}"/>
              </a:ext>
            </a:extLst>
          </p:cNvPr>
          <p:cNvSpPr txBox="1"/>
          <p:nvPr userDrawn="1"/>
        </p:nvSpPr>
        <p:spPr>
          <a:xfrm>
            <a:off x="1031240" y="3439160"/>
            <a:ext cx="2052320" cy="1009837"/>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has already made this critical project a priority, and we have the time and capability, but some guidance along the way would be  helpful.” </a:t>
            </a:r>
          </a:p>
        </p:txBody>
      </p:sp>
      <p:sp>
        <p:nvSpPr>
          <p:cNvPr id="29" name="Oval 28">
            <a:extLst>
              <a:ext uri="{FF2B5EF4-FFF2-40B4-BE49-F238E27FC236}">
                <a16:creationId xmlns:a16="http://schemas.microsoft.com/office/drawing/2014/main" id="{5F7934EF-7D77-8E47-B92E-DB566035F413}"/>
              </a:ext>
            </a:extLst>
          </p:cNvPr>
          <p:cNvSpPr/>
          <p:nvPr userDrawn="1"/>
        </p:nvSpPr>
        <p:spPr>
          <a:xfrm>
            <a:off x="3312425" y="2235200"/>
            <a:ext cx="2834640" cy="2834640"/>
          </a:xfrm>
          <a:prstGeom prst="ellipse">
            <a:avLst/>
          </a:prstGeom>
          <a:solidFill>
            <a:srgbClr val="2576B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2687958E-F387-1B47-A1A1-7456666D95C1}"/>
              </a:ext>
            </a:extLst>
          </p:cNvPr>
          <p:cNvSpPr txBox="1"/>
          <p:nvPr userDrawn="1"/>
        </p:nvSpPr>
        <p:spPr>
          <a:xfrm>
            <a:off x="3409207" y="2746944"/>
            <a:ext cx="2621815" cy="560996"/>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Guided Implementation</a:t>
            </a:r>
          </a:p>
        </p:txBody>
      </p:sp>
      <p:sp>
        <p:nvSpPr>
          <p:cNvPr id="31" name="TextBox 30">
            <a:extLst>
              <a:ext uri="{FF2B5EF4-FFF2-40B4-BE49-F238E27FC236}">
                <a16:creationId xmlns:a16="http://schemas.microsoft.com/office/drawing/2014/main" id="{39C0FAF0-D25D-C846-9AB6-57D70838B891}"/>
              </a:ext>
            </a:extLst>
          </p:cNvPr>
          <p:cNvSpPr txBox="1"/>
          <p:nvPr userDrawn="1"/>
        </p:nvSpPr>
        <p:spPr>
          <a:xfrm>
            <a:off x="3693954" y="3439160"/>
            <a:ext cx="2052320" cy="1212970"/>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knows that we need to fix a process, but we need assistance to determine where to focus. Some check-ins along the way would help keep us on track.”</a:t>
            </a:r>
          </a:p>
          <a:p>
            <a:pPr algn="ctr">
              <a:lnSpc>
                <a:spcPct val="110000"/>
              </a:lnSpc>
            </a:pPr>
            <a:endPar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2" name="Oval 31">
            <a:extLst>
              <a:ext uri="{FF2B5EF4-FFF2-40B4-BE49-F238E27FC236}">
                <a16:creationId xmlns:a16="http://schemas.microsoft.com/office/drawing/2014/main" id="{2ACC858F-1D39-2B41-949E-070EB0C0418C}"/>
              </a:ext>
            </a:extLst>
          </p:cNvPr>
          <p:cNvSpPr/>
          <p:nvPr userDrawn="1"/>
        </p:nvSpPr>
        <p:spPr>
          <a:xfrm>
            <a:off x="5984770" y="2235200"/>
            <a:ext cx="2834640" cy="2834640"/>
          </a:xfrm>
          <a:prstGeom prst="ellipse">
            <a:avLst/>
          </a:prstGeom>
          <a:solidFill>
            <a:srgbClr val="257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7248CF82-0839-1B42-90C6-2565B8E19DAA}"/>
              </a:ext>
            </a:extLst>
          </p:cNvPr>
          <p:cNvSpPr txBox="1"/>
          <p:nvPr userDrawn="1"/>
        </p:nvSpPr>
        <p:spPr>
          <a:xfrm>
            <a:off x="611176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Workshop</a:t>
            </a:r>
          </a:p>
        </p:txBody>
      </p:sp>
      <p:sp>
        <p:nvSpPr>
          <p:cNvPr id="34" name="TextBox 33">
            <a:extLst>
              <a:ext uri="{FF2B5EF4-FFF2-40B4-BE49-F238E27FC236}">
                <a16:creationId xmlns:a16="http://schemas.microsoft.com/office/drawing/2014/main" id="{FFE019FE-4785-EB46-B01D-CB07AB2C430F}"/>
              </a:ext>
            </a:extLst>
          </p:cNvPr>
          <p:cNvSpPr txBox="1"/>
          <p:nvPr userDrawn="1"/>
        </p:nvSpPr>
        <p:spPr>
          <a:xfrm>
            <a:off x="6416834" y="3439160"/>
            <a:ext cx="1944846" cy="1212970"/>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“We need to hit the ground running and get this project kicked off immediately. Our team has the ability to take this over once we get a framework and strategy in place.</a:t>
            </a:r>
          </a:p>
        </p:txBody>
      </p:sp>
      <p:sp>
        <p:nvSpPr>
          <p:cNvPr id="36" name="Oval 35">
            <a:extLst>
              <a:ext uri="{FF2B5EF4-FFF2-40B4-BE49-F238E27FC236}">
                <a16:creationId xmlns:a16="http://schemas.microsoft.com/office/drawing/2014/main" id="{4613E971-548E-644E-AC62-5E7A3EB2413E}"/>
              </a:ext>
            </a:extLst>
          </p:cNvPr>
          <p:cNvSpPr/>
          <p:nvPr userDrawn="1"/>
        </p:nvSpPr>
        <p:spPr>
          <a:xfrm>
            <a:off x="8657114" y="2235200"/>
            <a:ext cx="2834640" cy="2834640"/>
          </a:xfrm>
          <a:prstGeom prst="ellipse">
            <a:avLst/>
          </a:prstGeom>
          <a:solidFill>
            <a:srgbClr val="2576B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4CDDF159-01E9-D844-865D-6938B43C7FC3}"/>
              </a:ext>
            </a:extLst>
          </p:cNvPr>
          <p:cNvSpPr txBox="1"/>
          <p:nvPr userDrawn="1"/>
        </p:nvSpPr>
        <p:spPr>
          <a:xfrm>
            <a:off x="877368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Consulting</a:t>
            </a:r>
          </a:p>
        </p:txBody>
      </p:sp>
      <p:sp>
        <p:nvSpPr>
          <p:cNvPr id="38" name="TextBox 37">
            <a:extLst>
              <a:ext uri="{FF2B5EF4-FFF2-40B4-BE49-F238E27FC236}">
                <a16:creationId xmlns:a16="http://schemas.microsoft.com/office/drawing/2014/main" id="{2A598409-5DD3-E046-B8A2-B2ECEB9E82DB}"/>
              </a:ext>
            </a:extLst>
          </p:cNvPr>
          <p:cNvSpPr txBox="1"/>
          <p:nvPr userDrawn="1"/>
        </p:nvSpPr>
        <p:spPr>
          <a:xfrm>
            <a:off x="9058434" y="3439160"/>
            <a:ext cx="2052320" cy="1009837"/>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does not have the time or the knowledge to take this project on. We need assistance through the entirety of this project.”</a:t>
            </a:r>
          </a:p>
          <a:p>
            <a:pPr algn="ctr">
              <a:lnSpc>
                <a:spcPct val="110000"/>
              </a:lnSpc>
            </a:pPr>
            <a:endPar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9" name="TextBox 38">
            <a:extLst>
              <a:ext uri="{FF2B5EF4-FFF2-40B4-BE49-F238E27FC236}">
                <a16:creationId xmlns:a16="http://schemas.microsoft.com/office/drawing/2014/main" id="{B7A24B53-8F5A-EF4B-A9C9-8343BC4F4E5B}"/>
              </a:ext>
            </a:extLst>
          </p:cNvPr>
          <p:cNvSpPr txBox="1"/>
          <p:nvPr userDrawn="1"/>
        </p:nvSpPr>
        <p:spPr>
          <a:xfrm>
            <a:off x="336885" y="514801"/>
            <a:ext cx="8705515" cy="1032921"/>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717171"/>
                </a:solidFill>
                <a:latin typeface="Montserrat SemiBold" pitchFamily="2" charset="77"/>
              </a:rPr>
              <a:t>Info-Tech offers various levels of support to best suit your needs</a:t>
            </a:r>
            <a:endParaRPr lang="en-US" sz="4000" b="1" i="0" spc="-30" dirty="0">
              <a:solidFill>
                <a:srgbClr val="717171"/>
              </a:solidFill>
              <a:latin typeface="Montserrat SemiBold" pitchFamily="2" charset="77"/>
              <a:cs typeface="Arial Narrow"/>
            </a:endParaRPr>
          </a:p>
        </p:txBody>
      </p:sp>
    </p:spTree>
    <p:extLst>
      <p:ext uri="{BB962C8B-B14F-4D97-AF65-F5344CB8AC3E}">
        <p14:creationId xmlns:p14="http://schemas.microsoft.com/office/powerpoint/2010/main" val="3792006705"/>
      </p:ext>
    </p:extLst>
  </p:cSld>
  <p:clrMapOvr>
    <a:masterClrMapping/>
  </p:clrMapOvr>
  <p:extLst>
    <p:ext uri="{DCECCB84-F9BA-43D5-87BE-67443E8EF086}">
      <p15:sldGuideLst xmlns:p15="http://schemas.microsoft.com/office/powerpoint/2012/main">
        <p15:guide id="1" orient="horz" pos="1865" userDrawn="1">
          <p15:clr>
            <a:srgbClr val="FBAE40"/>
          </p15:clr>
        </p15:guide>
        <p15:guide id="2" orient="horz" pos="1979"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roject Step Summary">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9A2786-ECFC-144B-AE26-54D79588906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629" r="31547" b="28119"/>
          <a:stretch/>
        </p:blipFill>
        <p:spPr>
          <a:xfrm>
            <a:off x="8148638" y="-1"/>
            <a:ext cx="4044950" cy="6873276"/>
          </a:xfrm>
          <a:prstGeom prst="rect">
            <a:avLst/>
          </a:prstGeom>
        </p:spPr>
      </p:pic>
      <p:sp>
        <p:nvSpPr>
          <p:cNvPr id="14" name="Rectangle 13">
            <a:extLst>
              <a:ext uri="{FF2B5EF4-FFF2-40B4-BE49-F238E27FC236}">
                <a16:creationId xmlns:a16="http://schemas.microsoft.com/office/drawing/2014/main" id="{332DBE19-10F2-5346-BAC1-53F174E84D7E}"/>
              </a:ext>
            </a:extLst>
          </p:cNvPr>
          <p:cNvSpPr/>
          <p:nvPr userDrawn="1"/>
        </p:nvSpPr>
        <p:spPr>
          <a:xfrm>
            <a:off x="8148638" y="0"/>
            <a:ext cx="4044949"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2" name="Title 1">
            <a:extLst>
              <a:ext uri="{FF2B5EF4-FFF2-40B4-BE49-F238E27FC236}">
                <a16:creationId xmlns:a16="http://schemas.microsoft.com/office/drawing/2014/main" id="{B88A6C45-179D-D346-9D3E-74C32F8AA777}"/>
              </a:ext>
            </a:extLst>
          </p:cNvPr>
          <p:cNvSpPr>
            <a:spLocks noGrp="1"/>
          </p:cNvSpPr>
          <p:nvPr>
            <p:ph type="title" hasCustomPrompt="1"/>
          </p:nvPr>
        </p:nvSpPr>
        <p:spPr>
          <a:xfrm>
            <a:off x="354107" y="530021"/>
            <a:ext cx="5706968" cy="1130188"/>
          </a:xfrm>
        </p:spPr>
        <p:txBody>
          <a:bodyPr>
            <a:noAutofit/>
          </a:bodyPr>
          <a:lstStyle>
            <a:lvl1pPr>
              <a:lnSpc>
                <a:spcPct val="90000"/>
              </a:lnSpc>
              <a:defRPr/>
            </a:lvl1pPr>
          </a:lstStyle>
          <a:p>
            <a:r>
              <a:rPr lang="en-US"/>
              <a:t>Project Step </a:t>
            </a:r>
            <a:br>
              <a:rPr lang="en-US"/>
            </a:br>
            <a:r>
              <a:rPr lang="en-US"/>
              <a:t>Summary</a:t>
            </a:r>
          </a:p>
        </p:txBody>
      </p:sp>
      <p:sp>
        <p:nvSpPr>
          <p:cNvPr id="5" name="Text Placeholder 4">
            <a:extLst>
              <a:ext uri="{FF2B5EF4-FFF2-40B4-BE49-F238E27FC236}">
                <a16:creationId xmlns:a16="http://schemas.microsoft.com/office/drawing/2014/main" id="{86E5F82B-DCED-8B4F-88A2-8A928648A8FF}"/>
              </a:ext>
            </a:extLst>
          </p:cNvPr>
          <p:cNvSpPr>
            <a:spLocks noGrp="1"/>
          </p:cNvSpPr>
          <p:nvPr>
            <p:ph type="body" sz="quarter" idx="11" hasCustomPrompt="1"/>
          </p:nvPr>
        </p:nvSpPr>
        <p:spPr>
          <a:xfrm>
            <a:off x="371475" y="2261454"/>
            <a:ext cx="6661150" cy="2906712"/>
          </a:xfrm>
          <a:prstGeom prst="rect">
            <a:avLst/>
          </a:prstGeom>
        </p:spPr>
        <p:txBody>
          <a:bodyPr lIns="0">
            <a:noAutofit/>
          </a:bodyPr>
          <a:lstStyle>
            <a:lvl1pPr marL="342900" indent="-342900">
              <a:lnSpc>
                <a:spcPct val="110000"/>
              </a:lnSpc>
              <a:buClr>
                <a:srgbClr val="2576B7"/>
              </a:buClr>
              <a:buSzPct val="100000"/>
              <a:buFont typeface="+mj-lt"/>
              <a:buAutoNum type="arabicPeriod"/>
              <a:defRPr sz="1600" b="0" i="0">
                <a:solidFill>
                  <a:srgbClr val="000000"/>
                </a:solidFill>
                <a:latin typeface="Roboto Condensed Light" panose="02000000000000000000" pitchFamily="2" charset="0"/>
                <a:ea typeface="Roboto Condensed Light" panose="02000000000000000000" pitchFamily="2" charset="0"/>
              </a:defRPr>
            </a:lvl1pPr>
          </a:lstStyle>
          <a:p>
            <a:pPr lvl="0"/>
            <a:r>
              <a:rPr lang="en-US" b="0" i="0">
                <a:latin typeface="Roboto Condensed Light" panose="02000000000000000000" pitchFamily="2" charset="0"/>
                <a:ea typeface="Roboto Condensed Light" panose="02000000000000000000" pitchFamily="2" charset="0"/>
              </a:rPr>
              <a:t>Set your goals – what do you want to achieve in your PCI project?</a:t>
            </a:r>
          </a:p>
          <a:p>
            <a:pPr lvl="0"/>
            <a:r>
              <a:rPr lang="en-US" b="0" i="0">
                <a:latin typeface="Roboto Condensed Light" panose="02000000000000000000" pitchFamily="2" charset="0"/>
                <a:ea typeface="Roboto Condensed Light" panose="02000000000000000000" pitchFamily="2" charset="0"/>
              </a:rPr>
              <a:t>Evaluate your current organization’s posture in relation to PCI.</a:t>
            </a:r>
          </a:p>
          <a:p>
            <a:pPr lvl="0"/>
            <a:r>
              <a:rPr lang="en-US" b="0" i="0">
                <a:latin typeface="Roboto Condensed Light" panose="02000000000000000000" pitchFamily="2" charset="0"/>
                <a:ea typeface="Roboto Condensed Light" panose="02000000000000000000" pitchFamily="2" charset="0"/>
              </a:rPr>
              <a:t>Map PCI’s 12 core requirements to your PCI practices.</a:t>
            </a:r>
          </a:p>
          <a:p>
            <a:pPr lvl="0"/>
            <a:r>
              <a:rPr lang="en-US" b="0" i="0">
                <a:latin typeface="Roboto Condensed Light" panose="02000000000000000000" pitchFamily="2" charset="0"/>
                <a:ea typeface="Roboto Condensed Light" panose="02000000000000000000" pitchFamily="2" charset="0"/>
              </a:rPr>
              <a:t>Perform a gap analysis.</a:t>
            </a:r>
          </a:p>
          <a:p>
            <a:pPr lvl="0"/>
            <a:r>
              <a:rPr lang="en-US" b="0" i="0">
                <a:latin typeface="Roboto Condensed Light" panose="02000000000000000000" pitchFamily="2" charset="0"/>
                <a:ea typeface="Roboto Condensed Light" panose="02000000000000000000" pitchFamily="2" charset="0"/>
              </a:rPr>
              <a:t>Complete gap prioritization.</a:t>
            </a:r>
          </a:p>
          <a:p>
            <a:pPr lvl="0"/>
            <a:r>
              <a:rPr lang="en-US" b="0" i="0">
                <a:latin typeface="Roboto Condensed Light" panose="02000000000000000000" pitchFamily="2" charset="0"/>
                <a:ea typeface="Roboto Condensed Light" panose="02000000000000000000" pitchFamily="2" charset="0"/>
              </a:rPr>
              <a:t>Identify PCI Simplification Strategy.</a:t>
            </a:r>
          </a:p>
          <a:p>
            <a:pPr lvl="0"/>
            <a:r>
              <a:rPr lang="en-US" b="0" i="0">
                <a:latin typeface="Roboto Condensed Light" panose="02000000000000000000" pitchFamily="2" charset="0"/>
                <a:ea typeface="Roboto Condensed Light" panose="02000000000000000000" pitchFamily="2" charset="0"/>
              </a:rPr>
              <a:t>Develop a PCI Simplification Launch Plan.</a:t>
            </a:r>
            <a:endParaRPr lang="en-US"/>
          </a:p>
        </p:txBody>
      </p:sp>
      <p:sp>
        <p:nvSpPr>
          <p:cNvPr id="16"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381817" y="1914619"/>
            <a:ext cx="5547929" cy="346835"/>
          </a:xfrm>
          <a:prstGeom prst="rect">
            <a:avLst/>
          </a:prstGeom>
        </p:spPr>
        <p:txBody>
          <a:bodyPr lIns="0" tIns="0" rIns="0" bIns="0">
            <a:noAutofit/>
          </a:bodyPr>
          <a:lstStyle>
            <a:lvl1pPr marL="0" indent="0">
              <a:lnSpc>
                <a:spcPct val="110000"/>
              </a:lnSpc>
              <a:buNone/>
              <a:defRPr sz="2000" b="1" i="0" spc="0">
                <a:solidFill>
                  <a:srgbClr val="2576B7"/>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Box 7">
            <a:extLst>
              <a:ext uri="{FF2B5EF4-FFF2-40B4-BE49-F238E27FC236}">
                <a16:creationId xmlns:a16="http://schemas.microsoft.com/office/drawing/2014/main" id="{07C742F6-0374-194A-A48E-6874C2EC5AE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542984876"/>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dditional Suppor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FDF7C4F-1942-A845-B557-F88B7A27320F}"/>
              </a:ext>
            </a:extLst>
          </p:cNvPr>
          <p:cNvSpPr>
            <a:spLocks noGrp="1"/>
          </p:cNvSpPr>
          <p:nvPr>
            <p:ph type="pic" sz="quarter" idx="11"/>
          </p:nvPr>
        </p:nvSpPr>
        <p:spPr>
          <a:xfrm>
            <a:off x="6061075" y="3282771"/>
            <a:ext cx="2660650" cy="10398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9" name="object 7">
            <a:extLst>
              <a:ext uri="{FF2B5EF4-FFF2-40B4-BE49-F238E27FC236}">
                <a16:creationId xmlns:a16="http://schemas.microsoft.com/office/drawing/2014/main" id="{84D0A54C-032B-734B-AB0B-44B5BEA685CC}"/>
              </a:ext>
            </a:extLst>
          </p:cNvPr>
          <p:cNvSpPr/>
          <p:nvPr userDrawn="1"/>
        </p:nvSpPr>
        <p:spPr>
          <a:xfrm>
            <a:off x="-8709" y="3310826"/>
            <a:ext cx="54000" cy="1224000"/>
          </a:xfrm>
          <a:custGeom>
            <a:avLst/>
            <a:gdLst/>
            <a:ahLst/>
            <a:cxnLst/>
            <a:rect l="l" t="t" r="r" b="b"/>
            <a:pathLst>
              <a:path w="104775" h="2171065">
                <a:moveTo>
                  <a:pt x="0" y="2170782"/>
                </a:moveTo>
                <a:lnTo>
                  <a:pt x="104708" y="2170782"/>
                </a:lnTo>
                <a:lnTo>
                  <a:pt x="104708" y="0"/>
                </a:lnTo>
                <a:lnTo>
                  <a:pt x="0" y="0"/>
                </a:lnTo>
                <a:lnTo>
                  <a:pt x="0" y="2170782"/>
                </a:lnTo>
                <a:close/>
              </a:path>
            </a:pathLst>
          </a:custGeom>
          <a:solidFill>
            <a:srgbClr val="0076B7"/>
          </a:solidFill>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18" name="Picture Placeholder 16">
            <a:extLst>
              <a:ext uri="{FF2B5EF4-FFF2-40B4-BE49-F238E27FC236}">
                <a16:creationId xmlns:a16="http://schemas.microsoft.com/office/drawing/2014/main" id="{5DB72151-D5F9-F64A-A051-C8EBC82549B2}"/>
              </a:ext>
            </a:extLst>
          </p:cNvPr>
          <p:cNvSpPr>
            <a:spLocks noGrp="1"/>
          </p:cNvSpPr>
          <p:nvPr>
            <p:ph type="pic" sz="quarter" idx="12"/>
          </p:nvPr>
        </p:nvSpPr>
        <p:spPr>
          <a:xfrm>
            <a:off x="9131227" y="3282771"/>
            <a:ext cx="2660650" cy="10398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20" name="Picture Placeholder 19">
            <a:extLst>
              <a:ext uri="{FF2B5EF4-FFF2-40B4-BE49-F238E27FC236}">
                <a16:creationId xmlns:a16="http://schemas.microsoft.com/office/drawing/2014/main" id="{077EFE0D-4219-394E-9FD0-38C929E33BA2}"/>
              </a:ext>
            </a:extLst>
          </p:cNvPr>
          <p:cNvSpPr>
            <a:spLocks noGrp="1"/>
          </p:cNvSpPr>
          <p:nvPr>
            <p:ph type="pic" sz="quarter" idx="13"/>
          </p:nvPr>
        </p:nvSpPr>
        <p:spPr>
          <a:xfrm>
            <a:off x="6066872" y="541857"/>
            <a:ext cx="1026078" cy="98414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200" b="1" i="0">
                <a:latin typeface="Montserrat SemiBold" pitchFamily="2" charset="77"/>
              </a:defRPr>
            </a:lvl1pPr>
          </a:lstStyle>
          <a:p>
            <a:endParaRPr lang="en-US" dirty="0"/>
          </a:p>
        </p:txBody>
      </p:sp>
      <p:sp>
        <p:nvSpPr>
          <p:cNvPr id="27" name="Text Placeholder 26">
            <a:extLst>
              <a:ext uri="{FF2B5EF4-FFF2-40B4-BE49-F238E27FC236}">
                <a16:creationId xmlns:a16="http://schemas.microsoft.com/office/drawing/2014/main" id="{5EBCF6F3-8C74-8448-B393-09691B01DD72}"/>
              </a:ext>
            </a:extLst>
          </p:cNvPr>
          <p:cNvSpPr>
            <a:spLocks noGrp="1"/>
          </p:cNvSpPr>
          <p:nvPr>
            <p:ph type="body" sz="quarter" idx="14" hasCustomPrompt="1"/>
          </p:nvPr>
        </p:nvSpPr>
        <p:spPr>
          <a:xfrm>
            <a:off x="6052596" y="4561399"/>
            <a:ext cx="2669129" cy="292307"/>
          </a:xfrm>
          <a:prstGeom prst="rect">
            <a:avLst/>
          </a:prstGeom>
        </p:spPr>
        <p:txBody>
          <a:bodyPr lIns="0" tIns="0" rIns="0" bIns="0">
            <a:noAutofit/>
          </a:bodyPr>
          <a:lstStyle>
            <a:lvl1pPr marL="0" indent="0">
              <a:lnSpc>
                <a:spcPct val="110000"/>
              </a:lnSpc>
              <a:buNone/>
              <a:defRPr sz="1600" b="1" i="0">
                <a:solidFill>
                  <a:srgbClr val="2576B7"/>
                </a:solidFill>
                <a:latin typeface="Montserrat SemiBold" panose="020B0604020202020204" charset="0"/>
              </a:defRPr>
            </a:lvl1pPr>
            <a:lvl2pPr>
              <a:defRPr sz="1600" b="1" i="0">
                <a:latin typeface="Montserrat SemiBold" pitchFamily="2" charset="77"/>
              </a:defRPr>
            </a:lvl2pPr>
            <a:lvl3pPr>
              <a:defRPr sz="1600" b="1" i="0">
                <a:latin typeface="Montserrat SemiBold" pitchFamily="2" charset="77"/>
              </a:defRPr>
            </a:lvl3pPr>
            <a:lvl4pPr>
              <a:defRPr sz="1600" b="1" i="0">
                <a:latin typeface="Montserrat SemiBold" pitchFamily="2" charset="77"/>
              </a:defRPr>
            </a:lvl4pPr>
            <a:lvl5pPr>
              <a:defRPr sz="1600" b="1" i="0">
                <a:latin typeface="Montserrat SemiBold" pitchFamily="2" charset="77"/>
              </a:defRPr>
            </a:lvl5pPr>
          </a:lstStyle>
          <a:p>
            <a:pPr lvl="0"/>
            <a:r>
              <a:rPr lang="en-US"/>
              <a:t>Name of Activity</a:t>
            </a:r>
          </a:p>
        </p:txBody>
      </p:sp>
      <p:sp>
        <p:nvSpPr>
          <p:cNvPr id="29" name="Text Placeholder 26">
            <a:extLst>
              <a:ext uri="{FF2B5EF4-FFF2-40B4-BE49-F238E27FC236}">
                <a16:creationId xmlns:a16="http://schemas.microsoft.com/office/drawing/2014/main" id="{2AB9A0CE-721B-C049-A1F0-90286778FBFA}"/>
              </a:ext>
            </a:extLst>
          </p:cNvPr>
          <p:cNvSpPr>
            <a:spLocks noGrp="1"/>
          </p:cNvSpPr>
          <p:nvPr>
            <p:ph type="body" sz="quarter" idx="16" hasCustomPrompt="1"/>
          </p:nvPr>
        </p:nvSpPr>
        <p:spPr>
          <a:xfrm>
            <a:off x="9121775" y="4561399"/>
            <a:ext cx="2669129" cy="292307"/>
          </a:xfrm>
          <a:prstGeom prst="rect">
            <a:avLst/>
          </a:prstGeom>
        </p:spPr>
        <p:txBody>
          <a:bodyPr lIns="0" tIns="0" rIns="0" bIns="0">
            <a:noAutofit/>
          </a:bodyPr>
          <a:lstStyle>
            <a:lvl1pPr marL="0" indent="0">
              <a:lnSpc>
                <a:spcPct val="110000"/>
              </a:lnSpc>
              <a:buNone/>
              <a:defRPr sz="1600" b="1" i="0">
                <a:solidFill>
                  <a:srgbClr val="2576B7"/>
                </a:solidFill>
                <a:latin typeface="Montserrat SemiBold" panose="020B0604020202020204" charset="0"/>
              </a:defRPr>
            </a:lvl1pPr>
            <a:lvl2pPr>
              <a:defRPr sz="1600" b="1" i="0">
                <a:latin typeface="Montserrat SemiBold" pitchFamily="2" charset="77"/>
              </a:defRPr>
            </a:lvl2pPr>
            <a:lvl3pPr>
              <a:defRPr sz="1600" b="1" i="0">
                <a:latin typeface="Montserrat SemiBold" pitchFamily="2" charset="77"/>
              </a:defRPr>
            </a:lvl3pPr>
            <a:lvl4pPr>
              <a:defRPr sz="1600" b="1" i="0">
                <a:latin typeface="Montserrat SemiBold" pitchFamily="2" charset="77"/>
              </a:defRPr>
            </a:lvl4pPr>
            <a:lvl5pPr>
              <a:defRPr sz="1600" b="1" i="0">
                <a:latin typeface="Montserrat SemiBold" pitchFamily="2" charset="77"/>
              </a:defRPr>
            </a:lvl5pPr>
          </a:lstStyle>
          <a:p>
            <a:pPr lvl="0"/>
            <a:r>
              <a:rPr lang="en-US"/>
              <a:t>Name of Activity</a:t>
            </a:r>
          </a:p>
        </p:txBody>
      </p:sp>
      <p:sp>
        <p:nvSpPr>
          <p:cNvPr id="24"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6061075" y="2497122"/>
            <a:ext cx="5832475" cy="661714"/>
          </a:xfrm>
          <a:prstGeom prst="rect">
            <a:avLst/>
          </a:prstGeom>
        </p:spPr>
        <p:txBody>
          <a:bodyPr lIns="0" tIns="0" rIns="0" bIns="0">
            <a:noAutofit/>
          </a:bodyPr>
          <a:lstStyle>
            <a:lvl1pPr marL="0" indent="0">
              <a:lnSpc>
                <a:spcPct val="110000"/>
              </a:lnSpc>
              <a:buNone/>
              <a:defRPr sz="1600" b="0" i="0" spc="0">
                <a:solidFill>
                  <a:srgbClr val="2576B7"/>
                </a:solidFill>
                <a:latin typeface="Exo"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 Placeholder 11">
            <a:extLst>
              <a:ext uri="{FF2B5EF4-FFF2-40B4-BE49-F238E27FC236}">
                <a16:creationId xmlns:a16="http://schemas.microsoft.com/office/drawing/2014/main" id="{85DDFA7D-F891-5541-AA0E-D25B89A7FB95}"/>
              </a:ext>
            </a:extLst>
          </p:cNvPr>
          <p:cNvSpPr>
            <a:spLocks noGrp="1"/>
          </p:cNvSpPr>
          <p:nvPr>
            <p:ph type="body" sz="quarter" idx="36" hasCustomPrompt="1"/>
          </p:nvPr>
        </p:nvSpPr>
        <p:spPr>
          <a:xfrm>
            <a:off x="7336972" y="778330"/>
            <a:ext cx="2960914" cy="1028700"/>
          </a:xfrm>
          <a:prstGeom prst="rect">
            <a:avLst/>
          </a:prstGeom>
        </p:spPr>
        <p:txBody>
          <a:bodyPr lIns="0" tIns="0" rIns="0" bIns="0">
            <a:noAutofit/>
          </a:bodyPr>
          <a:lstStyle>
            <a:lvl1pPr marL="0" indent="0">
              <a:lnSpc>
                <a:spcPct val="110000"/>
              </a:lnSpc>
              <a:spcBef>
                <a:spcPts val="0"/>
              </a:spcBef>
              <a:buNone/>
              <a:defRPr sz="1200" b="0" i="0" spc="0">
                <a:solidFill>
                  <a:srgbClr val="2576B7"/>
                </a:solidFill>
                <a:latin typeface="Montserrat"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Contact your account representative for more information.</a:t>
            </a:r>
            <a:br>
              <a:rPr lang="en-US"/>
            </a:br>
            <a:r>
              <a:rPr lang="en-US" err="1"/>
              <a:t>workshops@infotech.com</a:t>
            </a:r>
            <a:r>
              <a:rPr lang="en-US"/>
              <a:t>   </a:t>
            </a:r>
            <a:br>
              <a:rPr lang="en-US"/>
            </a:br>
            <a:r>
              <a:rPr lang="en-US"/>
              <a:t>1-888-670-8889</a:t>
            </a:r>
          </a:p>
          <a:p>
            <a:pPr lvl="0"/>
            <a:endParaRPr lang="en-US"/>
          </a:p>
        </p:txBody>
      </p:sp>
      <p:sp>
        <p:nvSpPr>
          <p:cNvPr id="31" name="Text Placeholder 14">
            <a:extLst>
              <a:ext uri="{FF2B5EF4-FFF2-40B4-BE49-F238E27FC236}">
                <a16:creationId xmlns:a16="http://schemas.microsoft.com/office/drawing/2014/main" id="{D7149EE9-D7CB-2245-A969-E3DC476D8DF6}"/>
              </a:ext>
            </a:extLst>
          </p:cNvPr>
          <p:cNvSpPr>
            <a:spLocks noGrp="1"/>
          </p:cNvSpPr>
          <p:nvPr>
            <p:ph type="body" sz="quarter" idx="38"/>
          </p:nvPr>
        </p:nvSpPr>
        <p:spPr>
          <a:xfrm>
            <a:off x="6061075" y="4884772"/>
            <a:ext cx="2916238" cy="137149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4">
            <a:extLst>
              <a:ext uri="{FF2B5EF4-FFF2-40B4-BE49-F238E27FC236}">
                <a16:creationId xmlns:a16="http://schemas.microsoft.com/office/drawing/2014/main" id="{D7149EE9-D7CB-2245-A969-E3DC476D8DF6}"/>
              </a:ext>
            </a:extLst>
          </p:cNvPr>
          <p:cNvSpPr>
            <a:spLocks noGrp="1"/>
          </p:cNvSpPr>
          <p:nvPr>
            <p:ph type="body" sz="quarter" idx="39"/>
          </p:nvPr>
        </p:nvSpPr>
        <p:spPr>
          <a:xfrm>
            <a:off x="9131227" y="4884772"/>
            <a:ext cx="2762323" cy="137149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4">
            <a:extLst>
              <a:ext uri="{FF2B5EF4-FFF2-40B4-BE49-F238E27FC236}">
                <a16:creationId xmlns:a16="http://schemas.microsoft.com/office/drawing/2014/main" id="{D7149EE9-D7CB-2245-A969-E3DC476D8DF6}"/>
              </a:ext>
            </a:extLst>
          </p:cNvPr>
          <p:cNvSpPr>
            <a:spLocks noGrp="1"/>
          </p:cNvSpPr>
          <p:nvPr>
            <p:ph type="body" sz="quarter" idx="40"/>
          </p:nvPr>
        </p:nvSpPr>
        <p:spPr>
          <a:xfrm>
            <a:off x="354106" y="3310826"/>
            <a:ext cx="4733832" cy="180147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1A52D467-0F26-DA4A-97AF-2CD0DAFEB6E1}"/>
              </a:ext>
            </a:extLst>
          </p:cNvPr>
          <p:cNvSpPr txBox="1"/>
          <p:nvPr userDrawn="1"/>
        </p:nvSpPr>
        <p:spPr>
          <a:xfrm>
            <a:off x="336885" y="514801"/>
            <a:ext cx="7580199" cy="541209"/>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717171"/>
                </a:solidFill>
                <a:latin typeface="Montserrat SemiBold" pitchFamily="2" charset="77"/>
              </a:rPr>
              <a:t>Additional Support</a:t>
            </a:r>
            <a:endParaRPr lang="en-US" sz="4000" b="1" i="0" spc="-30" dirty="0">
              <a:solidFill>
                <a:srgbClr val="717171"/>
              </a:solidFill>
              <a:latin typeface="Montserrat SemiBold" pitchFamily="2" charset="77"/>
              <a:cs typeface="Arial Narrow"/>
            </a:endParaRPr>
          </a:p>
        </p:txBody>
      </p:sp>
      <p:sp>
        <p:nvSpPr>
          <p:cNvPr id="21" name="TextBox 20">
            <a:extLst>
              <a:ext uri="{FF2B5EF4-FFF2-40B4-BE49-F238E27FC236}">
                <a16:creationId xmlns:a16="http://schemas.microsoft.com/office/drawing/2014/main" id="{A36A0B17-8F6F-A645-8BB5-4B6254632B2D}"/>
              </a:ext>
            </a:extLst>
          </p:cNvPr>
          <p:cNvSpPr txBox="1"/>
          <p:nvPr userDrawn="1"/>
        </p:nvSpPr>
        <p:spPr>
          <a:xfrm>
            <a:off x="362227" y="1163682"/>
            <a:ext cx="4059302" cy="1481761"/>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dirty="0">
                <a:solidFill>
                  <a:srgbClr val="717171"/>
                </a:solidFill>
                <a:latin typeface="Exo" panose="02000503000000000000" pitchFamily="2" charset="77"/>
              </a:rPr>
              <a:t>If you would like additional support, have our analysts guide you through other phases as part of an Info-Tech Workshop.</a:t>
            </a: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rgbClr val="717171"/>
              </a:solidFill>
              <a:latin typeface="Exo" panose="02000503000000000000" pitchFamily="2" charset="77"/>
            </a:endParaRP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rgbClr val="717171"/>
              </a:solidFill>
              <a:latin typeface="Exo" panose="02000503000000000000" pitchFamily="2" charset="77"/>
            </a:endParaRP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rgbClr val="717171"/>
              </a:solidFill>
              <a:latin typeface="Exo" panose="02000503000000000000" pitchFamily="2" charset="77"/>
            </a:endParaRPr>
          </a:p>
        </p:txBody>
      </p:sp>
    </p:spTree>
    <p:extLst>
      <p:ext uri="{BB962C8B-B14F-4D97-AF65-F5344CB8AC3E}">
        <p14:creationId xmlns:p14="http://schemas.microsoft.com/office/powerpoint/2010/main" val="3272561956"/>
      </p:ext>
    </p:extLst>
  </p:cSld>
  <p:clrMapOvr>
    <a:masterClrMapping/>
  </p:clrMapOvr>
  <p:extLst>
    <p:ext uri="{DCECCB84-F9BA-43D5-87BE-67443E8EF086}">
      <p15:sldGuideLst xmlns:p15="http://schemas.microsoft.com/office/powerpoint/2012/main">
        <p15:guide id="1" orient="horz" pos="845"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esearch Contributors and Experts B">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9260A85E-D49A-B64A-B4F7-90C6CF1430F1}"/>
              </a:ext>
            </a:extLst>
          </p:cNvPr>
          <p:cNvSpPr/>
          <p:nvPr userDrawn="1"/>
        </p:nvSpPr>
        <p:spPr>
          <a:xfrm>
            <a:off x="1707594" y="2457276"/>
            <a:ext cx="4242631" cy="312427"/>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9" name="Text Placeholder 8">
            <a:extLst>
              <a:ext uri="{FF2B5EF4-FFF2-40B4-BE49-F238E27FC236}">
                <a16:creationId xmlns:a16="http://schemas.microsoft.com/office/drawing/2014/main" id="{0A7A87E3-6D99-8946-A365-05075C72EA60}"/>
              </a:ext>
            </a:extLst>
          </p:cNvPr>
          <p:cNvSpPr>
            <a:spLocks noGrp="1"/>
          </p:cNvSpPr>
          <p:nvPr>
            <p:ph type="body" sz="quarter" idx="11" hasCustomPrompt="1"/>
          </p:nvPr>
        </p:nvSpPr>
        <p:spPr>
          <a:xfrm>
            <a:off x="1715620"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0" name="Text Placeholder 8">
            <a:extLst>
              <a:ext uri="{FF2B5EF4-FFF2-40B4-BE49-F238E27FC236}">
                <a16:creationId xmlns:a16="http://schemas.microsoft.com/office/drawing/2014/main" id="{20CC50DE-8543-1446-90E6-8AEF1CF32DC8}"/>
              </a:ext>
            </a:extLst>
          </p:cNvPr>
          <p:cNvSpPr>
            <a:spLocks noGrp="1"/>
          </p:cNvSpPr>
          <p:nvPr>
            <p:ph type="body" sz="quarter" idx="12" hasCustomPrompt="1"/>
          </p:nvPr>
        </p:nvSpPr>
        <p:spPr>
          <a:xfrm>
            <a:off x="1715620" y="1921449"/>
            <a:ext cx="3849687" cy="438571"/>
          </a:xfrm>
          <a:prstGeom prst="rect">
            <a:avLst/>
          </a:prstGeom>
        </p:spPr>
        <p:txBody>
          <a:bodyPr lIns="0" tIns="0" rIns="0" bIns="0">
            <a:noAutofit/>
          </a:bodyPr>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sz="1200" b="0" i="0">
                <a:solidFill>
                  <a:srgbClr val="4A4A4A"/>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br>
              <a:rPr lang="en-US"/>
            </a:br>
            <a:r>
              <a:rPr lang="en-US"/>
              <a:t>Info-Tech Research Group</a:t>
            </a:r>
          </a:p>
        </p:txBody>
      </p:sp>
      <p:sp>
        <p:nvSpPr>
          <p:cNvPr id="16" name="Picture Placeholder 15">
            <a:extLst>
              <a:ext uri="{FF2B5EF4-FFF2-40B4-BE49-F238E27FC236}">
                <a16:creationId xmlns:a16="http://schemas.microsoft.com/office/drawing/2014/main" id="{4AEE503A-ADB0-3C49-91AB-D3E44B6DC58A}"/>
              </a:ext>
            </a:extLst>
          </p:cNvPr>
          <p:cNvSpPr>
            <a:spLocks noGrp="1"/>
          </p:cNvSpPr>
          <p:nvPr>
            <p:ph type="pic" sz="quarter" idx="16"/>
          </p:nvPr>
        </p:nvSpPr>
        <p:spPr>
          <a:xfrm>
            <a:off x="354106" y="1670231"/>
            <a:ext cx="1210818" cy="121081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600" b="1" i="0">
                <a:latin typeface="Montserrat SemiBold" pitchFamily="2" charset="77"/>
              </a:defRPr>
            </a:lvl1pPr>
          </a:lstStyle>
          <a:p>
            <a:endParaRPr lang="en-US" dirty="0"/>
          </a:p>
        </p:txBody>
      </p:sp>
      <p:sp>
        <p:nvSpPr>
          <p:cNvPr id="12" name="object 5">
            <a:extLst>
              <a:ext uri="{FF2B5EF4-FFF2-40B4-BE49-F238E27FC236}">
                <a16:creationId xmlns:a16="http://schemas.microsoft.com/office/drawing/2014/main" id="{AD174F76-9714-0046-8434-6A3B94BD9179}"/>
              </a:ext>
            </a:extLst>
          </p:cNvPr>
          <p:cNvSpPr/>
          <p:nvPr userDrawn="1"/>
        </p:nvSpPr>
        <p:spPr>
          <a:xfrm>
            <a:off x="7559828" y="2457276"/>
            <a:ext cx="4234076" cy="312427"/>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15" name="Text Placeholder 8">
            <a:extLst>
              <a:ext uri="{FF2B5EF4-FFF2-40B4-BE49-F238E27FC236}">
                <a16:creationId xmlns:a16="http://schemas.microsoft.com/office/drawing/2014/main" id="{9A018879-2AAE-DD4D-BED8-A9EBF65B3327}"/>
              </a:ext>
            </a:extLst>
          </p:cNvPr>
          <p:cNvSpPr>
            <a:spLocks noGrp="1"/>
          </p:cNvSpPr>
          <p:nvPr>
            <p:ph type="body" sz="quarter" idx="17" hasCustomPrompt="1"/>
          </p:nvPr>
        </p:nvSpPr>
        <p:spPr>
          <a:xfrm>
            <a:off x="7564252"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7" name="Text Placeholder 8">
            <a:extLst>
              <a:ext uri="{FF2B5EF4-FFF2-40B4-BE49-F238E27FC236}">
                <a16:creationId xmlns:a16="http://schemas.microsoft.com/office/drawing/2014/main" id="{BA22E391-D54A-C649-8259-B59C6D235D8E}"/>
              </a:ext>
            </a:extLst>
          </p:cNvPr>
          <p:cNvSpPr>
            <a:spLocks noGrp="1"/>
          </p:cNvSpPr>
          <p:nvPr>
            <p:ph type="body" sz="quarter" idx="18" hasCustomPrompt="1"/>
          </p:nvPr>
        </p:nvSpPr>
        <p:spPr>
          <a:xfrm>
            <a:off x="7564252" y="1921450"/>
            <a:ext cx="3849687" cy="455988"/>
          </a:xfrm>
          <a:prstGeom prst="rect">
            <a:avLst/>
          </a:prstGeom>
        </p:spPr>
        <p:txBody>
          <a:bodyPr lIns="0" tIns="0" rIns="0" bIns="0">
            <a:noAutofit/>
          </a:bodyPr>
          <a:lstStyle>
            <a:lvl1pPr marL="0" indent="0">
              <a:lnSpc>
                <a:spcPct val="110000"/>
              </a:lnSpc>
              <a:spcBef>
                <a:spcPts val="0"/>
              </a:spcBef>
              <a:buNone/>
              <a:defRPr sz="1200" b="0" i="0">
                <a:solidFill>
                  <a:srgbClr val="4A4A4A"/>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br>
              <a:rPr lang="en-US"/>
            </a:br>
            <a:r>
              <a:rPr lang="en-US"/>
              <a:t>Info-Tech Research Group</a:t>
            </a:r>
          </a:p>
        </p:txBody>
      </p:sp>
      <p:sp>
        <p:nvSpPr>
          <p:cNvPr id="20" name="Picture Placeholder 15">
            <a:extLst>
              <a:ext uri="{FF2B5EF4-FFF2-40B4-BE49-F238E27FC236}">
                <a16:creationId xmlns:a16="http://schemas.microsoft.com/office/drawing/2014/main" id="{B376A439-0F38-1245-AC0A-D61918E1F362}"/>
              </a:ext>
            </a:extLst>
          </p:cNvPr>
          <p:cNvSpPr>
            <a:spLocks noGrp="1"/>
          </p:cNvSpPr>
          <p:nvPr>
            <p:ph type="pic" sz="quarter" idx="21"/>
          </p:nvPr>
        </p:nvSpPr>
        <p:spPr>
          <a:xfrm>
            <a:off x="6199714" y="1670231"/>
            <a:ext cx="1210818" cy="121081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600" b="1" i="0">
                <a:latin typeface="Montserrat SemiBold" pitchFamily="2" charset="77"/>
              </a:defRPr>
            </a:lvl1pPr>
          </a:lstStyle>
          <a:p>
            <a:endParaRPr lang="en-US" dirty="0"/>
          </a:p>
        </p:txBody>
      </p:sp>
      <p:sp>
        <p:nvSpPr>
          <p:cNvPr id="19" name="TextBox 18">
            <a:extLst>
              <a:ext uri="{FF2B5EF4-FFF2-40B4-BE49-F238E27FC236}">
                <a16:creationId xmlns:a16="http://schemas.microsoft.com/office/drawing/2014/main" id="{A6483C06-5D8D-1B47-B88B-5FEE88718A75}"/>
              </a:ext>
            </a:extLst>
          </p:cNvPr>
          <p:cNvSpPr txBox="1"/>
          <p:nvPr userDrawn="1"/>
        </p:nvSpPr>
        <p:spPr>
          <a:xfrm>
            <a:off x="336886" y="536067"/>
            <a:ext cx="11242306" cy="541209"/>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717171"/>
                </a:solidFill>
                <a:latin typeface="Montserrat SemiBold" pitchFamily="2" charset="77"/>
              </a:rPr>
              <a:t>Research Contributors and Experts</a:t>
            </a:r>
            <a:endParaRPr lang="en-US" sz="4000" b="1" i="0" spc="-30" dirty="0">
              <a:solidFill>
                <a:srgbClr val="717171"/>
              </a:solidFill>
              <a:latin typeface="Montserrat SemiBold" pitchFamily="2" charset="77"/>
              <a:cs typeface="Arial Narrow"/>
            </a:endParaRPr>
          </a:p>
        </p:txBody>
      </p:sp>
      <p:sp>
        <p:nvSpPr>
          <p:cNvPr id="13" name="Text Placeholder 4">
            <a:extLst>
              <a:ext uri="{FF2B5EF4-FFF2-40B4-BE49-F238E27FC236}">
                <a16:creationId xmlns:a16="http://schemas.microsoft.com/office/drawing/2014/main" id="{BEEA8162-DD20-8A4F-A217-8DF5CF442F3D}"/>
              </a:ext>
            </a:extLst>
          </p:cNvPr>
          <p:cNvSpPr>
            <a:spLocks noGrp="1"/>
          </p:cNvSpPr>
          <p:nvPr>
            <p:ph type="body" sz="quarter" idx="33"/>
          </p:nvPr>
        </p:nvSpPr>
        <p:spPr>
          <a:xfrm>
            <a:off x="1714242" y="2614641"/>
            <a:ext cx="4346833" cy="342465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22AA1EFD-B430-5B4D-AF9A-DB8AAC4C9735}"/>
              </a:ext>
            </a:extLst>
          </p:cNvPr>
          <p:cNvSpPr>
            <a:spLocks noGrp="1"/>
          </p:cNvSpPr>
          <p:nvPr>
            <p:ph type="body" sz="quarter" idx="34"/>
          </p:nvPr>
        </p:nvSpPr>
        <p:spPr>
          <a:xfrm>
            <a:off x="7544594" y="2614641"/>
            <a:ext cx="4346833" cy="342465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6270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Research Contributors and Experts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EDF3A-D7BD-4347-93CE-2595601EC355}"/>
              </a:ext>
            </a:extLst>
          </p:cNvPr>
          <p:cNvSpPr>
            <a:spLocks noGrp="1"/>
          </p:cNvSpPr>
          <p:nvPr>
            <p:ph type="title" hasCustomPrompt="1"/>
          </p:nvPr>
        </p:nvSpPr>
        <p:spPr>
          <a:xfrm>
            <a:off x="354106" y="530021"/>
            <a:ext cx="6713321" cy="1130188"/>
          </a:xfrm>
        </p:spPr>
        <p:txBody>
          <a:bodyPr>
            <a:noAutofit/>
          </a:bodyPr>
          <a:lstStyle>
            <a:lvl1pPr>
              <a:lnSpc>
                <a:spcPct val="90000"/>
              </a:lnSpc>
              <a:defRPr/>
            </a:lvl1pPr>
          </a:lstStyle>
          <a:p>
            <a:r>
              <a:rPr lang="en-US"/>
              <a:t>Research Contributors and Experts</a:t>
            </a:r>
          </a:p>
        </p:txBody>
      </p:sp>
      <p:sp>
        <p:nvSpPr>
          <p:cNvPr id="7" name="object 5">
            <a:extLst>
              <a:ext uri="{FF2B5EF4-FFF2-40B4-BE49-F238E27FC236}">
                <a16:creationId xmlns:a16="http://schemas.microsoft.com/office/drawing/2014/main" id="{9260A85E-D49A-B64A-B4F7-90C6CF1430F1}"/>
              </a:ext>
            </a:extLst>
          </p:cNvPr>
          <p:cNvSpPr/>
          <p:nvPr userDrawn="1"/>
        </p:nvSpPr>
        <p:spPr>
          <a:xfrm>
            <a:off x="2324430" y="2457277"/>
            <a:ext cx="9576000" cy="0"/>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9" name="Text Placeholder 8">
            <a:extLst>
              <a:ext uri="{FF2B5EF4-FFF2-40B4-BE49-F238E27FC236}">
                <a16:creationId xmlns:a16="http://schemas.microsoft.com/office/drawing/2014/main" id="{0A7A87E3-6D99-8946-A365-05075C72EA60}"/>
              </a:ext>
            </a:extLst>
          </p:cNvPr>
          <p:cNvSpPr>
            <a:spLocks noGrp="1"/>
          </p:cNvSpPr>
          <p:nvPr>
            <p:ph type="body" sz="quarter" idx="11" hasCustomPrompt="1"/>
          </p:nvPr>
        </p:nvSpPr>
        <p:spPr>
          <a:xfrm>
            <a:off x="2323663"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6" name="Picture Placeholder 15">
            <a:extLst>
              <a:ext uri="{FF2B5EF4-FFF2-40B4-BE49-F238E27FC236}">
                <a16:creationId xmlns:a16="http://schemas.microsoft.com/office/drawing/2014/main" id="{4AEE503A-ADB0-3C49-91AB-D3E44B6DC58A}"/>
              </a:ext>
            </a:extLst>
          </p:cNvPr>
          <p:cNvSpPr>
            <a:spLocks noGrp="1"/>
          </p:cNvSpPr>
          <p:nvPr>
            <p:ph type="pic" sz="quarter" idx="16"/>
          </p:nvPr>
        </p:nvSpPr>
        <p:spPr>
          <a:xfrm>
            <a:off x="354106" y="1670231"/>
            <a:ext cx="1806482" cy="180648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800" b="1" i="0">
                <a:latin typeface="Montserrat SemiBold" pitchFamily="2" charset="77"/>
              </a:defRPr>
            </a:lvl1pPr>
          </a:lstStyle>
          <a:p>
            <a:endParaRPr lang="en-US" dirty="0"/>
          </a:p>
        </p:txBody>
      </p:sp>
      <p:sp>
        <p:nvSpPr>
          <p:cNvPr id="15" name="Text Placeholder 8">
            <a:extLst>
              <a:ext uri="{FF2B5EF4-FFF2-40B4-BE49-F238E27FC236}">
                <a16:creationId xmlns:a16="http://schemas.microsoft.com/office/drawing/2014/main" id="{32FA5BF0-482C-C048-BF1A-BF2D6BE55AF6}"/>
              </a:ext>
            </a:extLst>
          </p:cNvPr>
          <p:cNvSpPr>
            <a:spLocks noGrp="1"/>
          </p:cNvSpPr>
          <p:nvPr>
            <p:ph type="body" sz="quarter" idx="12" hasCustomPrompt="1"/>
          </p:nvPr>
        </p:nvSpPr>
        <p:spPr>
          <a:xfrm>
            <a:off x="2336006" y="1956285"/>
            <a:ext cx="3849687" cy="438571"/>
          </a:xfrm>
          <a:prstGeom prst="rect">
            <a:avLst/>
          </a:prstGeom>
        </p:spPr>
        <p:txBody>
          <a:bodyPr lIns="0" tIns="0" rIns="0" bIns="0">
            <a:noAutofit/>
          </a:bodyPr>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sz="1200" b="0" i="0">
                <a:solidFill>
                  <a:srgbClr val="4B4B4B"/>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p>
          <a:p>
            <a:pPr lvl="0"/>
            <a:r>
              <a:rPr lang="en-US"/>
              <a:t>Info-Tech Research Group</a:t>
            </a:r>
          </a:p>
        </p:txBody>
      </p:sp>
      <p:sp>
        <p:nvSpPr>
          <p:cNvPr id="8" name="Text Placeholder 4">
            <a:extLst>
              <a:ext uri="{FF2B5EF4-FFF2-40B4-BE49-F238E27FC236}">
                <a16:creationId xmlns:a16="http://schemas.microsoft.com/office/drawing/2014/main" id="{C6B7AE9C-B978-B146-B05A-A85368127C31}"/>
              </a:ext>
            </a:extLst>
          </p:cNvPr>
          <p:cNvSpPr>
            <a:spLocks noGrp="1"/>
          </p:cNvSpPr>
          <p:nvPr>
            <p:ph type="body" sz="quarter" idx="33"/>
          </p:nvPr>
        </p:nvSpPr>
        <p:spPr>
          <a:xfrm>
            <a:off x="2316163" y="2561477"/>
            <a:ext cx="9577387" cy="3318327"/>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96718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Related Research A">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910DF08-7026-664D-B665-454241ABB91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24" name="Rectangle 23">
            <a:extLst>
              <a:ext uri="{FF2B5EF4-FFF2-40B4-BE49-F238E27FC236}">
                <a16:creationId xmlns:a16="http://schemas.microsoft.com/office/drawing/2014/main" id="{617BD03E-54AB-3E4C-8B2B-01F4843F6E8D}"/>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32" name="Picture Placeholder 31">
            <a:extLst>
              <a:ext uri="{FF2B5EF4-FFF2-40B4-BE49-F238E27FC236}">
                <a16:creationId xmlns:a16="http://schemas.microsoft.com/office/drawing/2014/main" id="{06E425A5-C952-374F-8050-A2393321E7A8}"/>
              </a:ext>
            </a:extLst>
          </p:cNvPr>
          <p:cNvSpPr>
            <a:spLocks noGrp="1"/>
          </p:cNvSpPr>
          <p:nvPr>
            <p:ph type="pic" sz="quarter" idx="11"/>
          </p:nvPr>
        </p:nvSpPr>
        <p:spPr>
          <a:xfrm>
            <a:off x="3662363" y="574675"/>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34" name="Picture Placeholder 31">
            <a:extLst>
              <a:ext uri="{FF2B5EF4-FFF2-40B4-BE49-F238E27FC236}">
                <a16:creationId xmlns:a16="http://schemas.microsoft.com/office/drawing/2014/main" id="{A16A3254-CD4F-E745-B5D3-9721CB4A246F}"/>
              </a:ext>
            </a:extLst>
          </p:cNvPr>
          <p:cNvSpPr>
            <a:spLocks noGrp="1"/>
          </p:cNvSpPr>
          <p:nvPr>
            <p:ph type="pic" sz="quarter" idx="12"/>
          </p:nvPr>
        </p:nvSpPr>
        <p:spPr>
          <a:xfrm>
            <a:off x="3662363" y="2341386"/>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35" name="Picture Placeholder 31">
            <a:extLst>
              <a:ext uri="{FF2B5EF4-FFF2-40B4-BE49-F238E27FC236}">
                <a16:creationId xmlns:a16="http://schemas.microsoft.com/office/drawing/2014/main" id="{2BBE0ADF-1343-9540-96CB-1F8B7367207D}"/>
              </a:ext>
            </a:extLst>
          </p:cNvPr>
          <p:cNvSpPr>
            <a:spLocks noGrp="1"/>
          </p:cNvSpPr>
          <p:nvPr>
            <p:ph type="pic" sz="quarter" idx="13"/>
          </p:nvPr>
        </p:nvSpPr>
        <p:spPr>
          <a:xfrm>
            <a:off x="3662363" y="4158897"/>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4" name="Text Placeholder 3">
            <a:extLst>
              <a:ext uri="{FF2B5EF4-FFF2-40B4-BE49-F238E27FC236}">
                <a16:creationId xmlns:a16="http://schemas.microsoft.com/office/drawing/2014/main" id="{060A9573-73C9-FD44-B7AF-0D9F9C006C8B}"/>
              </a:ext>
            </a:extLst>
          </p:cNvPr>
          <p:cNvSpPr>
            <a:spLocks noGrp="1"/>
          </p:cNvSpPr>
          <p:nvPr>
            <p:ph type="body" sz="quarter" idx="19" hasCustomPrompt="1"/>
          </p:nvPr>
        </p:nvSpPr>
        <p:spPr>
          <a:xfrm>
            <a:off x="6501813" y="522421"/>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8" name="Text Placeholder 3">
            <a:extLst>
              <a:ext uri="{FF2B5EF4-FFF2-40B4-BE49-F238E27FC236}">
                <a16:creationId xmlns:a16="http://schemas.microsoft.com/office/drawing/2014/main" id="{DE4B797A-3634-5A48-B5BC-3ECDA11783E2}"/>
              </a:ext>
            </a:extLst>
          </p:cNvPr>
          <p:cNvSpPr>
            <a:spLocks noGrp="1"/>
          </p:cNvSpPr>
          <p:nvPr>
            <p:ph type="body" sz="quarter" idx="21" hasCustomPrompt="1"/>
          </p:nvPr>
        </p:nvSpPr>
        <p:spPr>
          <a:xfrm>
            <a:off x="6501813" y="2297433"/>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0" name="Text Placeholder 3">
            <a:extLst>
              <a:ext uri="{FF2B5EF4-FFF2-40B4-BE49-F238E27FC236}">
                <a16:creationId xmlns:a16="http://schemas.microsoft.com/office/drawing/2014/main" id="{944478D2-E7F8-C243-AA66-3B1878B49256}"/>
              </a:ext>
            </a:extLst>
          </p:cNvPr>
          <p:cNvSpPr>
            <a:spLocks noGrp="1"/>
          </p:cNvSpPr>
          <p:nvPr>
            <p:ph type="body" sz="quarter" idx="23" hasCustomPrompt="1"/>
          </p:nvPr>
        </p:nvSpPr>
        <p:spPr>
          <a:xfrm>
            <a:off x="6501813" y="4099339"/>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4" name="Title 1">
            <a:extLst>
              <a:ext uri="{FF2B5EF4-FFF2-40B4-BE49-F238E27FC236}">
                <a16:creationId xmlns:a16="http://schemas.microsoft.com/office/drawing/2014/main" id="{C42E7176-D606-0141-AE7A-6525F8273FB2}"/>
              </a:ext>
            </a:extLst>
          </p:cNvPr>
          <p:cNvSpPr>
            <a:spLocks noGrp="1"/>
          </p:cNvSpPr>
          <p:nvPr>
            <p:ph type="title" hasCustomPrompt="1"/>
          </p:nvPr>
        </p:nvSpPr>
        <p:spPr>
          <a:xfrm>
            <a:off x="354107" y="530020"/>
            <a:ext cx="2528793" cy="1655967"/>
          </a:xfrm>
        </p:spPr>
        <p:txBody>
          <a:bodyPr>
            <a:noAutofit/>
          </a:bodyPr>
          <a:lstStyle>
            <a:lvl1pPr>
              <a:defRPr>
                <a:solidFill>
                  <a:schemeClr val="bg1"/>
                </a:solidFill>
              </a:defRPr>
            </a:lvl1pPr>
          </a:lstStyle>
          <a:p>
            <a:r>
              <a:rPr lang="en-US"/>
              <a:t>Related Info-Tech</a:t>
            </a:r>
            <a:br>
              <a:rPr lang="en-US"/>
            </a:br>
            <a:r>
              <a:rPr lang="en-US"/>
              <a:t>Research</a:t>
            </a:r>
          </a:p>
        </p:txBody>
      </p:sp>
      <p:sp>
        <p:nvSpPr>
          <p:cNvPr id="19" name="Text Placeholder 4">
            <a:extLst>
              <a:ext uri="{FF2B5EF4-FFF2-40B4-BE49-F238E27FC236}">
                <a16:creationId xmlns:a16="http://schemas.microsoft.com/office/drawing/2014/main" id="{6DD138BE-D45D-9D4D-AF5B-E321D9F85B7D}"/>
              </a:ext>
            </a:extLst>
          </p:cNvPr>
          <p:cNvSpPr>
            <a:spLocks noGrp="1"/>
          </p:cNvSpPr>
          <p:nvPr>
            <p:ph type="body" sz="quarter" idx="33"/>
          </p:nvPr>
        </p:nvSpPr>
        <p:spPr>
          <a:xfrm>
            <a:off x="6495828" y="1083555"/>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5869B384-9C2F-F347-BAE3-5DCC96829BB3}"/>
              </a:ext>
            </a:extLst>
          </p:cNvPr>
          <p:cNvSpPr>
            <a:spLocks noGrp="1"/>
          </p:cNvSpPr>
          <p:nvPr>
            <p:ph type="body" sz="quarter" idx="34"/>
          </p:nvPr>
        </p:nvSpPr>
        <p:spPr>
          <a:xfrm>
            <a:off x="6495828" y="2842435"/>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4">
            <a:extLst>
              <a:ext uri="{FF2B5EF4-FFF2-40B4-BE49-F238E27FC236}">
                <a16:creationId xmlns:a16="http://schemas.microsoft.com/office/drawing/2014/main" id="{C13E2497-852B-6C4D-9573-4A393AA2B2EF}"/>
              </a:ext>
            </a:extLst>
          </p:cNvPr>
          <p:cNvSpPr>
            <a:spLocks noGrp="1"/>
          </p:cNvSpPr>
          <p:nvPr>
            <p:ph type="body" sz="quarter" idx="35"/>
          </p:nvPr>
        </p:nvSpPr>
        <p:spPr>
          <a:xfrm>
            <a:off x="6495828" y="4660602"/>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9491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Dark-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CA4CF44-3FA5-AB47-A9F1-3ABFB8945ADF}"/>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5" name="Text Placeholder 12">
            <a:extLst>
              <a:ext uri="{FF2B5EF4-FFF2-40B4-BE49-F238E27FC236}">
                <a16:creationId xmlns:a16="http://schemas.microsoft.com/office/drawing/2014/main" id="{7209D12C-D802-3741-8F6D-10583E91C4CF}"/>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chemeClr val="bg1"/>
                </a:solidFill>
                <a:latin typeface="Montserra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Subtitle text here</a:t>
            </a:r>
          </a:p>
        </p:txBody>
      </p:sp>
    </p:spTree>
    <p:extLst>
      <p:ext uri="{BB962C8B-B14F-4D97-AF65-F5344CB8AC3E}">
        <p14:creationId xmlns:p14="http://schemas.microsoft.com/office/powerpoint/2010/main" val="10103240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Related Research B">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3BF8330-F21B-D442-AE37-1705C7870D3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29" name="Rectangle 28">
            <a:extLst>
              <a:ext uri="{FF2B5EF4-FFF2-40B4-BE49-F238E27FC236}">
                <a16:creationId xmlns:a16="http://schemas.microsoft.com/office/drawing/2014/main" id="{9942D4EE-B043-184F-8E87-10B454B4B973}"/>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34" name="Picture Placeholder 31">
            <a:extLst>
              <a:ext uri="{FF2B5EF4-FFF2-40B4-BE49-F238E27FC236}">
                <a16:creationId xmlns:a16="http://schemas.microsoft.com/office/drawing/2014/main" id="{A16A3254-CD4F-E745-B5D3-9721CB4A246F}"/>
              </a:ext>
            </a:extLst>
          </p:cNvPr>
          <p:cNvSpPr>
            <a:spLocks noGrp="1"/>
          </p:cNvSpPr>
          <p:nvPr>
            <p:ph type="pic" sz="quarter" idx="12"/>
          </p:nvPr>
        </p:nvSpPr>
        <p:spPr>
          <a:xfrm>
            <a:off x="3663983" y="481675"/>
            <a:ext cx="2419409"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14" name="Picture Placeholder 31">
            <a:extLst>
              <a:ext uri="{FF2B5EF4-FFF2-40B4-BE49-F238E27FC236}">
                <a16:creationId xmlns:a16="http://schemas.microsoft.com/office/drawing/2014/main" id="{9D81BA75-D3B6-FE4B-9E28-055DAEF016DA}"/>
              </a:ext>
            </a:extLst>
          </p:cNvPr>
          <p:cNvSpPr>
            <a:spLocks noGrp="1"/>
          </p:cNvSpPr>
          <p:nvPr>
            <p:ph type="pic" sz="quarter" idx="13"/>
          </p:nvPr>
        </p:nvSpPr>
        <p:spPr>
          <a:xfrm>
            <a:off x="6463627" y="481675"/>
            <a:ext cx="2419409"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15" name="Picture Placeholder 31">
            <a:extLst>
              <a:ext uri="{FF2B5EF4-FFF2-40B4-BE49-F238E27FC236}">
                <a16:creationId xmlns:a16="http://schemas.microsoft.com/office/drawing/2014/main" id="{63BF6C5D-F071-0843-B2AB-0EEC00DDAA7E}"/>
              </a:ext>
            </a:extLst>
          </p:cNvPr>
          <p:cNvSpPr>
            <a:spLocks noGrp="1"/>
          </p:cNvSpPr>
          <p:nvPr>
            <p:ph type="pic" sz="quarter" idx="14"/>
          </p:nvPr>
        </p:nvSpPr>
        <p:spPr>
          <a:xfrm>
            <a:off x="9280205" y="481675"/>
            <a:ext cx="2419409"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4" name="Text Placeholder 3">
            <a:extLst>
              <a:ext uri="{FF2B5EF4-FFF2-40B4-BE49-F238E27FC236}">
                <a16:creationId xmlns:a16="http://schemas.microsoft.com/office/drawing/2014/main" id="{35FEB7B1-6275-0248-A0C2-CFA4FE5E587C}"/>
              </a:ext>
            </a:extLst>
          </p:cNvPr>
          <p:cNvSpPr>
            <a:spLocks noGrp="1"/>
          </p:cNvSpPr>
          <p:nvPr>
            <p:ph type="body" sz="quarter" idx="15" hasCustomPrompt="1"/>
          </p:nvPr>
        </p:nvSpPr>
        <p:spPr>
          <a:xfrm>
            <a:off x="3661721" y="2852939"/>
            <a:ext cx="2435073" cy="446087"/>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4" name="Text Placeholder 3">
            <a:extLst>
              <a:ext uri="{FF2B5EF4-FFF2-40B4-BE49-F238E27FC236}">
                <a16:creationId xmlns:a16="http://schemas.microsoft.com/office/drawing/2014/main" id="{108CB76C-02AD-EF41-B531-F5DB3CB2D699}"/>
              </a:ext>
            </a:extLst>
          </p:cNvPr>
          <p:cNvSpPr>
            <a:spLocks noGrp="1"/>
          </p:cNvSpPr>
          <p:nvPr>
            <p:ph type="body" sz="quarter" idx="19" hasCustomPrompt="1"/>
          </p:nvPr>
        </p:nvSpPr>
        <p:spPr>
          <a:xfrm>
            <a:off x="6476173" y="2852939"/>
            <a:ext cx="2435073" cy="446087"/>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6" name="Text Placeholder 3">
            <a:extLst>
              <a:ext uri="{FF2B5EF4-FFF2-40B4-BE49-F238E27FC236}">
                <a16:creationId xmlns:a16="http://schemas.microsoft.com/office/drawing/2014/main" id="{8AD22B1A-68AA-BD46-9959-0E6C0630032C}"/>
              </a:ext>
            </a:extLst>
          </p:cNvPr>
          <p:cNvSpPr>
            <a:spLocks noGrp="1"/>
          </p:cNvSpPr>
          <p:nvPr>
            <p:ph type="body" sz="quarter" idx="21" hasCustomPrompt="1"/>
          </p:nvPr>
        </p:nvSpPr>
        <p:spPr>
          <a:xfrm>
            <a:off x="9284687" y="2852939"/>
            <a:ext cx="2435073" cy="446087"/>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7" name="Title 1">
            <a:extLst>
              <a:ext uri="{FF2B5EF4-FFF2-40B4-BE49-F238E27FC236}">
                <a16:creationId xmlns:a16="http://schemas.microsoft.com/office/drawing/2014/main" id="{0E684A7A-566C-524F-9059-7AED86894B10}"/>
              </a:ext>
            </a:extLst>
          </p:cNvPr>
          <p:cNvSpPr>
            <a:spLocks noGrp="1"/>
          </p:cNvSpPr>
          <p:nvPr>
            <p:ph type="title" hasCustomPrompt="1"/>
          </p:nvPr>
        </p:nvSpPr>
        <p:spPr>
          <a:xfrm>
            <a:off x="354107" y="530020"/>
            <a:ext cx="2528793" cy="1655967"/>
          </a:xfrm>
        </p:spPr>
        <p:txBody>
          <a:bodyPr>
            <a:noAutofit/>
          </a:bodyPr>
          <a:lstStyle>
            <a:lvl1pPr>
              <a:defRPr>
                <a:solidFill>
                  <a:schemeClr val="bg1"/>
                </a:solidFill>
              </a:defRPr>
            </a:lvl1pPr>
          </a:lstStyle>
          <a:p>
            <a:r>
              <a:rPr lang="en-US"/>
              <a:t>Related Info-Tech</a:t>
            </a:r>
            <a:br>
              <a:rPr lang="en-US"/>
            </a:br>
            <a:r>
              <a:rPr lang="en-US"/>
              <a:t>Research</a:t>
            </a:r>
          </a:p>
        </p:txBody>
      </p:sp>
      <p:sp>
        <p:nvSpPr>
          <p:cNvPr id="20" name="Text Placeholder 4">
            <a:extLst>
              <a:ext uri="{FF2B5EF4-FFF2-40B4-BE49-F238E27FC236}">
                <a16:creationId xmlns:a16="http://schemas.microsoft.com/office/drawing/2014/main" id="{601906B8-F10B-5344-931F-79A91218159A}"/>
              </a:ext>
            </a:extLst>
          </p:cNvPr>
          <p:cNvSpPr>
            <a:spLocks noGrp="1"/>
          </p:cNvSpPr>
          <p:nvPr>
            <p:ph type="body" sz="quarter" idx="33"/>
          </p:nvPr>
        </p:nvSpPr>
        <p:spPr>
          <a:xfrm>
            <a:off x="3654167" y="3518409"/>
            <a:ext cx="2551371" cy="23613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7CDAC451-E2DC-5E43-8A65-BDD2C214A4E3}"/>
              </a:ext>
            </a:extLst>
          </p:cNvPr>
          <p:cNvSpPr>
            <a:spLocks noGrp="1"/>
          </p:cNvSpPr>
          <p:nvPr>
            <p:ph type="body" sz="quarter" idx="34"/>
          </p:nvPr>
        </p:nvSpPr>
        <p:spPr>
          <a:xfrm>
            <a:off x="6477794" y="3518409"/>
            <a:ext cx="2551371" cy="23613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a:extLst>
              <a:ext uri="{FF2B5EF4-FFF2-40B4-BE49-F238E27FC236}">
                <a16:creationId xmlns:a16="http://schemas.microsoft.com/office/drawing/2014/main" id="{20852FC8-6DA5-4540-982F-D5CBC2F29FE2}"/>
              </a:ext>
            </a:extLst>
          </p:cNvPr>
          <p:cNvSpPr>
            <a:spLocks noGrp="1"/>
          </p:cNvSpPr>
          <p:nvPr>
            <p:ph type="body" sz="quarter" idx="35"/>
          </p:nvPr>
        </p:nvSpPr>
        <p:spPr>
          <a:xfrm>
            <a:off x="9297194" y="3518409"/>
            <a:ext cx="2551371" cy="23613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64590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ibliography">
    <p:spTree>
      <p:nvGrpSpPr>
        <p:cNvPr id="1" name=""/>
        <p:cNvGrpSpPr/>
        <p:nvPr/>
      </p:nvGrpSpPr>
      <p:grpSpPr>
        <a:xfrm>
          <a:off x="0" y="0"/>
          <a:ext cx="0" cy="0"/>
          <a:chOff x="0" y="0"/>
          <a:chExt cx="0" cy="0"/>
        </a:xfrm>
      </p:grpSpPr>
      <p:sp>
        <p:nvSpPr>
          <p:cNvPr id="12" name="Text Placeholder 10">
            <a:extLst>
              <a:ext uri="{FF2B5EF4-FFF2-40B4-BE49-F238E27FC236}">
                <a16:creationId xmlns:a16="http://schemas.microsoft.com/office/drawing/2014/main" id="{40878CB2-B10A-DE43-B5F1-CC1A4F9590DA}"/>
              </a:ext>
            </a:extLst>
          </p:cNvPr>
          <p:cNvSpPr>
            <a:spLocks noGrp="1"/>
          </p:cNvSpPr>
          <p:nvPr>
            <p:ph type="body" sz="quarter" idx="12" hasCustomPrompt="1"/>
          </p:nvPr>
        </p:nvSpPr>
        <p:spPr>
          <a:xfrm>
            <a:off x="6218985" y="1552498"/>
            <a:ext cx="5477732" cy="4503847"/>
          </a:xfrm>
          <a:prstGeom prst="rect">
            <a:avLst/>
          </a:prstGeom>
        </p:spPr>
        <p:txBody>
          <a:bodyPr lIns="0" tIns="0" rIns="0" bIns="0">
            <a:noAutofit/>
          </a:bodyPr>
          <a:lstStyle>
            <a:lvl1pPr marL="0" indent="0" algn="l">
              <a:lnSpc>
                <a:spcPct val="110000"/>
              </a:lnSpc>
              <a:spcAft>
                <a:spcPts val="1200"/>
              </a:spcAft>
              <a:buNone/>
              <a:defRPr sz="1200" baseline="0">
                <a:solidFill>
                  <a:srgbClr val="000000"/>
                </a:solidFill>
                <a:latin typeface="Roboto Condensed Light" panose="02000000000000000000" pitchFamily="2" charset="0"/>
              </a:defRPr>
            </a:lvl1pPr>
          </a:lstStyle>
          <a:p>
            <a:pPr marL="7701" marR="242975" algn="just">
              <a:spcBef>
                <a:spcPts val="55"/>
              </a:spcBef>
            </a:pPr>
            <a:r>
              <a:rPr lang="en-CA" sz="1200" spc="-30" err="1">
                <a:solidFill>
                  <a:srgbClr val="464646"/>
                </a:solidFill>
                <a:latin typeface="Roboto Condensed Light" panose="02000000000000000000" pitchFamily="2" charset="0"/>
                <a:cs typeface="Arial Narrow"/>
              </a:rPr>
              <a:t>Bersin</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Josh.</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“Time</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to</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Scrap</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Appraisals?”</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Forbes</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5</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Web.  </a:t>
            </a:r>
            <a:r>
              <a:rPr lang="en-CA" sz="1200" spc="-21">
                <a:solidFill>
                  <a:srgbClr val="464646"/>
                </a:solidFill>
                <a:latin typeface="Roboto Condensed Light" panose="02000000000000000000" pitchFamily="2" charset="0"/>
                <a:cs typeface="Arial Narrow"/>
              </a:rPr>
              <a:t>30 </a:t>
            </a:r>
            <a:r>
              <a:rPr lang="en-CA" sz="1200" spc="-24">
                <a:solidFill>
                  <a:srgbClr val="464646"/>
                </a:solidFill>
                <a:latin typeface="Roboto Condensed Light" panose="02000000000000000000" pitchFamily="2" charset="0"/>
                <a:cs typeface="Arial Narrow"/>
              </a:rPr>
              <a:t>Oct </a:t>
            </a:r>
            <a:r>
              <a:rPr lang="en-CA" sz="1200" spc="-30">
                <a:solidFill>
                  <a:srgbClr val="464646"/>
                </a:solidFill>
                <a:latin typeface="Roboto Condensed Light" panose="02000000000000000000" pitchFamily="2" charset="0"/>
                <a:cs typeface="Arial Narrow"/>
              </a:rPr>
              <a:t>2013. </a:t>
            </a:r>
            <a:r>
              <a:rPr lang="en-CA" sz="1200" spc="-36">
                <a:solidFill>
                  <a:srgbClr val="00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a:solidFill>
                  <a:srgbClr val="0076B7"/>
                </a:solidFill>
                <a:latin typeface="Roboto Condensed Light" panose="02000000000000000000" pitchFamily="2" charset="0"/>
                <a:cs typeface="Arial Narrow"/>
              </a:rPr>
              <a:t> </a:t>
            </a:r>
            <a:r>
              <a:rPr lang="en-CA" sz="1200" spc="-33">
                <a:solidFill>
                  <a:srgbClr val="0076B7"/>
                </a:solidFill>
                <a:latin typeface="Roboto Condensed Light" panose="02000000000000000000" pitchFamily="2" charset="0"/>
                <a:cs typeface="Arial Narrow"/>
              </a:rPr>
              <a:t>appraisals/&gt;</a:t>
            </a:r>
            <a:r>
              <a:rPr lang="en-CA" sz="1200" spc="-33">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242975" algn="just">
              <a:spcBef>
                <a:spcPts val="55"/>
              </a:spcBef>
            </a:pPr>
            <a:r>
              <a:rPr lang="en-CA" sz="1200" spc="-30">
                <a:solidFill>
                  <a:srgbClr val="464646"/>
                </a:solidFill>
                <a:latin typeface="Roboto Condensed Light" panose="02000000000000000000" pitchFamily="2" charset="0"/>
                <a:cs typeface="Arial Narrow"/>
              </a:rPr>
              <a:t>Cheese,</a:t>
            </a:r>
            <a:r>
              <a:rPr lang="en-CA" sz="1200" spc="-67">
                <a:solidFill>
                  <a:srgbClr val="464646"/>
                </a:solidFill>
                <a:latin typeface="Roboto Condensed Light" panose="02000000000000000000" pitchFamily="2" charset="0"/>
                <a:cs typeface="Arial Narrow"/>
              </a:rPr>
              <a:t> </a:t>
            </a:r>
            <a:r>
              <a:rPr lang="en-CA" sz="1200" spc="-39">
                <a:solidFill>
                  <a:srgbClr val="464646"/>
                </a:solidFill>
                <a:latin typeface="Roboto Condensed Light" panose="02000000000000000000" pitchFamily="2" charset="0"/>
                <a:cs typeface="Arial Narrow"/>
              </a:rPr>
              <a:t>Peter,</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Creating</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an</a:t>
            </a:r>
            <a:r>
              <a:rPr lang="en-CA" sz="1200" spc="-12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Agile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Organization.”</a:t>
            </a:r>
            <a:r>
              <a:rPr lang="en-CA" sz="1200" spc="-12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Accenture.</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2009.</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2013.</a:t>
            </a:r>
            <a:br>
              <a:rPr lang="en-CA" sz="1200" spc="0">
                <a:solidFill>
                  <a:srgbClr val="000000"/>
                </a:solidFill>
                <a:latin typeface="Roboto Condensed Light" panose="02000000000000000000" pitchFamily="2" charset="0"/>
                <a:cs typeface="Arial Narrow"/>
              </a:rPr>
            </a:br>
            <a:r>
              <a:rPr lang="en-CA" sz="1200" spc="-36">
                <a:solidFill>
                  <a:srgbClr val="00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a:solidFill>
                  <a:srgbClr val="0076B7"/>
                </a:solidFill>
                <a:latin typeface="Roboto Condensed Light" panose="02000000000000000000" pitchFamily="2" charset="0"/>
                <a:cs typeface="Arial Narrow"/>
              </a:rPr>
              <a:t> </a:t>
            </a:r>
            <a:r>
              <a:rPr lang="en-CA" sz="1200" spc="-30">
                <a:solidFill>
                  <a:srgbClr val="0076B7"/>
                </a:solidFill>
                <a:latin typeface="Roboto Condensed Light" panose="02000000000000000000" pitchFamily="2" charset="0"/>
                <a:cs typeface="Arial Narrow"/>
              </a:rPr>
              <a:t>pdf&gt;</a:t>
            </a:r>
            <a:r>
              <a:rPr lang="en-CA" sz="1200" spc="-30">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242975" algn="just">
              <a:spcBef>
                <a:spcPts val="55"/>
              </a:spcBef>
            </a:pPr>
            <a:r>
              <a:rPr lang="en-CA" sz="1200" spc="-30" err="1">
                <a:solidFill>
                  <a:srgbClr val="464646"/>
                </a:solidFill>
                <a:latin typeface="Roboto Condensed Light" panose="02000000000000000000" pitchFamily="2" charset="0"/>
                <a:cs typeface="Arial Narrow"/>
              </a:rPr>
              <a:t>Croxon</a:t>
            </a:r>
            <a:r>
              <a:rPr lang="en-CA" sz="1200" spc="-30">
                <a:solidFill>
                  <a:srgbClr val="464646"/>
                </a:solidFill>
                <a:latin typeface="Roboto Condensed Light" panose="02000000000000000000" pitchFamily="2" charset="0"/>
                <a:cs typeface="Arial Narrow"/>
              </a:rPr>
              <a: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“Dinner</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Series:</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Management</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30" err="1">
                <a:solidFill>
                  <a:srgbClr val="464646"/>
                </a:solidFill>
                <a:latin typeface="Roboto Condensed Light" panose="02000000000000000000" pitchFamily="2" charset="0"/>
                <a:cs typeface="Arial Narrow"/>
              </a:rPr>
              <a:t>Croxon</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from</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CBC’s  ‘Dragon’s </a:t>
            </a:r>
            <a:r>
              <a:rPr lang="en-CA" sz="1200" spc="-30">
                <a:solidFill>
                  <a:srgbClr val="464646"/>
                </a:solidFill>
                <a:latin typeface="Roboto Condensed Light" panose="02000000000000000000" pitchFamily="2" charset="0"/>
                <a:cs typeface="Arial Narrow"/>
              </a:rPr>
              <a:t>Den’” </a:t>
            </a:r>
            <a:r>
              <a:rPr lang="en-CA" sz="1200" spc="-49">
                <a:solidFill>
                  <a:srgbClr val="464646"/>
                </a:solidFill>
                <a:latin typeface="Roboto Condensed Light" panose="02000000000000000000" pitchFamily="2" charset="0"/>
                <a:cs typeface="Arial Narrow"/>
              </a:rPr>
              <a:t>HRPA Toronto </a:t>
            </a:r>
            <a:r>
              <a:rPr lang="en-CA" sz="1200" spc="-39">
                <a:solidFill>
                  <a:srgbClr val="464646"/>
                </a:solidFill>
                <a:latin typeface="Roboto Condensed Light" panose="02000000000000000000" pitchFamily="2" charset="0"/>
                <a:cs typeface="Arial Narrow"/>
              </a:rPr>
              <a:t>Chapter. </a:t>
            </a:r>
            <a:r>
              <a:rPr lang="en-CA" sz="1200" spc="-33">
                <a:solidFill>
                  <a:srgbClr val="464646"/>
                </a:solidFill>
                <a:latin typeface="Roboto Condensed Light" panose="02000000000000000000" pitchFamily="2" charset="0"/>
                <a:cs typeface="Arial Narrow"/>
              </a:rPr>
              <a:t>Sheraton </a:t>
            </a:r>
            <a:r>
              <a:rPr lang="en-CA" sz="1200" spc="-30">
                <a:solidFill>
                  <a:srgbClr val="464646"/>
                </a:solidFill>
                <a:latin typeface="Roboto Condensed Light" panose="02000000000000000000" pitchFamily="2" charset="0"/>
                <a:cs typeface="Arial Narrow"/>
              </a:rPr>
              <a:t>Hotel, </a:t>
            </a:r>
            <a:r>
              <a:rPr lang="en-CA" sz="1200" spc="-45">
                <a:solidFill>
                  <a:srgbClr val="464646"/>
                </a:solidFill>
                <a:latin typeface="Roboto Condensed Light" panose="02000000000000000000" pitchFamily="2" charset="0"/>
                <a:cs typeface="Arial Narrow"/>
              </a:rPr>
              <a:t>Toronto, </a:t>
            </a:r>
            <a:r>
              <a:rPr lang="en-CA" sz="1200" spc="-24">
                <a:solidFill>
                  <a:srgbClr val="464646"/>
                </a:solidFill>
                <a:latin typeface="Roboto Condensed Light" panose="02000000000000000000" pitchFamily="2" charset="0"/>
                <a:cs typeface="Arial Narrow"/>
              </a:rPr>
              <a:t>ON. </a:t>
            </a:r>
            <a:r>
              <a:rPr lang="en-CA" sz="1200" spc="-21">
                <a:solidFill>
                  <a:srgbClr val="464646"/>
                </a:solidFill>
                <a:latin typeface="Roboto Condensed Light" panose="02000000000000000000" pitchFamily="2" charset="0"/>
                <a:cs typeface="Arial Narrow"/>
              </a:rPr>
              <a:t>12 </a:t>
            </a:r>
            <a:r>
              <a:rPr lang="en-CA" sz="1200" spc="-49">
                <a:solidFill>
                  <a:srgbClr val="464646"/>
                </a:solidFill>
                <a:latin typeface="Roboto Condensed Light" panose="02000000000000000000" pitchFamily="2" charset="0"/>
                <a:cs typeface="Arial Narrow"/>
              </a:rPr>
              <a:t>Nov. </a:t>
            </a:r>
            <a:r>
              <a:rPr lang="en-CA" sz="1200" spc="-30">
                <a:solidFill>
                  <a:srgbClr val="464646"/>
                </a:solidFill>
                <a:latin typeface="Roboto Condensed Light" panose="02000000000000000000" pitchFamily="2" charset="0"/>
                <a:cs typeface="Arial Narrow"/>
              </a:rPr>
              <a:t>2013. </a:t>
            </a:r>
            <a:r>
              <a:rPr lang="en-CA" sz="1200" spc="-36">
                <a:solidFill>
                  <a:srgbClr val="464646"/>
                </a:solidFill>
                <a:latin typeface="Roboto Condensed Light" panose="02000000000000000000" pitchFamily="2" charset="0"/>
                <a:cs typeface="Arial Narrow"/>
              </a:rPr>
              <a:t>Panel  discussion.</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3" err="1">
                <a:solidFill>
                  <a:srgbClr val="464646"/>
                </a:solidFill>
                <a:latin typeface="Roboto Condensed Light" panose="02000000000000000000" pitchFamily="2" charset="0"/>
                <a:cs typeface="Arial Narrow"/>
              </a:rPr>
              <a:t>Culbert</a:t>
            </a:r>
            <a:r>
              <a:rPr lang="en-CA" sz="1200" spc="-33">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Samuel. </a:t>
            </a:r>
            <a:r>
              <a:rPr lang="en-CA" sz="1200" spc="-24">
                <a:solidFill>
                  <a:srgbClr val="464646"/>
                </a:solidFill>
                <a:latin typeface="Roboto Condensed Light" panose="02000000000000000000" pitchFamily="2" charset="0"/>
                <a:cs typeface="Arial Narrow"/>
              </a:rPr>
              <a:t>“10 </a:t>
            </a:r>
            <a:r>
              <a:rPr lang="en-CA" sz="1200" spc="-33">
                <a:solidFill>
                  <a:srgbClr val="464646"/>
                </a:solidFill>
                <a:latin typeface="Roboto Condensed Light" panose="02000000000000000000" pitchFamily="2" charset="0"/>
                <a:cs typeface="Arial Narrow"/>
              </a:rPr>
              <a:t>Reasons </a:t>
            </a:r>
            <a:r>
              <a:rPr lang="en-CA" sz="1200" spc="-18">
                <a:solidFill>
                  <a:srgbClr val="464646"/>
                </a:solidFill>
                <a:latin typeface="Roboto Condensed Light" panose="02000000000000000000" pitchFamily="2" charset="0"/>
                <a:cs typeface="Arial Narrow"/>
              </a:rPr>
              <a:t>to </a:t>
            </a:r>
            <a:r>
              <a:rPr lang="en-CA" sz="1200" spc="-24">
                <a:solidFill>
                  <a:srgbClr val="464646"/>
                </a:solidFill>
                <a:latin typeface="Roboto Condensed Light" panose="02000000000000000000" pitchFamily="2" charset="0"/>
                <a:cs typeface="Arial Narrow"/>
              </a:rPr>
              <a:t>Get Rid </a:t>
            </a:r>
            <a:r>
              <a:rPr lang="en-CA" sz="1200" spc="-18">
                <a:solidFill>
                  <a:srgbClr val="464646"/>
                </a:solidFill>
                <a:latin typeface="Roboto Condensed Light" panose="02000000000000000000" pitchFamily="2" charset="0"/>
                <a:cs typeface="Arial Narrow"/>
              </a:rPr>
              <a:t>of </a:t>
            </a:r>
            <a:r>
              <a:rPr lang="en-CA" sz="1200" spc="-33">
                <a:solidFill>
                  <a:srgbClr val="464646"/>
                </a:solidFill>
                <a:latin typeface="Roboto Condensed Light" panose="02000000000000000000" pitchFamily="2" charset="0"/>
                <a:cs typeface="Arial Narrow"/>
              </a:rPr>
              <a:t>Performance Reviews.” </a:t>
            </a:r>
            <a:r>
              <a:rPr lang="en-CA" sz="1200" spc="-30">
                <a:solidFill>
                  <a:srgbClr val="464646"/>
                </a:solidFill>
                <a:latin typeface="Roboto Condensed Light" panose="02000000000000000000" pitchFamily="2" charset="0"/>
                <a:cs typeface="Arial Narrow"/>
              </a:rPr>
              <a:t>Huffington </a:t>
            </a:r>
            <a:r>
              <a:rPr lang="en-CA" sz="1200" spc="-27">
                <a:solidFill>
                  <a:srgbClr val="464646"/>
                </a:solidFill>
                <a:latin typeface="Roboto Condensed Light" panose="02000000000000000000" pitchFamily="2" charset="0"/>
                <a:cs typeface="Arial Narrow"/>
              </a:rPr>
              <a:t>Post </a:t>
            </a:r>
            <a:r>
              <a:rPr lang="en-CA" sz="1200" spc="-36">
                <a:solidFill>
                  <a:srgbClr val="464646"/>
                </a:solidFill>
                <a:latin typeface="Roboto Condensed Light" panose="02000000000000000000" pitchFamily="2" charset="0"/>
                <a:cs typeface="Arial Narrow"/>
              </a:rPr>
              <a:t>Business.  </a:t>
            </a:r>
            <a:r>
              <a:rPr lang="en-CA" sz="1200" spc="-21">
                <a:solidFill>
                  <a:srgbClr val="464646"/>
                </a:solidFill>
                <a:latin typeface="Roboto Condensed Light" panose="02000000000000000000" pitchFamily="2" charset="0"/>
                <a:cs typeface="Arial Narrow"/>
              </a:rPr>
              <a:t>18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Dec.</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28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a:solidFill>
                  <a:srgbClr val="0076B7"/>
                </a:solidFill>
                <a:latin typeface="Roboto Condensed Light" panose="02000000000000000000" pitchFamily="2" charset="0"/>
                <a:cs typeface="Arial Narrow"/>
              </a:rPr>
              <a:t> reviews_b_2325104.html&gt;</a:t>
            </a:r>
            <a:r>
              <a:rPr lang="en-CA" sz="1200" spc="-36">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3">
                <a:solidFill>
                  <a:srgbClr val="464646"/>
                </a:solidFill>
                <a:latin typeface="Roboto Condensed Light" panose="02000000000000000000" pitchFamily="2" charset="0"/>
                <a:cs typeface="Arial Narrow"/>
              </a:rPr>
              <a:t>Denning, </a:t>
            </a:r>
            <a:r>
              <a:rPr lang="en-CA" sz="1200" spc="-30">
                <a:solidFill>
                  <a:srgbClr val="464646"/>
                </a:solidFill>
                <a:latin typeface="Roboto Condensed Light" panose="02000000000000000000" pitchFamily="2" charset="0"/>
                <a:cs typeface="Arial Narrow"/>
              </a:rPr>
              <a:t>Steve. </a:t>
            </a:r>
            <a:r>
              <a:rPr lang="en-CA" sz="1200" spc="-27">
                <a:solidFill>
                  <a:srgbClr val="464646"/>
                </a:solidFill>
                <a:latin typeface="Roboto Condensed Light" panose="02000000000000000000" pitchFamily="2" charset="0"/>
                <a:cs typeface="Arial Narrow"/>
              </a:rPr>
              <a:t>“The Case </a:t>
            </a:r>
            <a:r>
              <a:rPr lang="en-CA" sz="1200" spc="-30">
                <a:solidFill>
                  <a:srgbClr val="464646"/>
                </a:solidFill>
                <a:latin typeface="Roboto Condensed Light" panose="02000000000000000000" pitchFamily="2" charset="0"/>
                <a:cs typeface="Arial Narrow"/>
              </a:rPr>
              <a:t>Against Agile: </a:t>
            </a:r>
            <a:r>
              <a:rPr lang="en-CA" sz="1200" spc="-64">
                <a:solidFill>
                  <a:srgbClr val="464646"/>
                </a:solidFill>
                <a:latin typeface="Roboto Condensed Light" panose="02000000000000000000" pitchFamily="2" charset="0"/>
                <a:cs typeface="Arial Narrow"/>
              </a:rPr>
              <a:t>Ten </a:t>
            </a:r>
            <a:r>
              <a:rPr lang="en-CA" sz="1200" spc="-33">
                <a:solidFill>
                  <a:srgbClr val="464646"/>
                </a:solidFill>
                <a:latin typeface="Roboto Condensed Light" panose="02000000000000000000" pitchFamily="2" charset="0"/>
                <a:cs typeface="Arial Narrow"/>
              </a:rPr>
              <a:t>Perennial Management Objections.” </a:t>
            </a:r>
            <a:r>
              <a:rPr lang="en-CA" sz="1200" spc="-36">
                <a:solidFill>
                  <a:srgbClr val="464646"/>
                </a:solidFill>
                <a:latin typeface="Roboto Condensed Light" panose="02000000000000000000" pitchFamily="2" charset="0"/>
                <a:cs typeface="Arial Narrow"/>
              </a:rPr>
              <a:t>Forbes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12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Apr.</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a:solidFill>
                  <a:srgbClr val="0076B7"/>
                </a:solidFill>
                <a:latin typeface="Roboto Condensed Light" panose="02000000000000000000" pitchFamily="2" charset="0"/>
                <a:cs typeface="Arial Narrow"/>
              </a:rPr>
              <a:t> the-case-against-agile-ten-perennial-management-objections/&gt;</a:t>
            </a:r>
            <a:r>
              <a:rPr lang="en-CA" sz="1200" spc="-36">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0" err="1">
                <a:solidFill>
                  <a:srgbClr val="464646"/>
                </a:solidFill>
                <a:latin typeface="Roboto Condensed Light" panose="02000000000000000000" pitchFamily="2" charset="0"/>
                <a:cs typeface="Arial Narrow"/>
              </a:rPr>
              <a:t>Estis</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Ryan.</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“Blowing</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up</a:t>
            </a:r>
            <a:r>
              <a:rPr lang="en-CA" sz="1200" spc="-61">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the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Review:</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Interview</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Adobe’s</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Donna</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Morris.”</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Ryan  </a:t>
            </a:r>
            <a:r>
              <a:rPr lang="en-CA" sz="1200" spc="-30" err="1">
                <a:solidFill>
                  <a:srgbClr val="464646"/>
                </a:solidFill>
                <a:latin typeface="Roboto Condensed Light" panose="02000000000000000000" pitchFamily="2" charset="0"/>
                <a:cs typeface="Arial Narrow"/>
              </a:rPr>
              <a:t>Estis</a:t>
            </a:r>
            <a:r>
              <a:rPr lang="en-CA" sz="1200" spc="-61">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&amp;</a:t>
            </a:r>
            <a:r>
              <a:rPr lang="en-CA" sz="1200" spc="-118">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Associates.</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&lt;</a:t>
            </a:r>
            <a:r>
              <a:rPr lang="en-CA" sz="1200" spc="-36">
                <a:solidFill>
                  <a:srgbClr val="00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lvl="0"/>
            <a:endParaRPr lang="en-US"/>
          </a:p>
        </p:txBody>
      </p:sp>
      <p:sp>
        <p:nvSpPr>
          <p:cNvPr id="6" name="Title 1">
            <a:extLst>
              <a:ext uri="{FF2B5EF4-FFF2-40B4-BE49-F238E27FC236}">
                <a16:creationId xmlns:a16="http://schemas.microsoft.com/office/drawing/2014/main" id="{464A327A-EE11-AC48-BC31-DE279A6E652A}"/>
              </a:ext>
            </a:extLst>
          </p:cNvPr>
          <p:cNvSpPr>
            <a:spLocks noGrp="1"/>
          </p:cNvSpPr>
          <p:nvPr>
            <p:ph type="title" hasCustomPrompt="1"/>
          </p:nvPr>
        </p:nvSpPr>
        <p:spPr>
          <a:xfrm>
            <a:off x="354106" y="530021"/>
            <a:ext cx="6713321" cy="1130188"/>
          </a:xfrm>
        </p:spPr>
        <p:txBody>
          <a:bodyPr>
            <a:noAutofit/>
          </a:bodyPr>
          <a:lstStyle>
            <a:lvl1pPr>
              <a:defRPr>
                <a:solidFill>
                  <a:srgbClr val="2576B7"/>
                </a:solidFill>
              </a:defRPr>
            </a:lvl1pPr>
          </a:lstStyle>
          <a:p>
            <a:r>
              <a:rPr lang="en-US"/>
              <a:t>Bibliography</a:t>
            </a:r>
          </a:p>
        </p:txBody>
      </p:sp>
      <p:sp>
        <p:nvSpPr>
          <p:cNvPr id="7" name="Text Placeholder 10">
            <a:extLst>
              <a:ext uri="{FF2B5EF4-FFF2-40B4-BE49-F238E27FC236}">
                <a16:creationId xmlns:a16="http://schemas.microsoft.com/office/drawing/2014/main" id="{F31CD5B0-F94C-7D4D-97FF-D8D98F6F0C8E}"/>
              </a:ext>
            </a:extLst>
          </p:cNvPr>
          <p:cNvSpPr>
            <a:spLocks noGrp="1"/>
          </p:cNvSpPr>
          <p:nvPr>
            <p:ph type="body" sz="quarter" idx="13" hasCustomPrompt="1"/>
          </p:nvPr>
        </p:nvSpPr>
        <p:spPr>
          <a:xfrm>
            <a:off x="381794" y="1552498"/>
            <a:ext cx="5477732" cy="4503847"/>
          </a:xfrm>
          <a:prstGeom prst="rect">
            <a:avLst/>
          </a:prstGeom>
        </p:spPr>
        <p:txBody>
          <a:bodyPr lIns="0" tIns="0" rIns="0" bIns="0">
            <a:noAutofit/>
          </a:bodyPr>
          <a:lstStyle>
            <a:lvl1pPr marL="0" indent="0" algn="l">
              <a:lnSpc>
                <a:spcPct val="110000"/>
              </a:lnSpc>
              <a:spcAft>
                <a:spcPts val="1200"/>
              </a:spcAft>
              <a:buNone/>
              <a:defRPr sz="1200" baseline="0">
                <a:solidFill>
                  <a:srgbClr val="000000"/>
                </a:solidFill>
                <a:latin typeface="Roboto Condensed Light" panose="02000000000000000000" pitchFamily="2" charset="0"/>
              </a:defRPr>
            </a:lvl1pPr>
          </a:lstStyle>
          <a:p>
            <a:pPr marL="7701" marR="242975" algn="just">
              <a:spcBef>
                <a:spcPts val="55"/>
              </a:spcBef>
            </a:pPr>
            <a:r>
              <a:rPr lang="en-CA" sz="1200" spc="-30" err="1">
                <a:solidFill>
                  <a:srgbClr val="464646"/>
                </a:solidFill>
                <a:latin typeface="Roboto Condensed Light" panose="02000000000000000000" pitchFamily="2" charset="0"/>
                <a:cs typeface="Arial Narrow"/>
              </a:rPr>
              <a:t>Bersin</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Josh.</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“Time</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to</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Scrap</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Appraisals?”</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Forbes</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5</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Web.  </a:t>
            </a:r>
            <a:r>
              <a:rPr lang="en-CA" sz="1200" spc="-21">
                <a:solidFill>
                  <a:srgbClr val="464646"/>
                </a:solidFill>
                <a:latin typeface="Roboto Condensed Light" panose="02000000000000000000" pitchFamily="2" charset="0"/>
                <a:cs typeface="Arial Narrow"/>
              </a:rPr>
              <a:t>30 </a:t>
            </a:r>
            <a:r>
              <a:rPr lang="en-CA" sz="1200" spc="-24">
                <a:solidFill>
                  <a:srgbClr val="464646"/>
                </a:solidFill>
                <a:latin typeface="Roboto Condensed Light" panose="02000000000000000000" pitchFamily="2" charset="0"/>
                <a:cs typeface="Arial Narrow"/>
              </a:rPr>
              <a:t>Oct </a:t>
            </a:r>
            <a:r>
              <a:rPr lang="en-CA" sz="1200" spc="-30">
                <a:solidFill>
                  <a:srgbClr val="464646"/>
                </a:solidFill>
                <a:latin typeface="Roboto Condensed Light" panose="02000000000000000000" pitchFamily="2" charset="0"/>
                <a:cs typeface="Arial Narrow"/>
              </a:rPr>
              <a:t>2013. </a:t>
            </a:r>
            <a:r>
              <a:rPr lang="en-CA" sz="1200" spc="-36">
                <a:solidFill>
                  <a:srgbClr val="00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a:solidFill>
                  <a:srgbClr val="0076B7"/>
                </a:solidFill>
                <a:latin typeface="Roboto Condensed Light" panose="02000000000000000000" pitchFamily="2" charset="0"/>
                <a:cs typeface="Arial Narrow"/>
              </a:rPr>
              <a:t> </a:t>
            </a:r>
            <a:r>
              <a:rPr lang="en-CA" sz="1200" spc="-33">
                <a:solidFill>
                  <a:srgbClr val="0076B7"/>
                </a:solidFill>
                <a:latin typeface="Roboto Condensed Light" panose="02000000000000000000" pitchFamily="2" charset="0"/>
                <a:cs typeface="Arial Narrow"/>
              </a:rPr>
              <a:t>appraisals/&gt;</a:t>
            </a:r>
            <a:r>
              <a:rPr lang="en-CA" sz="1200" spc="-33">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242975" algn="just">
              <a:spcBef>
                <a:spcPts val="55"/>
              </a:spcBef>
            </a:pPr>
            <a:r>
              <a:rPr lang="en-CA" sz="1200" spc="-30">
                <a:solidFill>
                  <a:srgbClr val="464646"/>
                </a:solidFill>
                <a:latin typeface="Roboto Condensed Light" panose="02000000000000000000" pitchFamily="2" charset="0"/>
                <a:cs typeface="Arial Narrow"/>
              </a:rPr>
              <a:t>Cheese,</a:t>
            </a:r>
            <a:r>
              <a:rPr lang="en-CA" sz="1200" spc="-67">
                <a:solidFill>
                  <a:srgbClr val="464646"/>
                </a:solidFill>
                <a:latin typeface="Roboto Condensed Light" panose="02000000000000000000" pitchFamily="2" charset="0"/>
                <a:cs typeface="Arial Narrow"/>
              </a:rPr>
              <a:t> </a:t>
            </a:r>
            <a:r>
              <a:rPr lang="en-CA" sz="1200" spc="-39">
                <a:solidFill>
                  <a:srgbClr val="464646"/>
                </a:solidFill>
                <a:latin typeface="Roboto Condensed Light" panose="02000000000000000000" pitchFamily="2" charset="0"/>
                <a:cs typeface="Arial Narrow"/>
              </a:rPr>
              <a:t>Peter,</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Creating</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an</a:t>
            </a:r>
            <a:r>
              <a:rPr lang="en-CA" sz="1200" spc="-12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Agile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Organization.”</a:t>
            </a:r>
            <a:r>
              <a:rPr lang="en-CA" sz="1200" spc="-12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Accenture.</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2009.</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2013.</a:t>
            </a:r>
            <a:br>
              <a:rPr lang="en-CA" sz="1200" spc="0">
                <a:solidFill>
                  <a:srgbClr val="000000"/>
                </a:solidFill>
                <a:latin typeface="Roboto Condensed Light" panose="02000000000000000000" pitchFamily="2" charset="0"/>
                <a:cs typeface="Arial Narrow"/>
              </a:rPr>
            </a:br>
            <a:r>
              <a:rPr lang="en-CA" sz="1200" spc="-36">
                <a:solidFill>
                  <a:srgbClr val="00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a:solidFill>
                  <a:srgbClr val="0076B7"/>
                </a:solidFill>
                <a:latin typeface="Roboto Condensed Light" panose="02000000000000000000" pitchFamily="2" charset="0"/>
                <a:cs typeface="Arial Narrow"/>
              </a:rPr>
              <a:t> </a:t>
            </a:r>
            <a:r>
              <a:rPr lang="en-CA" sz="1200" spc="-30">
                <a:solidFill>
                  <a:srgbClr val="0076B7"/>
                </a:solidFill>
                <a:latin typeface="Roboto Condensed Light" panose="02000000000000000000" pitchFamily="2" charset="0"/>
                <a:cs typeface="Arial Narrow"/>
              </a:rPr>
              <a:t>pdf&gt;</a:t>
            </a:r>
            <a:r>
              <a:rPr lang="en-CA" sz="1200" spc="-30">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242975" algn="just">
              <a:spcBef>
                <a:spcPts val="55"/>
              </a:spcBef>
            </a:pPr>
            <a:r>
              <a:rPr lang="en-CA" sz="1200" spc="-30" err="1">
                <a:solidFill>
                  <a:srgbClr val="464646"/>
                </a:solidFill>
                <a:latin typeface="Roboto Condensed Light" panose="02000000000000000000" pitchFamily="2" charset="0"/>
                <a:cs typeface="Arial Narrow"/>
              </a:rPr>
              <a:t>Croxon</a:t>
            </a:r>
            <a:r>
              <a:rPr lang="en-CA" sz="1200" spc="-30">
                <a:solidFill>
                  <a:srgbClr val="464646"/>
                </a:solidFill>
                <a:latin typeface="Roboto Condensed Light" panose="02000000000000000000" pitchFamily="2" charset="0"/>
                <a:cs typeface="Arial Narrow"/>
              </a:rPr>
              <a: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“Dinner</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Series:</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Management</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30" err="1">
                <a:solidFill>
                  <a:srgbClr val="464646"/>
                </a:solidFill>
                <a:latin typeface="Roboto Condensed Light" panose="02000000000000000000" pitchFamily="2" charset="0"/>
                <a:cs typeface="Arial Narrow"/>
              </a:rPr>
              <a:t>Croxon</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from</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CBC’s  ‘Dragon’s </a:t>
            </a:r>
            <a:r>
              <a:rPr lang="en-CA" sz="1200" spc="-30">
                <a:solidFill>
                  <a:srgbClr val="464646"/>
                </a:solidFill>
                <a:latin typeface="Roboto Condensed Light" panose="02000000000000000000" pitchFamily="2" charset="0"/>
                <a:cs typeface="Arial Narrow"/>
              </a:rPr>
              <a:t>Den’” </a:t>
            </a:r>
            <a:r>
              <a:rPr lang="en-CA" sz="1200" spc="-49">
                <a:solidFill>
                  <a:srgbClr val="464646"/>
                </a:solidFill>
                <a:latin typeface="Roboto Condensed Light" panose="02000000000000000000" pitchFamily="2" charset="0"/>
                <a:cs typeface="Arial Narrow"/>
              </a:rPr>
              <a:t>HRPA Toronto </a:t>
            </a:r>
            <a:r>
              <a:rPr lang="en-CA" sz="1200" spc="-39">
                <a:solidFill>
                  <a:srgbClr val="464646"/>
                </a:solidFill>
                <a:latin typeface="Roboto Condensed Light" panose="02000000000000000000" pitchFamily="2" charset="0"/>
                <a:cs typeface="Arial Narrow"/>
              </a:rPr>
              <a:t>Chapter. </a:t>
            </a:r>
            <a:r>
              <a:rPr lang="en-CA" sz="1200" spc="-33">
                <a:solidFill>
                  <a:srgbClr val="464646"/>
                </a:solidFill>
                <a:latin typeface="Roboto Condensed Light" panose="02000000000000000000" pitchFamily="2" charset="0"/>
                <a:cs typeface="Arial Narrow"/>
              </a:rPr>
              <a:t>Sheraton </a:t>
            </a:r>
            <a:r>
              <a:rPr lang="en-CA" sz="1200" spc="-30">
                <a:solidFill>
                  <a:srgbClr val="464646"/>
                </a:solidFill>
                <a:latin typeface="Roboto Condensed Light" panose="02000000000000000000" pitchFamily="2" charset="0"/>
                <a:cs typeface="Arial Narrow"/>
              </a:rPr>
              <a:t>Hotel, </a:t>
            </a:r>
            <a:r>
              <a:rPr lang="en-CA" sz="1200" spc="-45">
                <a:solidFill>
                  <a:srgbClr val="464646"/>
                </a:solidFill>
                <a:latin typeface="Roboto Condensed Light" panose="02000000000000000000" pitchFamily="2" charset="0"/>
                <a:cs typeface="Arial Narrow"/>
              </a:rPr>
              <a:t>Toronto, </a:t>
            </a:r>
            <a:r>
              <a:rPr lang="en-CA" sz="1200" spc="-24">
                <a:solidFill>
                  <a:srgbClr val="464646"/>
                </a:solidFill>
                <a:latin typeface="Roboto Condensed Light" panose="02000000000000000000" pitchFamily="2" charset="0"/>
                <a:cs typeface="Arial Narrow"/>
              </a:rPr>
              <a:t>ON. </a:t>
            </a:r>
            <a:r>
              <a:rPr lang="en-CA" sz="1200" spc="-21">
                <a:solidFill>
                  <a:srgbClr val="464646"/>
                </a:solidFill>
                <a:latin typeface="Roboto Condensed Light" panose="02000000000000000000" pitchFamily="2" charset="0"/>
                <a:cs typeface="Arial Narrow"/>
              </a:rPr>
              <a:t>12 </a:t>
            </a:r>
            <a:r>
              <a:rPr lang="en-CA" sz="1200" spc="-49">
                <a:solidFill>
                  <a:srgbClr val="464646"/>
                </a:solidFill>
                <a:latin typeface="Roboto Condensed Light" panose="02000000000000000000" pitchFamily="2" charset="0"/>
                <a:cs typeface="Arial Narrow"/>
              </a:rPr>
              <a:t>Nov. </a:t>
            </a:r>
            <a:r>
              <a:rPr lang="en-CA" sz="1200" spc="-30">
                <a:solidFill>
                  <a:srgbClr val="464646"/>
                </a:solidFill>
                <a:latin typeface="Roboto Condensed Light" panose="02000000000000000000" pitchFamily="2" charset="0"/>
                <a:cs typeface="Arial Narrow"/>
              </a:rPr>
              <a:t>2013. </a:t>
            </a:r>
            <a:r>
              <a:rPr lang="en-CA" sz="1200" spc="-36">
                <a:solidFill>
                  <a:srgbClr val="464646"/>
                </a:solidFill>
                <a:latin typeface="Roboto Condensed Light" panose="02000000000000000000" pitchFamily="2" charset="0"/>
                <a:cs typeface="Arial Narrow"/>
              </a:rPr>
              <a:t>Panel  discussion.</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3" err="1">
                <a:solidFill>
                  <a:srgbClr val="464646"/>
                </a:solidFill>
                <a:latin typeface="Roboto Condensed Light" panose="02000000000000000000" pitchFamily="2" charset="0"/>
                <a:cs typeface="Arial Narrow"/>
              </a:rPr>
              <a:t>Culbert</a:t>
            </a:r>
            <a:r>
              <a:rPr lang="en-CA" sz="1200" spc="-33">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Samuel. </a:t>
            </a:r>
            <a:r>
              <a:rPr lang="en-CA" sz="1200" spc="-24">
                <a:solidFill>
                  <a:srgbClr val="464646"/>
                </a:solidFill>
                <a:latin typeface="Roboto Condensed Light" panose="02000000000000000000" pitchFamily="2" charset="0"/>
                <a:cs typeface="Arial Narrow"/>
              </a:rPr>
              <a:t>“10 </a:t>
            </a:r>
            <a:r>
              <a:rPr lang="en-CA" sz="1200" spc="-33">
                <a:solidFill>
                  <a:srgbClr val="464646"/>
                </a:solidFill>
                <a:latin typeface="Roboto Condensed Light" panose="02000000000000000000" pitchFamily="2" charset="0"/>
                <a:cs typeface="Arial Narrow"/>
              </a:rPr>
              <a:t>Reasons </a:t>
            </a:r>
            <a:r>
              <a:rPr lang="en-CA" sz="1200" spc="-18">
                <a:solidFill>
                  <a:srgbClr val="464646"/>
                </a:solidFill>
                <a:latin typeface="Roboto Condensed Light" panose="02000000000000000000" pitchFamily="2" charset="0"/>
                <a:cs typeface="Arial Narrow"/>
              </a:rPr>
              <a:t>to </a:t>
            </a:r>
            <a:r>
              <a:rPr lang="en-CA" sz="1200" spc="-24">
                <a:solidFill>
                  <a:srgbClr val="464646"/>
                </a:solidFill>
                <a:latin typeface="Roboto Condensed Light" panose="02000000000000000000" pitchFamily="2" charset="0"/>
                <a:cs typeface="Arial Narrow"/>
              </a:rPr>
              <a:t>Get Rid </a:t>
            </a:r>
            <a:r>
              <a:rPr lang="en-CA" sz="1200" spc="-18">
                <a:solidFill>
                  <a:srgbClr val="464646"/>
                </a:solidFill>
                <a:latin typeface="Roboto Condensed Light" panose="02000000000000000000" pitchFamily="2" charset="0"/>
                <a:cs typeface="Arial Narrow"/>
              </a:rPr>
              <a:t>of </a:t>
            </a:r>
            <a:r>
              <a:rPr lang="en-CA" sz="1200" spc="-33">
                <a:solidFill>
                  <a:srgbClr val="464646"/>
                </a:solidFill>
                <a:latin typeface="Roboto Condensed Light" panose="02000000000000000000" pitchFamily="2" charset="0"/>
                <a:cs typeface="Arial Narrow"/>
              </a:rPr>
              <a:t>Performance Reviews.” </a:t>
            </a:r>
            <a:r>
              <a:rPr lang="en-CA" sz="1200" spc="-30">
                <a:solidFill>
                  <a:srgbClr val="464646"/>
                </a:solidFill>
                <a:latin typeface="Roboto Condensed Light" panose="02000000000000000000" pitchFamily="2" charset="0"/>
                <a:cs typeface="Arial Narrow"/>
              </a:rPr>
              <a:t>Huffington </a:t>
            </a:r>
            <a:r>
              <a:rPr lang="en-CA" sz="1200" spc="-27">
                <a:solidFill>
                  <a:srgbClr val="464646"/>
                </a:solidFill>
                <a:latin typeface="Roboto Condensed Light" panose="02000000000000000000" pitchFamily="2" charset="0"/>
                <a:cs typeface="Arial Narrow"/>
              </a:rPr>
              <a:t>Post </a:t>
            </a:r>
            <a:r>
              <a:rPr lang="en-CA" sz="1200" spc="-36">
                <a:solidFill>
                  <a:srgbClr val="464646"/>
                </a:solidFill>
                <a:latin typeface="Roboto Condensed Light" panose="02000000000000000000" pitchFamily="2" charset="0"/>
                <a:cs typeface="Arial Narrow"/>
              </a:rPr>
              <a:t>Business.  </a:t>
            </a:r>
            <a:r>
              <a:rPr lang="en-CA" sz="1200" spc="-21">
                <a:solidFill>
                  <a:srgbClr val="464646"/>
                </a:solidFill>
                <a:latin typeface="Roboto Condensed Light" panose="02000000000000000000" pitchFamily="2" charset="0"/>
                <a:cs typeface="Arial Narrow"/>
              </a:rPr>
              <a:t>18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Dec.</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28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a:solidFill>
                  <a:srgbClr val="0076B7"/>
                </a:solidFill>
                <a:latin typeface="Roboto Condensed Light" panose="02000000000000000000" pitchFamily="2" charset="0"/>
                <a:cs typeface="Arial Narrow"/>
              </a:rPr>
              <a:t> reviews_b_2325104.html&gt;</a:t>
            </a:r>
            <a:r>
              <a:rPr lang="en-CA" sz="1200" spc="-36">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3">
                <a:solidFill>
                  <a:srgbClr val="464646"/>
                </a:solidFill>
                <a:latin typeface="Roboto Condensed Light" panose="02000000000000000000" pitchFamily="2" charset="0"/>
                <a:cs typeface="Arial Narrow"/>
              </a:rPr>
              <a:t>Denning, </a:t>
            </a:r>
            <a:r>
              <a:rPr lang="en-CA" sz="1200" spc="-30">
                <a:solidFill>
                  <a:srgbClr val="464646"/>
                </a:solidFill>
                <a:latin typeface="Roboto Condensed Light" panose="02000000000000000000" pitchFamily="2" charset="0"/>
                <a:cs typeface="Arial Narrow"/>
              </a:rPr>
              <a:t>Steve. </a:t>
            </a:r>
            <a:r>
              <a:rPr lang="en-CA" sz="1200" spc="-27">
                <a:solidFill>
                  <a:srgbClr val="464646"/>
                </a:solidFill>
                <a:latin typeface="Roboto Condensed Light" panose="02000000000000000000" pitchFamily="2" charset="0"/>
                <a:cs typeface="Arial Narrow"/>
              </a:rPr>
              <a:t>“The Case </a:t>
            </a:r>
            <a:r>
              <a:rPr lang="en-CA" sz="1200" spc="-30">
                <a:solidFill>
                  <a:srgbClr val="464646"/>
                </a:solidFill>
                <a:latin typeface="Roboto Condensed Light" panose="02000000000000000000" pitchFamily="2" charset="0"/>
                <a:cs typeface="Arial Narrow"/>
              </a:rPr>
              <a:t>Against Agile: </a:t>
            </a:r>
            <a:r>
              <a:rPr lang="en-CA" sz="1200" spc="-64">
                <a:solidFill>
                  <a:srgbClr val="464646"/>
                </a:solidFill>
                <a:latin typeface="Roboto Condensed Light" panose="02000000000000000000" pitchFamily="2" charset="0"/>
                <a:cs typeface="Arial Narrow"/>
              </a:rPr>
              <a:t>Ten </a:t>
            </a:r>
            <a:r>
              <a:rPr lang="en-CA" sz="1200" spc="-33">
                <a:solidFill>
                  <a:srgbClr val="464646"/>
                </a:solidFill>
                <a:latin typeface="Roboto Condensed Light" panose="02000000000000000000" pitchFamily="2" charset="0"/>
                <a:cs typeface="Arial Narrow"/>
              </a:rPr>
              <a:t>Perennial Management Objections.” </a:t>
            </a:r>
            <a:r>
              <a:rPr lang="en-CA" sz="1200" spc="-36">
                <a:solidFill>
                  <a:srgbClr val="464646"/>
                </a:solidFill>
                <a:latin typeface="Roboto Condensed Light" panose="02000000000000000000" pitchFamily="2" charset="0"/>
                <a:cs typeface="Arial Narrow"/>
              </a:rPr>
              <a:t>Forbes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12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Apr.</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a:solidFill>
                  <a:srgbClr val="0076B7"/>
                </a:solidFill>
                <a:latin typeface="Roboto Condensed Light" panose="02000000000000000000" pitchFamily="2" charset="0"/>
                <a:cs typeface="Arial Narrow"/>
              </a:rPr>
              <a:t> the-case-against-agile-ten-perennial-management-objections/&gt;</a:t>
            </a:r>
            <a:r>
              <a:rPr lang="en-CA" sz="1200" spc="-36">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0" err="1">
                <a:solidFill>
                  <a:srgbClr val="464646"/>
                </a:solidFill>
                <a:latin typeface="Roboto Condensed Light" panose="02000000000000000000" pitchFamily="2" charset="0"/>
                <a:cs typeface="Arial Narrow"/>
              </a:rPr>
              <a:t>Estis</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Ryan.</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“Blowing</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up</a:t>
            </a:r>
            <a:r>
              <a:rPr lang="en-CA" sz="1200" spc="-61">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the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Review:</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Interview</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Adobe’s</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Donna</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Morris.”</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Ryan  </a:t>
            </a:r>
            <a:r>
              <a:rPr lang="en-CA" sz="1200" spc="-30" err="1">
                <a:solidFill>
                  <a:srgbClr val="464646"/>
                </a:solidFill>
                <a:latin typeface="Roboto Condensed Light" panose="02000000000000000000" pitchFamily="2" charset="0"/>
                <a:cs typeface="Arial Narrow"/>
              </a:rPr>
              <a:t>Estis</a:t>
            </a:r>
            <a:r>
              <a:rPr lang="en-CA" sz="1200" spc="-61">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&amp;</a:t>
            </a:r>
            <a:r>
              <a:rPr lang="en-CA" sz="1200" spc="-118">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Associates.</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&lt;</a:t>
            </a:r>
            <a:r>
              <a:rPr lang="en-CA" sz="1200" spc="-36">
                <a:solidFill>
                  <a:srgbClr val="00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lvl="0"/>
            <a:endParaRPr lang="en-US"/>
          </a:p>
        </p:txBody>
      </p:sp>
    </p:spTree>
    <p:extLst>
      <p:ext uri="{BB962C8B-B14F-4D97-AF65-F5344CB8AC3E}">
        <p14:creationId xmlns:p14="http://schemas.microsoft.com/office/powerpoint/2010/main" val="6167870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7885768" cy="1130188"/>
          </a:xfrm>
        </p:spPr>
        <p:txBody>
          <a:bodyPr>
            <a:noAutofit/>
          </a:bodyPr>
          <a:lstStyle>
            <a:lvl1pPr>
              <a:lnSpc>
                <a:spcPct val="90000"/>
              </a:lnSpc>
              <a:defRPr b="0" i="0"/>
            </a:lvl1pPr>
          </a:lstStyle>
          <a:p>
            <a:r>
              <a:rPr lang="en-US"/>
              <a:t>Click to edit Master title style</a:t>
            </a:r>
          </a:p>
        </p:txBody>
      </p:sp>
      <p:sp>
        <p:nvSpPr>
          <p:cNvPr id="8" name="Text Placeholder 4">
            <a:extLst>
              <a:ext uri="{FF2B5EF4-FFF2-40B4-BE49-F238E27FC236}">
                <a16:creationId xmlns:a16="http://schemas.microsoft.com/office/drawing/2014/main" id="{D050D33A-BAAD-1241-BF28-F42F2761FBCA}"/>
              </a:ext>
            </a:extLst>
          </p:cNvPr>
          <p:cNvSpPr>
            <a:spLocks noGrp="1"/>
          </p:cNvSpPr>
          <p:nvPr>
            <p:ph type="body" sz="quarter" idx="33"/>
          </p:nvPr>
        </p:nvSpPr>
        <p:spPr>
          <a:xfrm>
            <a:off x="371475" y="3114371"/>
            <a:ext cx="6678613" cy="2403927"/>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12484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Content Slide-blue-lef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5252382"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5232400" y="530021"/>
            <a:ext cx="4967041"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0" y="0"/>
            <a:ext cx="4260850"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367657" y="952499"/>
            <a:ext cx="3289943" cy="5367277"/>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4">
            <a:extLst>
              <a:ext uri="{FF2B5EF4-FFF2-40B4-BE49-F238E27FC236}">
                <a16:creationId xmlns:a16="http://schemas.microsoft.com/office/drawing/2014/main" id="{BFD1FFC3-1E5E-9546-8506-BC69F33F92C0}"/>
              </a:ext>
            </a:extLst>
          </p:cNvPr>
          <p:cNvSpPr>
            <a:spLocks noGrp="1"/>
          </p:cNvSpPr>
          <p:nvPr>
            <p:ph type="body" sz="quarter" idx="33"/>
          </p:nvPr>
        </p:nvSpPr>
        <p:spPr>
          <a:xfrm>
            <a:off x="5232400" y="2518948"/>
            <a:ext cx="6661150" cy="327579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67353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Content Slide-blue-righ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97345"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77363" y="530021"/>
            <a:ext cx="6672725"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8005762" y="0"/>
            <a:ext cx="4187825"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8559384" y="952500"/>
            <a:ext cx="3030954" cy="4881142"/>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Box 6">
            <a:extLst>
              <a:ext uri="{FF2B5EF4-FFF2-40B4-BE49-F238E27FC236}">
                <a16:creationId xmlns:a16="http://schemas.microsoft.com/office/drawing/2014/main" id="{2AD1AD55-DE6F-7A48-87C1-BCB637DDFBB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9827AB02-2D82-654F-ADA6-39B4D879BBE4}"/>
              </a:ext>
            </a:extLst>
          </p:cNvPr>
          <p:cNvSpPr>
            <a:spLocks noGrp="1"/>
          </p:cNvSpPr>
          <p:nvPr>
            <p:ph type="body" sz="quarter" idx="33"/>
          </p:nvPr>
        </p:nvSpPr>
        <p:spPr>
          <a:xfrm>
            <a:off x="371475" y="2508316"/>
            <a:ext cx="6678613" cy="324389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59048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8" name="Text Placeholder 4">
            <a:extLst>
              <a:ext uri="{FF2B5EF4-FFF2-40B4-BE49-F238E27FC236}">
                <a16:creationId xmlns:a16="http://schemas.microsoft.com/office/drawing/2014/main" id="{2721BB38-35D8-6041-AE06-91C7C44D942C}"/>
              </a:ext>
            </a:extLst>
          </p:cNvPr>
          <p:cNvSpPr>
            <a:spLocks noGrp="1"/>
          </p:cNvSpPr>
          <p:nvPr>
            <p:ph type="body" sz="quarter" idx="33"/>
          </p:nvPr>
        </p:nvSpPr>
        <p:spPr>
          <a:xfrm>
            <a:off x="371475" y="3125003"/>
            <a:ext cx="6678613" cy="2637843"/>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46735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ntent Slide-Dark-bk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5BD26176-8E72-8545-BF35-F0975CEECAC1}"/>
              </a:ext>
            </a:extLst>
          </p:cNvPr>
          <p:cNvSpPr/>
          <p:nvPr userDrawn="1"/>
        </p:nvSpPr>
        <p:spPr>
          <a:xfrm>
            <a:off x="8005764" y="0"/>
            <a:ext cx="4187824" cy="6858000"/>
          </a:xfrm>
          <a:prstGeom prst="rect">
            <a:avLst/>
          </a:prstGeom>
          <a:gradFill>
            <a:gsLst>
              <a:gs pos="0">
                <a:srgbClr val="414141"/>
              </a:gs>
              <a:gs pos="85000">
                <a:schemeClr val="tx2">
                  <a:lumMod val="5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B0D1623B-96EE-2840-8716-288265D76E04}"/>
              </a:ext>
            </a:extLst>
          </p:cNvPr>
          <p:cNvSpPr>
            <a:spLocks noGrp="1"/>
          </p:cNvSpPr>
          <p:nvPr>
            <p:ph type="body" sz="quarter" idx="33"/>
          </p:nvPr>
        </p:nvSpPr>
        <p:spPr>
          <a:xfrm>
            <a:off x="371476" y="3146269"/>
            <a:ext cx="5689599"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55981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Content Slide-graySidebar-thin">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0" name="Rectangle 9">
            <a:extLst>
              <a:ext uri="{FF2B5EF4-FFF2-40B4-BE49-F238E27FC236}">
                <a16:creationId xmlns:a16="http://schemas.microsoft.com/office/drawing/2014/main" id="{11BBAA67-01EA-5442-AE17-60831E18D0A2}"/>
              </a:ext>
            </a:extLst>
          </p:cNvPr>
          <p:cNvSpPr/>
          <p:nvPr userDrawn="1"/>
        </p:nvSpPr>
        <p:spPr>
          <a:xfrm>
            <a:off x="8012624" y="0"/>
            <a:ext cx="4180964" cy="6858000"/>
          </a:xfrm>
          <a:prstGeom prst="rect">
            <a:avLst/>
          </a:prstGeom>
          <a:gradFill>
            <a:gsLst>
              <a:gs pos="15000">
                <a:schemeClr val="bg1"/>
              </a:gs>
              <a:gs pos="85000">
                <a:schemeClr val="bg1">
                  <a:lumMod val="8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p>
        </p:txBody>
      </p:sp>
      <p:sp>
        <p:nvSpPr>
          <p:cNvPr id="18" name="TextBox 17">
            <a:extLst>
              <a:ext uri="{FF2B5EF4-FFF2-40B4-BE49-F238E27FC236}">
                <a16:creationId xmlns:a16="http://schemas.microsoft.com/office/drawing/2014/main" id="{173855CD-7213-0F47-93AA-736E3E614C05}"/>
              </a:ext>
            </a:extLst>
          </p:cNvPr>
          <p:cNvSpPr txBox="1"/>
          <p:nvPr userDrawn="1"/>
        </p:nvSpPr>
        <p:spPr>
          <a:xfrm>
            <a:off x="8801553" y="6451496"/>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41C2BBAD-B7E6-B347-BE98-685621B93336}"/>
              </a:ext>
            </a:extLst>
          </p:cNvPr>
          <p:cNvSpPr>
            <a:spLocks noGrp="1"/>
          </p:cNvSpPr>
          <p:nvPr>
            <p:ph type="body" sz="quarter" idx="33"/>
          </p:nvPr>
        </p:nvSpPr>
        <p:spPr>
          <a:xfrm>
            <a:off x="371475" y="3135637"/>
            <a:ext cx="5689600"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57011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Content Slide-smaller header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639749"/>
            <a:ext cx="4967041" cy="1130188"/>
          </a:xfrm>
        </p:spPr>
        <p:txBody>
          <a:bodyPr>
            <a:noAutofit/>
          </a:bodyPr>
          <a:lstStyle>
            <a:lvl1pPr>
              <a:lnSpc>
                <a:spcPct val="90000"/>
              </a:lnSpc>
              <a:defRPr sz="3000" b="0" i="0"/>
            </a:lvl1pPr>
          </a:lstStyle>
          <a:p>
            <a:r>
              <a:rPr lang="en-US"/>
              <a:t>Click to edit Master title style</a:t>
            </a:r>
          </a:p>
        </p:txBody>
      </p:sp>
      <p:sp>
        <p:nvSpPr>
          <p:cNvPr id="8" name="Text Placeholder 4">
            <a:extLst>
              <a:ext uri="{FF2B5EF4-FFF2-40B4-BE49-F238E27FC236}">
                <a16:creationId xmlns:a16="http://schemas.microsoft.com/office/drawing/2014/main" id="{72B6490B-6D4F-0845-B0AE-4710BA366ADC}"/>
              </a:ext>
            </a:extLst>
          </p:cNvPr>
          <p:cNvSpPr>
            <a:spLocks noGrp="1"/>
          </p:cNvSpPr>
          <p:nvPr>
            <p:ph type="body" sz="quarter" idx="33"/>
          </p:nvPr>
        </p:nvSpPr>
        <p:spPr>
          <a:xfrm>
            <a:off x="371475" y="3135637"/>
            <a:ext cx="6678613" cy="264847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03300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Content Slide-smaller header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628191"/>
            <a:ext cx="4967041" cy="1130188"/>
          </a:xfrm>
        </p:spPr>
        <p:txBody>
          <a:bodyPr>
            <a:noAutofit/>
          </a:bodyPr>
          <a:lstStyle>
            <a:lvl1pPr>
              <a:lnSpc>
                <a:spcPct val="90000"/>
              </a:lnSpc>
              <a:defRPr sz="3000" b="0" i="0">
                <a:solidFill>
                  <a:srgbClr val="2576B7"/>
                </a:solidFill>
              </a:defRPr>
            </a:lvl1pPr>
          </a:lstStyle>
          <a:p>
            <a:r>
              <a:rPr lang="en-US"/>
              <a:t>Click to edit Master title style</a:t>
            </a:r>
          </a:p>
        </p:txBody>
      </p:sp>
      <p:sp>
        <p:nvSpPr>
          <p:cNvPr id="8" name="Text Placeholder 4">
            <a:extLst>
              <a:ext uri="{FF2B5EF4-FFF2-40B4-BE49-F238E27FC236}">
                <a16:creationId xmlns:a16="http://schemas.microsoft.com/office/drawing/2014/main" id="{E2FF14F4-5112-EB4A-875A-8BC71999E52F}"/>
              </a:ext>
            </a:extLst>
          </p:cNvPr>
          <p:cNvSpPr>
            <a:spLocks noGrp="1"/>
          </p:cNvSpPr>
          <p:nvPr>
            <p:ph type="body" sz="quarter" idx="33"/>
          </p:nvPr>
        </p:nvSpPr>
        <p:spPr>
          <a:xfrm>
            <a:off x="371475" y="3135637"/>
            <a:ext cx="6678613" cy="2765433"/>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2697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Dark-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A14B7172-3763-3F4E-A60C-A4838FED374A}"/>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5" name="Text Placeholder 12">
            <a:extLst>
              <a:ext uri="{FF2B5EF4-FFF2-40B4-BE49-F238E27FC236}">
                <a16:creationId xmlns:a16="http://schemas.microsoft.com/office/drawing/2014/main" id="{3397F049-8542-E640-AF79-3B884FE00C5F}"/>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chemeClr val="bg1"/>
                </a:solidFill>
                <a:latin typeface="Montserra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Subtitle text here</a:t>
            </a:r>
          </a:p>
        </p:txBody>
      </p:sp>
    </p:spTree>
    <p:extLst>
      <p:ext uri="{BB962C8B-B14F-4D97-AF65-F5344CB8AC3E}">
        <p14:creationId xmlns:p14="http://schemas.microsoft.com/office/powerpoint/2010/main" val="12658555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Divider-Light-B">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6E453C2-D989-DD4C-9EFE-3D02BE90C63E}"/>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5" name="Text Placeholder 12">
            <a:extLst>
              <a:ext uri="{FF2B5EF4-FFF2-40B4-BE49-F238E27FC236}">
                <a16:creationId xmlns:a16="http://schemas.microsoft.com/office/drawing/2014/main" id="{E4A3061E-6A9C-E94C-9B08-2714448996A1}"/>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rgbClr val="2576B7"/>
                </a:solidFill>
                <a:latin typeface="Montserra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Subtitle text here</a:t>
            </a:r>
          </a:p>
        </p:txBody>
      </p:sp>
    </p:spTree>
    <p:extLst>
      <p:ext uri="{BB962C8B-B14F-4D97-AF65-F5344CB8AC3E}">
        <p14:creationId xmlns:p14="http://schemas.microsoft.com/office/powerpoint/2010/main" val="25484949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3_Content Slide-smaller header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9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 Placeholder 14">
            <a:extLst>
              <a:ext uri="{FF2B5EF4-FFF2-40B4-BE49-F238E27FC236}">
                <a16:creationId xmlns:a16="http://schemas.microsoft.com/office/drawing/2014/main" id="{4B8B8A6C-F3E5-4C48-A9BB-D5FCE566C12E}"/>
              </a:ext>
            </a:extLst>
          </p:cNvPr>
          <p:cNvSpPr>
            <a:spLocks noGrp="1"/>
          </p:cNvSpPr>
          <p:nvPr>
            <p:ph type="body" sz="quarter" idx="12"/>
          </p:nvPr>
        </p:nvSpPr>
        <p:spPr>
          <a:xfrm>
            <a:off x="371476" y="3127757"/>
            <a:ext cx="3744912" cy="2680175"/>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639749"/>
            <a:ext cx="4967041" cy="1130188"/>
          </a:xfrm>
        </p:spPr>
        <p:txBody>
          <a:bodyPr>
            <a:noAutofit/>
          </a:bodyPr>
          <a:lstStyle>
            <a:lvl1pPr>
              <a:lnSpc>
                <a:spcPct val="90000"/>
              </a:lnSpc>
              <a:defRPr sz="3000" b="0" i="0"/>
            </a:lvl1pPr>
          </a:lstStyle>
          <a:p>
            <a:r>
              <a:rPr lang="en-US"/>
              <a:t>Click to edit Master title style</a:t>
            </a:r>
          </a:p>
        </p:txBody>
      </p:sp>
    </p:spTree>
    <p:extLst>
      <p:ext uri="{BB962C8B-B14F-4D97-AF65-F5344CB8AC3E}">
        <p14:creationId xmlns:p14="http://schemas.microsoft.com/office/powerpoint/2010/main" val="35421676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v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874" y="1391732"/>
            <a:ext cx="7385845" cy="1306512"/>
          </a:xfrm>
          <a:prstGeom prst="rect">
            <a:avLst/>
          </a:prstGeom>
        </p:spPr>
        <p:txBody>
          <a:bodyPr/>
          <a:lstStyle>
            <a:lvl1pPr>
              <a:lnSpc>
                <a:spcPct val="90000"/>
              </a:lnSpc>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5" name="Text Placeholder 12">
            <a:extLst>
              <a:ext uri="{FF2B5EF4-FFF2-40B4-BE49-F238E27FC236}">
                <a16:creationId xmlns:a16="http://schemas.microsoft.com/office/drawing/2014/main" id="{A4CCF3E3-77ED-8B47-BA4F-C8AA5DC7EF51}"/>
              </a:ext>
            </a:extLst>
          </p:cNvPr>
          <p:cNvSpPr>
            <a:spLocks noGrp="1"/>
          </p:cNvSpPr>
          <p:nvPr>
            <p:ph type="body" sz="quarter" idx="11" hasCustomPrompt="1"/>
          </p:nvPr>
        </p:nvSpPr>
        <p:spPr>
          <a:xfrm>
            <a:off x="650875" y="2794290"/>
            <a:ext cx="5703626" cy="1893887"/>
          </a:xfrm>
          <a:prstGeom prst="rect">
            <a:avLst/>
          </a:prstGeom>
        </p:spPr>
        <p:txBody>
          <a:bodyPr/>
          <a:lstStyle>
            <a:lvl1pPr>
              <a:lnSpc>
                <a:spcPct val="100000"/>
              </a:lnSpc>
              <a:defRPr sz="2400" b="0" i="0">
                <a:solidFill>
                  <a:srgbClr val="858585"/>
                </a:solidFill>
                <a:latin typeface="Exo Ligh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Keep track of a transformational technology as it evolves.</a:t>
            </a:r>
          </a:p>
        </p:txBody>
      </p:sp>
    </p:spTree>
    <p:extLst>
      <p:ext uri="{BB962C8B-B14F-4D97-AF65-F5344CB8AC3E}">
        <p14:creationId xmlns:p14="http://schemas.microsoft.com/office/powerpoint/2010/main" val="4263063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ackCover-Dar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4B0AC2-66C7-D54F-818A-30CDDABE106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87693" y="2785036"/>
            <a:ext cx="2818202" cy="965200"/>
          </a:xfrm>
          <a:prstGeom prst="rect">
            <a:avLst/>
          </a:prstGeom>
        </p:spPr>
      </p:pic>
    </p:spTree>
    <p:extLst>
      <p:ext uri="{BB962C8B-B14F-4D97-AF65-F5344CB8AC3E}">
        <p14:creationId xmlns:p14="http://schemas.microsoft.com/office/powerpoint/2010/main" val="21201888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3.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9" Type="http://schemas.openxmlformats.org/officeDocument/2006/relationships/slideLayout" Target="../slideLayouts/slideLayout60.xml"/><Relationship Id="rId21" Type="http://schemas.openxmlformats.org/officeDocument/2006/relationships/slideLayout" Target="../slideLayouts/slideLayout42.xml"/><Relationship Id="rId34" Type="http://schemas.openxmlformats.org/officeDocument/2006/relationships/slideLayout" Target="../slideLayouts/slideLayout55.xml"/><Relationship Id="rId42" Type="http://schemas.openxmlformats.org/officeDocument/2006/relationships/slideLayout" Target="../slideLayouts/slideLayout63.xml"/><Relationship Id="rId47" Type="http://schemas.openxmlformats.org/officeDocument/2006/relationships/slideLayout" Target="../slideLayouts/slideLayout68.xml"/><Relationship Id="rId50" Type="http://schemas.openxmlformats.org/officeDocument/2006/relationships/slideLayout" Target="../slideLayouts/slideLayout71.xml"/><Relationship Id="rId55" Type="http://schemas.openxmlformats.org/officeDocument/2006/relationships/slideLayout" Target="../slideLayouts/slideLayout76.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9" Type="http://schemas.openxmlformats.org/officeDocument/2006/relationships/slideLayout" Target="../slideLayouts/slideLayout50.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37" Type="http://schemas.openxmlformats.org/officeDocument/2006/relationships/slideLayout" Target="../slideLayouts/slideLayout58.xml"/><Relationship Id="rId40" Type="http://schemas.openxmlformats.org/officeDocument/2006/relationships/slideLayout" Target="../slideLayouts/slideLayout61.xml"/><Relationship Id="rId45" Type="http://schemas.openxmlformats.org/officeDocument/2006/relationships/slideLayout" Target="../slideLayouts/slideLayout66.xml"/><Relationship Id="rId53" Type="http://schemas.openxmlformats.org/officeDocument/2006/relationships/slideLayout" Target="../slideLayouts/slideLayout74.xml"/><Relationship Id="rId58" Type="http://schemas.openxmlformats.org/officeDocument/2006/relationships/slideLayout" Target="../slideLayouts/slideLayout79.xml"/><Relationship Id="rId5" Type="http://schemas.openxmlformats.org/officeDocument/2006/relationships/slideLayout" Target="../slideLayouts/slideLayout26.xml"/><Relationship Id="rId61" Type="http://schemas.openxmlformats.org/officeDocument/2006/relationships/slideLayout" Target="../slideLayouts/slideLayout82.xml"/><Relationship Id="rId19" Type="http://schemas.openxmlformats.org/officeDocument/2006/relationships/slideLayout" Target="../slideLayouts/slideLayout4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slideLayout" Target="../slideLayouts/slideLayout56.xml"/><Relationship Id="rId43" Type="http://schemas.openxmlformats.org/officeDocument/2006/relationships/slideLayout" Target="../slideLayouts/slideLayout64.xml"/><Relationship Id="rId48" Type="http://schemas.openxmlformats.org/officeDocument/2006/relationships/slideLayout" Target="../slideLayouts/slideLayout69.xml"/><Relationship Id="rId56" Type="http://schemas.openxmlformats.org/officeDocument/2006/relationships/slideLayout" Target="../slideLayouts/slideLayout77.xml"/><Relationship Id="rId8" Type="http://schemas.openxmlformats.org/officeDocument/2006/relationships/slideLayout" Target="../slideLayouts/slideLayout29.xml"/><Relationship Id="rId51" Type="http://schemas.openxmlformats.org/officeDocument/2006/relationships/slideLayout" Target="../slideLayouts/slideLayout72.xml"/><Relationship Id="rId3" Type="http://schemas.openxmlformats.org/officeDocument/2006/relationships/slideLayout" Target="../slideLayouts/slideLayout24.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38" Type="http://schemas.openxmlformats.org/officeDocument/2006/relationships/slideLayout" Target="../slideLayouts/slideLayout59.xml"/><Relationship Id="rId46" Type="http://schemas.openxmlformats.org/officeDocument/2006/relationships/slideLayout" Target="../slideLayouts/slideLayout67.xml"/><Relationship Id="rId59" Type="http://schemas.openxmlformats.org/officeDocument/2006/relationships/slideLayout" Target="../slideLayouts/slideLayout80.xml"/><Relationship Id="rId20" Type="http://schemas.openxmlformats.org/officeDocument/2006/relationships/slideLayout" Target="../slideLayouts/slideLayout41.xml"/><Relationship Id="rId41" Type="http://schemas.openxmlformats.org/officeDocument/2006/relationships/slideLayout" Target="../slideLayouts/slideLayout62.xml"/><Relationship Id="rId54" Type="http://schemas.openxmlformats.org/officeDocument/2006/relationships/slideLayout" Target="../slideLayouts/slideLayout75.xml"/><Relationship Id="rId62" Type="http://schemas.openxmlformats.org/officeDocument/2006/relationships/theme" Target="../theme/theme4.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36" Type="http://schemas.openxmlformats.org/officeDocument/2006/relationships/slideLayout" Target="../slideLayouts/slideLayout57.xml"/><Relationship Id="rId49" Type="http://schemas.openxmlformats.org/officeDocument/2006/relationships/slideLayout" Target="../slideLayouts/slideLayout70.xml"/><Relationship Id="rId57" Type="http://schemas.openxmlformats.org/officeDocument/2006/relationships/slideLayout" Target="../slideLayouts/slideLayout78.xml"/><Relationship Id="rId10" Type="http://schemas.openxmlformats.org/officeDocument/2006/relationships/slideLayout" Target="../slideLayouts/slideLayout31.xml"/><Relationship Id="rId31" Type="http://schemas.openxmlformats.org/officeDocument/2006/relationships/slideLayout" Target="../slideLayouts/slideLayout52.xml"/><Relationship Id="rId44" Type="http://schemas.openxmlformats.org/officeDocument/2006/relationships/slideLayout" Target="../slideLayouts/slideLayout65.xml"/><Relationship Id="rId52" Type="http://schemas.openxmlformats.org/officeDocument/2006/relationships/slideLayout" Target="../slideLayouts/slideLayout73.xml"/><Relationship Id="rId60" Type="http://schemas.openxmlformats.org/officeDocument/2006/relationships/slideLayout" Target="../slideLayouts/slideLayout8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object 40">
            <a:extLst>
              <a:ext uri="{FF2B5EF4-FFF2-40B4-BE49-F238E27FC236}">
                <a16:creationId xmlns:a16="http://schemas.microsoft.com/office/drawing/2014/main" id="{CAA2DC47-C07C-8841-8398-880188265DC9}"/>
              </a:ext>
            </a:extLst>
          </p:cNvPr>
          <p:cNvSpPr txBox="1"/>
          <p:nvPr userDrawn="1"/>
        </p:nvSpPr>
        <p:spPr>
          <a:xfrm>
            <a:off x="5965031" y="6040551"/>
            <a:ext cx="3221785" cy="502469"/>
          </a:xfrm>
          <a:prstGeom prst="rect">
            <a:avLst/>
          </a:prstGeom>
        </p:spPr>
        <p:txBody>
          <a:bodyPr vert="horz" wrap="square" lIns="0" tIns="2310" rIns="0" bIns="0" rtlCol="0">
            <a:noAutofit/>
          </a:bodyPr>
          <a:lstStyle/>
          <a:p>
            <a:pPr marL="7701" marR="3081" indent="33886" algn="r">
              <a:lnSpc>
                <a:spcPts val="958"/>
              </a:lnSpc>
              <a:spcBef>
                <a:spcPts val="18"/>
              </a:spcBef>
            </a:pPr>
            <a:r>
              <a:rPr sz="788" b="0" i="0" spc="-6" dirty="0">
                <a:solidFill>
                  <a:schemeClr val="tx1"/>
                </a:solidFill>
                <a:latin typeface="Roboto Condensed Light" panose="02000000000000000000" pitchFamily="2" charset="0"/>
                <a:ea typeface="Roboto Condensed Light" panose="02000000000000000000" pitchFamily="2" charset="0"/>
                <a:cs typeface="Arial"/>
              </a:rPr>
              <a:t>Info-Tech </a:t>
            </a:r>
            <a:r>
              <a:rPr sz="788" b="0" i="0" spc="3" dirty="0">
                <a:solidFill>
                  <a:schemeClr val="tx1"/>
                </a:solidFill>
                <a:latin typeface="Roboto Condensed Light" panose="02000000000000000000" pitchFamily="2" charset="0"/>
                <a:ea typeface="Roboto Condensed Light" panose="02000000000000000000" pitchFamily="2" charset="0"/>
                <a:cs typeface="Arial"/>
              </a:rPr>
              <a:t>Research </a:t>
            </a:r>
            <a:r>
              <a:rPr sz="788" b="0" i="0" spc="6" dirty="0">
                <a:solidFill>
                  <a:schemeClr val="tx1"/>
                </a:solidFill>
                <a:latin typeface="Roboto Condensed Light" panose="02000000000000000000" pitchFamily="2" charset="0"/>
                <a:ea typeface="Roboto Condensed Light" panose="02000000000000000000" pitchFamily="2" charset="0"/>
                <a:cs typeface="Arial"/>
              </a:rPr>
              <a:t>Group </a:t>
            </a:r>
            <a:r>
              <a:rPr sz="788" b="0" i="0" spc="3" dirty="0">
                <a:solidFill>
                  <a:schemeClr val="tx1"/>
                </a:solidFill>
                <a:latin typeface="Roboto Condensed Light" panose="02000000000000000000" pitchFamily="2" charset="0"/>
                <a:ea typeface="Roboto Condensed Light" panose="02000000000000000000" pitchFamily="2" charset="0"/>
                <a:cs typeface="Arial"/>
              </a:rPr>
              <a:t>Inc. </a:t>
            </a:r>
            <a:r>
              <a:rPr sz="788" b="0" i="0" dirty="0">
                <a:solidFill>
                  <a:schemeClr val="tx1"/>
                </a:solidFill>
                <a:latin typeface="Roboto Condensed Light" panose="02000000000000000000" pitchFamily="2" charset="0"/>
                <a:ea typeface="Roboto Condensed Light" panose="02000000000000000000" pitchFamily="2" charset="0"/>
                <a:cs typeface="Arial"/>
              </a:rPr>
              <a:t>is </a:t>
            </a:r>
            <a:r>
              <a:rPr sz="788" b="0" i="0" spc="6" dirty="0">
                <a:solidFill>
                  <a:schemeClr val="tx1"/>
                </a:solidFill>
                <a:latin typeface="Roboto Condensed Light" panose="02000000000000000000" pitchFamily="2" charset="0"/>
                <a:ea typeface="Roboto Condensed Light" panose="02000000000000000000" pitchFamily="2" charset="0"/>
                <a:cs typeface="Arial"/>
              </a:rPr>
              <a:t>a </a:t>
            </a:r>
            <a:r>
              <a:rPr sz="788" b="0" i="0" dirty="0">
                <a:solidFill>
                  <a:schemeClr val="tx1"/>
                </a:solidFill>
                <a:latin typeface="Roboto Condensed Light" panose="02000000000000000000" pitchFamily="2" charset="0"/>
                <a:ea typeface="Roboto Condensed Light" panose="02000000000000000000" pitchFamily="2" charset="0"/>
                <a:cs typeface="Arial"/>
              </a:rPr>
              <a:t>global leader </a:t>
            </a:r>
            <a:r>
              <a:rPr sz="788" b="0" i="0" spc="3" dirty="0">
                <a:solidFill>
                  <a:schemeClr val="tx1"/>
                </a:solidFill>
                <a:latin typeface="Roboto Condensed Light" panose="02000000000000000000" pitchFamily="2" charset="0"/>
                <a:ea typeface="Roboto Condensed Light" panose="02000000000000000000" pitchFamily="2" charset="0"/>
                <a:cs typeface="Arial"/>
              </a:rPr>
              <a:t>in </a:t>
            </a:r>
            <a:r>
              <a:rPr sz="788" b="0" i="0" dirty="0">
                <a:solidFill>
                  <a:schemeClr val="tx1"/>
                </a:solidFill>
                <a:latin typeface="Roboto Condensed Light" panose="02000000000000000000" pitchFamily="2" charset="0"/>
                <a:ea typeface="Roboto Condensed Light" panose="02000000000000000000" pitchFamily="2" charset="0"/>
                <a:cs typeface="Arial"/>
              </a:rPr>
              <a:t>providing </a:t>
            </a:r>
            <a:r>
              <a:rPr sz="788" b="0" i="0" spc="3" dirty="0">
                <a:solidFill>
                  <a:schemeClr val="tx1"/>
                </a:solidFill>
                <a:latin typeface="Roboto Condensed Light" panose="02000000000000000000" pitchFamily="2" charset="0"/>
                <a:ea typeface="Roboto Condensed Light" panose="02000000000000000000" pitchFamily="2" charset="0"/>
                <a:cs typeface="Arial"/>
              </a:rPr>
              <a:t>IT research</a:t>
            </a:r>
            <a:r>
              <a:rPr sz="788" b="0" i="0" spc="64"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and</a:t>
            </a:r>
            <a:r>
              <a:rPr sz="788" b="0" i="0" spc="9" dirty="0">
                <a:solidFill>
                  <a:schemeClr val="tx1"/>
                </a:solidFill>
                <a:latin typeface="Roboto Condensed Light" panose="02000000000000000000" pitchFamily="2" charset="0"/>
                <a:ea typeface="Roboto Condensed Light" panose="02000000000000000000" pitchFamily="2" charset="0"/>
                <a:cs typeface="Arial"/>
              </a:rPr>
              <a:t> </a:t>
            </a:r>
            <a:r>
              <a:rPr sz="788" b="0" i="0" dirty="0">
                <a:solidFill>
                  <a:schemeClr val="tx1"/>
                </a:solidFill>
                <a:latin typeface="Roboto Condensed Light" panose="02000000000000000000" pitchFamily="2" charset="0"/>
                <a:ea typeface="Roboto Condensed Light" panose="02000000000000000000" pitchFamily="2" charset="0"/>
                <a:cs typeface="Arial"/>
              </a:rPr>
              <a:t>advice.  </a:t>
            </a:r>
            <a:r>
              <a:rPr sz="788" b="0" i="0" spc="-6" dirty="0">
                <a:solidFill>
                  <a:schemeClr val="tx1"/>
                </a:solidFill>
                <a:latin typeface="Roboto Condensed Light" panose="02000000000000000000" pitchFamily="2" charset="0"/>
                <a:ea typeface="Roboto Condensed Light" panose="02000000000000000000" pitchFamily="2" charset="0"/>
                <a:cs typeface="Arial"/>
              </a:rPr>
              <a:t>Info-Tech’s </a:t>
            </a:r>
            <a:r>
              <a:rPr sz="788" b="0" i="0" dirty="0">
                <a:solidFill>
                  <a:schemeClr val="tx1"/>
                </a:solidFill>
                <a:latin typeface="Roboto Condensed Light" panose="02000000000000000000" pitchFamily="2" charset="0"/>
                <a:ea typeface="Roboto Condensed Light" panose="02000000000000000000" pitchFamily="2" charset="0"/>
                <a:cs typeface="Arial"/>
              </a:rPr>
              <a:t>products </a:t>
            </a:r>
            <a:r>
              <a:rPr sz="788" b="0" i="0" spc="3" dirty="0">
                <a:solidFill>
                  <a:schemeClr val="tx1"/>
                </a:solidFill>
                <a:latin typeface="Roboto Condensed Light" panose="02000000000000000000" pitchFamily="2" charset="0"/>
                <a:ea typeface="Roboto Condensed Light" panose="02000000000000000000" pitchFamily="2" charset="0"/>
                <a:cs typeface="Arial"/>
              </a:rPr>
              <a:t>and services </a:t>
            </a:r>
            <a:r>
              <a:rPr sz="788" b="0" i="0" spc="6" dirty="0">
                <a:solidFill>
                  <a:schemeClr val="tx1"/>
                </a:solidFill>
                <a:latin typeface="Roboto Condensed Light" panose="02000000000000000000" pitchFamily="2" charset="0"/>
                <a:ea typeface="Roboto Condensed Light" panose="02000000000000000000" pitchFamily="2" charset="0"/>
                <a:cs typeface="Arial"/>
              </a:rPr>
              <a:t>combine </a:t>
            </a:r>
            <a:r>
              <a:rPr sz="788" b="0" i="0" dirty="0">
                <a:solidFill>
                  <a:schemeClr val="tx1"/>
                </a:solidFill>
                <a:latin typeface="Roboto Condensed Light" panose="02000000000000000000" pitchFamily="2" charset="0"/>
                <a:ea typeface="Roboto Condensed Light" panose="02000000000000000000" pitchFamily="2" charset="0"/>
                <a:cs typeface="Arial"/>
              </a:rPr>
              <a:t>actionable insight </a:t>
            </a:r>
            <a:r>
              <a:rPr sz="788" b="0" i="0" spc="3" dirty="0">
                <a:solidFill>
                  <a:schemeClr val="tx1"/>
                </a:solidFill>
                <a:latin typeface="Roboto Condensed Light" panose="02000000000000000000" pitchFamily="2" charset="0"/>
                <a:ea typeface="Roboto Condensed Light" panose="02000000000000000000" pitchFamily="2" charset="0"/>
                <a:cs typeface="Arial"/>
              </a:rPr>
              <a:t>and relevant</a:t>
            </a:r>
            <a:r>
              <a:rPr sz="788" b="0" i="0" spc="76"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advice</a:t>
            </a:r>
            <a:r>
              <a:rPr sz="788" b="0" i="0" spc="12" dirty="0">
                <a:solidFill>
                  <a:schemeClr val="tx1"/>
                </a:solidFill>
                <a:latin typeface="Roboto Condensed Light" panose="02000000000000000000" pitchFamily="2" charset="0"/>
                <a:ea typeface="Roboto Condensed Light" panose="02000000000000000000" pitchFamily="2" charset="0"/>
                <a:cs typeface="Arial"/>
              </a:rPr>
              <a:t> </a:t>
            </a:r>
            <a:r>
              <a:rPr sz="788" b="0" i="0" dirty="0">
                <a:solidFill>
                  <a:schemeClr val="tx1"/>
                </a:solidFill>
                <a:latin typeface="Roboto Condensed Light" panose="02000000000000000000" pitchFamily="2" charset="0"/>
                <a:ea typeface="Roboto Condensed Light" panose="02000000000000000000" pitchFamily="2" charset="0"/>
                <a:cs typeface="Arial"/>
              </a:rPr>
              <a:t>with  </a:t>
            </a:r>
            <a:r>
              <a:rPr sz="788" b="0" i="0" spc="3" dirty="0">
                <a:solidFill>
                  <a:schemeClr val="tx1"/>
                </a:solidFill>
                <a:latin typeface="Roboto Condensed Light" panose="02000000000000000000" pitchFamily="2" charset="0"/>
                <a:ea typeface="Roboto Condensed Light" panose="02000000000000000000" pitchFamily="2" charset="0"/>
                <a:cs typeface="Arial"/>
              </a:rPr>
              <a:t>ready-to-use tools and templates that cover the full spectrum of IT</a:t>
            </a:r>
            <a:r>
              <a:rPr sz="788" b="0" i="0" spc="73"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concerns.</a:t>
            </a:r>
            <a:endParaRPr sz="788" b="0" i="0" dirty="0">
              <a:solidFill>
                <a:schemeClr val="tx1"/>
              </a:solidFill>
              <a:latin typeface="Roboto Condensed Light" panose="02000000000000000000" pitchFamily="2" charset="0"/>
              <a:ea typeface="Roboto Condensed Light" panose="02000000000000000000" pitchFamily="2" charset="0"/>
              <a:cs typeface="Arial"/>
            </a:endParaRPr>
          </a:p>
          <a:p>
            <a:pPr marR="3851" algn="r">
              <a:lnSpc>
                <a:spcPts val="931"/>
              </a:lnSpc>
            </a:pPr>
            <a:r>
              <a:rPr sz="788" b="0" i="0" spc="6"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1997-20</a:t>
            </a:r>
            <a:r>
              <a:rPr lang="en-US" sz="788" b="0" i="0" spc="3" dirty="0">
                <a:solidFill>
                  <a:schemeClr val="tx1"/>
                </a:solidFill>
                <a:latin typeface="Roboto Condensed Light" panose="02000000000000000000" pitchFamily="2" charset="0"/>
                <a:ea typeface="Roboto Condensed Light" panose="02000000000000000000" pitchFamily="2" charset="0"/>
                <a:cs typeface="Arial"/>
              </a:rPr>
              <a:t>21</a:t>
            </a:r>
            <a:r>
              <a:rPr sz="788" b="0" i="0" spc="3" dirty="0">
                <a:solidFill>
                  <a:schemeClr val="tx1"/>
                </a:solidFill>
                <a:latin typeface="Roboto Condensed Light" panose="02000000000000000000" pitchFamily="2" charset="0"/>
                <a:ea typeface="Roboto Condensed Light" panose="02000000000000000000" pitchFamily="2" charset="0"/>
                <a:cs typeface="Arial"/>
              </a:rPr>
              <a:t> </a:t>
            </a:r>
            <a:r>
              <a:rPr sz="788" b="0" i="0" spc="-6" dirty="0">
                <a:solidFill>
                  <a:schemeClr val="tx1"/>
                </a:solidFill>
                <a:latin typeface="Roboto Condensed Light" panose="02000000000000000000" pitchFamily="2" charset="0"/>
                <a:ea typeface="Roboto Condensed Light" panose="02000000000000000000" pitchFamily="2" charset="0"/>
                <a:cs typeface="Arial"/>
              </a:rPr>
              <a:t>Info-Tech </a:t>
            </a:r>
            <a:r>
              <a:rPr sz="788" b="0" i="0" spc="3" dirty="0">
                <a:solidFill>
                  <a:schemeClr val="tx1"/>
                </a:solidFill>
                <a:latin typeface="Roboto Condensed Light" panose="02000000000000000000" pitchFamily="2" charset="0"/>
                <a:ea typeface="Roboto Condensed Light" panose="02000000000000000000" pitchFamily="2" charset="0"/>
                <a:cs typeface="Arial"/>
              </a:rPr>
              <a:t>Research </a:t>
            </a:r>
            <a:r>
              <a:rPr sz="788" b="0" i="0" spc="6" dirty="0">
                <a:solidFill>
                  <a:schemeClr val="tx1"/>
                </a:solidFill>
                <a:latin typeface="Roboto Condensed Light" panose="02000000000000000000" pitchFamily="2" charset="0"/>
                <a:ea typeface="Roboto Condensed Light" panose="02000000000000000000" pitchFamily="2" charset="0"/>
                <a:cs typeface="Arial"/>
              </a:rPr>
              <a:t>Group</a:t>
            </a:r>
            <a:r>
              <a:rPr sz="788" b="0" i="0" spc="-27"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Inc.</a:t>
            </a:r>
            <a:endParaRPr sz="788" b="0" i="0" dirty="0">
              <a:solidFill>
                <a:schemeClr val="tx1"/>
              </a:solidFill>
              <a:latin typeface="Roboto Condensed Light" panose="02000000000000000000" pitchFamily="2" charset="0"/>
              <a:ea typeface="Roboto Condensed Light" panose="02000000000000000000" pitchFamily="2" charset="0"/>
              <a:cs typeface="Arial"/>
            </a:endParaRPr>
          </a:p>
        </p:txBody>
      </p:sp>
      <p:pic>
        <p:nvPicPr>
          <p:cNvPr id="6" name="Picture 5">
            <a:extLst>
              <a:ext uri="{FF2B5EF4-FFF2-40B4-BE49-F238E27FC236}">
                <a16:creationId xmlns:a16="http://schemas.microsoft.com/office/drawing/2014/main" id="{E9D10E23-5B6C-0E46-8E09-10A336299F8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551943" y="6057692"/>
            <a:ext cx="2341433" cy="466933"/>
          </a:xfrm>
          <a:prstGeom prst="rect">
            <a:avLst/>
          </a:prstGeom>
        </p:spPr>
      </p:pic>
    </p:spTree>
    <p:extLst>
      <p:ext uri="{BB962C8B-B14F-4D97-AF65-F5344CB8AC3E}">
        <p14:creationId xmlns:p14="http://schemas.microsoft.com/office/powerpoint/2010/main" val="20011551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784488"/>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801" r:id="rId5"/>
    <p:sldLayoutId id="2147483802" r:id="rId6"/>
    <p:sldLayoutId id="2147483803" r:id="rId7"/>
    <p:sldLayoutId id="2147483804" r:id="rId8"/>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0199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4199" r:id="rId9"/>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6" y="530021"/>
            <a:ext cx="5632357" cy="1130188"/>
          </a:xfrm>
          <a:prstGeom prst="rect">
            <a:avLst/>
          </a:prstGeom>
        </p:spPr>
        <p:txBody>
          <a:bodyPr vert="horz" lIns="0" tIns="0" rIns="0" bIns="0" rtlCol="0" anchor="t" anchorCtr="0">
            <a:noAutofit/>
          </a:bodyPr>
          <a:lstStyle/>
          <a:p>
            <a:r>
              <a:rPr lang="en-US"/>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961882258"/>
      </p:ext>
    </p:extLst>
  </p:cSld>
  <p:clrMap bg1="lt1" tx1="dk1" bg2="lt2" tx2="dk2" accent1="accent1" accent2="accent2" accent3="accent3" accent4="accent4" accent5="accent5" accent6="accent6" hlink="hlink" folHlink="folHlink"/>
  <p:sldLayoutIdLst>
    <p:sldLayoutId id="2147483700" r:id="rId1"/>
    <p:sldLayoutId id="2147483718" r:id="rId2"/>
    <p:sldLayoutId id="2147483672" r:id="rId3"/>
    <p:sldLayoutId id="2147483673" r:id="rId4"/>
    <p:sldLayoutId id="2147483674" r:id="rId5"/>
    <p:sldLayoutId id="2147483675" r:id="rId6"/>
    <p:sldLayoutId id="2147483677" r:id="rId7"/>
    <p:sldLayoutId id="2147484140" r:id="rId8"/>
    <p:sldLayoutId id="2147483676" r:id="rId9"/>
    <p:sldLayoutId id="2147483678" r:id="rId10"/>
    <p:sldLayoutId id="2147483680" r:id="rId11"/>
    <p:sldLayoutId id="2147483679" r:id="rId12"/>
    <p:sldLayoutId id="2147483681" r:id="rId13"/>
    <p:sldLayoutId id="2147483669" r:id="rId14"/>
    <p:sldLayoutId id="2147483690" r:id="rId15"/>
    <p:sldLayoutId id="2147483805" r:id="rId16"/>
    <p:sldLayoutId id="2147483692" r:id="rId17"/>
    <p:sldLayoutId id="2147483683" r:id="rId18"/>
    <p:sldLayoutId id="2147483688" r:id="rId19"/>
    <p:sldLayoutId id="2147483689" r:id="rId20"/>
    <p:sldLayoutId id="2147483694" r:id="rId21"/>
    <p:sldLayoutId id="2147483709" r:id="rId22"/>
    <p:sldLayoutId id="2147483710" r:id="rId23"/>
    <p:sldLayoutId id="2147483711" r:id="rId24"/>
    <p:sldLayoutId id="2147483712" r:id="rId25"/>
    <p:sldLayoutId id="2147483728" r:id="rId26"/>
    <p:sldLayoutId id="2147483729" r:id="rId27"/>
    <p:sldLayoutId id="2147483730" r:id="rId28"/>
    <p:sldLayoutId id="2147483731" r:id="rId29"/>
    <p:sldLayoutId id="2147483737" r:id="rId30"/>
    <p:sldLayoutId id="2147484139" r:id="rId31"/>
    <p:sldLayoutId id="2147483734" r:id="rId32"/>
    <p:sldLayoutId id="2147483697" r:id="rId33"/>
    <p:sldLayoutId id="2147483704" r:id="rId34"/>
    <p:sldLayoutId id="2147483705" r:id="rId35"/>
    <p:sldLayoutId id="2147483706" r:id="rId36"/>
    <p:sldLayoutId id="2147483682" r:id="rId37"/>
    <p:sldLayoutId id="2147483732" r:id="rId38"/>
    <p:sldLayoutId id="2147483707" r:id="rId39"/>
    <p:sldLayoutId id="2147483703" r:id="rId40"/>
    <p:sldLayoutId id="2147483702" r:id="rId41"/>
    <p:sldLayoutId id="2147483701" r:id="rId42"/>
    <p:sldLayoutId id="2147483695" r:id="rId43"/>
    <p:sldLayoutId id="2147483698" r:id="rId44"/>
    <p:sldLayoutId id="2147483693" r:id="rId45"/>
    <p:sldLayoutId id="2147483691" r:id="rId46"/>
    <p:sldLayoutId id="2147483687" r:id="rId47"/>
    <p:sldLayoutId id="2147483685" r:id="rId48"/>
    <p:sldLayoutId id="2147483686" r:id="rId49"/>
    <p:sldLayoutId id="2147483684" r:id="rId50"/>
    <p:sldLayoutId id="2147483739" r:id="rId51"/>
    <p:sldLayoutId id="2147483741" r:id="rId52"/>
    <p:sldLayoutId id="2147483742" r:id="rId53"/>
    <p:sldLayoutId id="2147483708" r:id="rId54"/>
    <p:sldLayoutId id="2147483738" r:id="rId55"/>
    <p:sldLayoutId id="2147483740" r:id="rId56"/>
    <p:sldLayoutId id="2147483735" r:id="rId57"/>
    <p:sldLayoutId id="2147483736" r:id="rId58"/>
    <p:sldLayoutId id="2147483840" r:id="rId59"/>
    <p:sldLayoutId id="2147483807" r:id="rId60"/>
    <p:sldLayoutId id="2147484201" r:id="rId61"/>
  </p:sldLayoutIdLst>
  <p:hf hdr="0" ftr="0" dt="0"/>
  <p:txStyles>
    <p:title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userDrawn="1">
          <p15:clr>
            <a:srgbClr val="F26B43"/>
          </p15:clr>
        </p15:guide>
        <p15:guide id="2" pos="3818" userDrawn="1">
          <p15:clr>
            <a:srgbClr val="F26B43"/>
          </p15:clr>
        </p15:guide>
        <p15:guide id="3" pos="3909" userDrawn="1">
          <p15:clr>
            <a:srgbClr val="F26B43"/>
          </p15:clr>
        </p15:guide>
        <p15:guide id="4" pos="4441" userDrawn="1">
          <p15:clr>
            <a:srgbClr val="F26B43"/>
          </p15:clr>
        </p15:guide>
        <p15:guide id="5" pos="3205" userDrawn="1">
          <p15:clr>
            <a:srgbClr val="F26B43"/>
          </p15:clr>
        </p15:guide>
        <p15:guide id="6" pos="2684" userDrawn="1">
          <p15:clr>
            <a:srgbClr val="F26B43"/>
          </p15:clr>
        </p15:guide>
        <p15:guide id="7" pos="2593" userDrawn="1">
          <p15:clr>
            <a:srgbClr val="F26B43"/>
          </p15:clr>
        </p15:guide>
        <p15:guide id="8" pos="2071" userDrawn="1">
          <p15:clr>
            <a:srgbClr val="F26B43"/>
          </p15:clr>
        </p15:guide>
        <p15:guide id="9" pos="4521" userDrawn="1">
          <p15:clr>
            <a:srgbClr val="F26B43"/>
          </p15:clr>
        </p15:guide>
        <p15:guide id="10" pos="5043" userDrawn="1">
          <p15:clr>
            <a:srgbClr val="F26B43"/>
          </p15:clr>
        </p15:guide>
        <p15:guide id="11" pos="5133" userDrawn="1">
          <p15:clr>
            <a:srgbClr val="F26B43"/>
          </p15:clr>
        </p15:guide>
        <p15:guide id="12" pos="5655" userDrawn="1">
          <p15:clr>
            <a:srgbClr val="F26B43"/>
          </p15:clr>
        </p15:guide>
        <p15:guide id="13" pos="5737" userDrawn="1">
          <p15:clr>
            <a:srgbClr val="F26B43"/>
          </p15:clr>
        </p15:guide>
        <p15:guide id="14" pos="6265" userDrawn="1">
          <p15:clr>
            <a:srgbClr val="F26B43"/>
          </p15:clr>
        </p15:guide>
        <p15:guide id="15" pos="6358" userDrawn="1">
          <p15:clr>
            <a:srgbClr val="F26B43"/>
          </p15:clr>
        </p15:guide>
        <p15:guide id="16" pos="6880" userDrawn="1">
          <p15:clr>
            <a:srgbClr val="F26B43"/>
          </p15:clr>
        </p15:guide>
        <p15:guide id="17" pos="6970" userDrawn="1">
          <p15:clr>
            <a:srgbClr val="F26B43"/>
          </p15:clr>
        </p15:guide>
        <p15:guide id="18" pos="7492" userDrawn="1">
          <p15:clr>
            <a:srgbClr val="F26B43"/>
          </p15:clr>
        </p15:guide>
        <p15:guide id="19" pos="1981" userDrawn="1">
          <p15:clr>
            <a:srgbClr val="F26B43"/>
          </p15:clr>
        </p15:guide>
        <p15:guide id="20" pos="1459" userDrawn="1">
          <p15:clr>
            <a:srgbClr val="F26B43"/>
          </p15:clr>
        </p15:guide>
        <p15:guide id="21" pos="1368" userDrawn="1">
          <p15:clr>
            <a:srgbClr val="F26B43"/>
          </p15:clr>
        </p15:guide>
        <p15:guide id="22" pos="847" userDrawn="1">
          <p15:clr>
            <a:srgbClr val="F26B43"/>
          </p15:clr>
        </p15:guide>
        <p15:guide id="23" pos="756" userDrawn="1">
          <p15:clr>
            <a:srgbClr val="F26B43"/>
          </p15:clr>
        </p15:guide>
        <p15:guide id="24" pos="234" userDrawn="1">
          <p15:clr>
            <a:srgbClr val="F26B43"/>
          </p15:clr>
        </p15:guide>
        <p15:guide id="25" orient="horz" pos="60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hyperlink" Target="https://www.infotech.com/research/ss/implement-devops-practices-that-work" TargetMode="External"/><Relationship Id="rId2" Type="http://schemas.openxmlformats.org/officeDocument/2006/relationships/notesSlide" Target="../notesSlides/notesSlide7.xml"/><Relationship Id="rId1" Type="http://schemas.openxmlformats.org/officeDocument/2006/relationships/slideLayout" Target="../slideLayouts/slideLayout76.xml"/><Relationship Id="rId5" Type="http://schemas.openxmlformats.org/officeDocument/2006/relationships/image" Target="../media/image39.jp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5.xml"/></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7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77.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7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png"/><Relationship Id="rId18" Type="http://schemas.openxmlformats.org/officeDocument/2006/relationships/image" Target="../media/image56.png"/><Relationship Id="rId3" Type="http://schemas.openxmlformats.org/officeDocument/2006/relationships/image" Target="../media/image45.png"/><Relationship Id="rId7" Type="http://schemas.openxmlformats.org/officeDocument/2006/relationships/image" Target="../media/image47.png"/><Relationship Id="rId12" Type="http://schemas.openxmlformats.org/officeDocument/2006/relationships/image" Target="../media/image51.png"/><Relationship Id="rId17" Type="http://schemas.openxmlformats.org/officeDocument/2006/relationships/image" Target="../media/image55.png"/><Relationship Id="rId2" Type="http://schemas.openxmlformats.org/officeDocument/2006/relationships/hyperlink" Target="https://www.infotech.com/research/change-management-roadmap-tool" TargetMode="External"/><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73.xml"/><Relationship Id="rId6" Type="http://schemas.openxmlformats.org/officeDocument/2006/relationships/hyperlink" Target="https://www.infotech.com/research/change-management-process-library" TargetMode="External"/><Relationship Id="rId11" Type="http://schemas.openxmlformats.org/officeDocument/2006/relationships/image" Target="../media/image50.png"/><Relationship Id="rId5" Type="http://schemas.openxmlformats.org/officeDocument/2006/relationships/image" Target="../media/image46.png"/><Relationship Id="rId15" Type="http://schemas.openxmlformats.org/officeDocument/2006/relationships/hyperlink" Target="https://www.infotech.com/research/optimize-it-change-management-improvement-initiative-project-summary-template" TargetMode="External"/><Relationship Id="rId10" Type="http://schemas.openxmlformats.org/officeDocument/2006/relationships/hyperlink" Target="https://www.infotech.com/research/change-management-risk-assessment-tool" TargetMode="External"/><Relationship Id="rId19" Type="http://schemas.openxmlformats.org/officeDocument/2006/relationships/image" Target="../media/image57.png"/><Relationship Id="rId4" Type="http://schemas.openxmlformats.org/officeDocument/2006/relationships/hyperlink" Target="https://www.infotech.com/research/change-management-standard-operating-procedure" TargetMode="External"/><Relationship Id="rId9" Type="http://schemas.openxmlformats.org/officeDocument/2006/relationships/image" Target="../media/image49.png"/><Relationship Id="rId1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 Target="slide22.xml"/><Relationship Id="rId7" Type="http://schemas.openxmlformats.org/officeDocument/2006/relationships/diagramColors" Target="../diagrams/colors1.xml"/><Relationship Id="rId2" Type="http://schemas.openxmlformats.org/officeDocument/2006/relationships/notesSlide" Target="../notesSlides/notesSlide13.xml"/><Relationship Id="rId1" Type="http://schemas.openxmlformats.org/officeDocument/2006/relationships/slideLayout" Target="../slideLayouts/slideLayout7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5.xml"/></Relationships>
</file>

<file path=ppt/slides/_rels/slide2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9.jpeg"/><Relationship Id="rId7" Type="http://schemas.openxmlformats.org/officeDocument/2006/relationships/diagramColors" Target="../diagrams/colors2.xml"/><Relationship Id="rId2" Type="http://schemas.openxmlformats.org/officeDocument/2006/relationships/notesSlide" Target="../notesSlides/notesSlide15.xml"/><Relationship Id="rId1" Type="http://schemas.openxmlformats.org/officeDocument/2006/relationships/slideLayout" Target="../slideLayouts/slideLayout3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tags" Target="../tags/tag27.xml"/><Relationship Id="rId3" Type="http://schemas.openxmlformats.org/officeDocument/2006/relationships/tags" Target="../tags/tag4.xml"/><Relationship Id="rId21" Type="http://schemas.openxmlformats.org/officeDocument/2006/relationships/tags" Target="../tags/tag22.xml"/><Relationship Id="rId34" Type="http://schemas.openxmlformats.org/officeDocument/2006/relationships/diagramColors" Target="../diagrams/colors3.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tags" Target="../tags/tag26.xml"/><Relationship Id="rId33" Type="http://schemas.openxmlformats.org/officeDocument/2006/relationships/diagramQuickStyle" Target="../diagrams/quickStyle3.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29" Type="http://schemas.openxmlformats.org/officeDocument/2006/relationships/tags" Target="../tags/tag30.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tags" Target="../tags/tag25.xml"/><Relationship Id="rId32" Type="http://schemas.openxmlformats.org/officeDocument/2006/relationships/diagramLayout" Target="../diagrams/layout3.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tags" Target="../tags/tag29.xml"/><Relationship Id="rId36" Type="http://schemas.openxmlformats.org/officeDocument/2006/relationships/image" Target="../media/image60.png"/><Relationship Id="rId10" Type="http://schemas.openxmlformats.org/officeDocument/2006/relationships/tags" Target="../tags/tag11.xml"/><Relationship Id="rId19" Type="http://schemas.openxmlformats.org/officeDocument/2006/relationships/tags" Target="../tags/tag20.xml"/><Relationship Id="rId31" Type="http://schemas.openxmlformats.org/officeDocument/2006/relationships/diagramData" Target="../diagrams/data3.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tags" Target="../tags/tag28.xml"/><Relationship Id="rId30" Type="http://schemas.openxmlformats.org/officeDocument/2006/relationships/slideLayout" Target="../slideLayouts/slideLayout22.xml"/><Relationship Id="rId35" Type="http://schemas.microsoft.com/office/2007/relationships/diagramDrawing" Target="../diagrams/drawing3.xml"/><Relationship Id="rId8" Type="http://schemas.openxmlformats.org/officeDocument/2006/relationships/tags" Target="../tags/tag9.xml"/></Relationships>
</file>

<file path=ppt/slides/_rels/slide25.xml.rels><?xml version="1.0" encoding="UTF-8" standalone="yes"?>
<Relationships xmlns="http://schemas.openxmlformats.org/package/2006/relationships"><Relationship Id="rId2" Type="http://schemas.openxmlformats.org/officeDocument/2006/relationships/hyperlink" Target="mailto:workshops@infotech.com" TargetMode="Externa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8.xml"/><Relationship Id="rId5" Type="http://schemas.openxmlformats.org/officeDocument/2006/relationships/image" Target="../media/image36.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7.xml"/><Relationship Id="rId4" Type="http://schemas.openxmlformats.org/officeDocument/2006/relationships/slide" Target="slide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slideLayout" Target="../slideLayouts/slideLayout74.xml"/><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69062D9-2B73-AD4E-A744-A96E487D619D}"/>
              </a:ext>
            </a:extLst>
          </p:cNvPr>
          <p:cNvSpPr>
            <a:spLocks noGrp="1"/>
          </p:cNvSpPr>
          <p:nvPr>
            <p:ph type="body" sz="quarter" idx="10"/>
          </p:nvPr>
        </p:nvSpPr>
        <p:spPr/>
        <p:txBody>
          <a:bodyPr/>
          <a:lstStyle/>
          <a:p>
            <a:r>
              <a:rPr lang="en-US" dirty="0"/>
              <a:t>Optimize IT Change Management</a:t>
            </a:r>
          </a:p>
        </p:txBody>
      </p:sp>
      <p:sp>
        <p:nvSpPr>
          <p:cNvPr id="5" name="Text Placeholder 4">
            <a:extLst>
              <a:ext uri="{FF2B5EF4-FFF2-40B4-BE49-F238E27FC236}">
                <a16:creationId xmlns:a16="http://schemas.microsoft.com/office/drawing/2014/main" id="{D2E36ABC-364E-584B-A19D-34FC9EC8ACD0}"/>
              </a:ext>
            </a:extLst>
          </p:cNvPr>
          <p:cNvSpPr>
            <a:spLocks noGrp="1"/>
          </p:cNvSpPr>
          <p:nvPr>
            <p:ph type="body" sz="quarter" idx="11"/>
          </p:nvPr>
        </p:nvSpPr>
        <p:spPr/>
        <p:txBody>
          <a:bodyPr/>
          <a:lstStyle/>
          <a:p>
            <a:r>
              <a:rPr lang="en-US" dirty="0"/>
              <a:t>Right-size IT change management to protect the live environment.</a:t>
            </a:r>
          </a:p>
        </p:txBody>
      </p:sp>
    </p:spTree>
    <p:extLst>
      <p:ext uri="{BB962C8B-B14F-4D97-AF65-F5344CB8AC3E}">
        <p14:creationId xmlns:p14="http://schemas.microsoft.com/office/powerpoint/2010/main" val="2052685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07F83C-53BE-854C-81B6-A99DD6EDD402}"/>
              </a:ext>
            </a:extLst>
          </p:cNvPr>
          <p:cNvSpPr>
            <a:spLocks noGrp="1"/>
          </p:cNvSpPr>
          <p:nvPr>
            <p:ph type="title"/>
          </p:nvPr>
        </p:nvSpPr>
        <p:spPr/>
        <p:txBody>
          <a:bodyPr/>
          <a:lstStyle/>
          <a:p>
            <a:r>
              <a:rPr lang="en-CA" spc="-79" dirty="0"/>
              <a:t>Insight summary</a:t>
            </a:r>
            <a:endParaRPr lang="en-US" dirty="0"/>
          </a:p>
        </p:txBody>
      </p:sp>
      <p:graphicFrame>
        <p:nvGraphicFramePr>
          <p:cNvPr id="26" name="Table 25">
            <a:extLst>
              <a:ext uri="{FF2B5EF4-FFF2-40B4-BE49-F238E27FC236}">
                <a16:creationId xmlns:a16="http://schemas.microsoft.com/office/drawing/2014/main" id="{C09FA1B5-E16C-43CC-976D-E5325F4D9615}"/>
              </a:ext>
            </a:extLst>
          </p:cNvPr>
          <p:cNvGraphicFramePr>
            <a:graphicFrameLocks noGrp="1"/>
          </p:cNvGraphicFramePr>
          <p:nvPr>
            <p:extLst>
              <p:ext uri="{D42A27DB-BD31-4B8C-83A1-F6EECF244321}">
                <p14:modId xmlns:p14="http://schemas.microsoft.com/office/powerpoint/2010/main" val="4229802061"/>
              </p:ext>
            </p:extLst>
          </p:nvPr>
        </p:nvGraphicFramePr>
        <p:xfrm>
          <a:off x="3553097" y="2442085"/>
          <a:ext cx="2656621" cy="3469348"/>
        </p:xfrm>
        <a:graphic>
          <a:graphicData uri="http://schemas.openxmlformats.org/drawingml/2006/table">
            <a:tbl>
              <a:tblPr bandRow="1">
                <a:tableStyleId>{5C22544A-7EE6-4342-B048-85BDC9FD1C3A}</a:tableStyleId>
              </a:tblPr>
              <a:tblGrid>
                <a:gridCol w="2656621">
                  <a:extLst>
                    <a:ext uri="{9D8B030D-6E8A-4147-A177-3AD203B41FA5}">
                      <a16:colId xmlns:a16="http://schemas.microsoft.com/office/drawing/2014/main" val="1362635670"/>
                    </a:ext>
                  </a:extLst>
                </a:gridCol>
              </a:tblGrid>
              <a:tr h="969988">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Use an objective framework for estimating risk</a:t>
                      </a:r>
                      <a:endParaRPr lang="en-CA" sz="16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1384045114"/>
                  </a:ext>
                </a:extLst>
              </a:tr>
              <a:tr h="24317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2576B7"/>
                          </a:solidFill>
                          <a:latin typeface="Roboto Condensed Light" panose="02000000000000000000" pitchFamily="2" charset="0"/>
                          <a:ea typeface="Roboto Condensed Light" panose="02000000000000000000" pitchFamily="2" charset="0"/>
                        </a:rPr>
                        <a:t>Simply asking, “What is the risk?” will result in subjective responses that will likely minimize the perceived risk. The level of due diligence should align to the criticality of the systems or departments potentially impacted by the proposed changes.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2576B7"/>
                        </a:solidFill>
                        <a:latin typeface="Roboto Condensed Light" panose="02000000000000000000" pitchFamily="2" charset="0"/>
                        <a:ea typeface="Roboto Condensed Light" panose="02000000000000000000"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4099423048"/>
                  </a:ext>
                </a:extLst>
              </a:tr>
            </a:tbl>
          </a:graphicData>
        </a:graphic>
      </p:graphicFrame>
      <p:graphicFrame>
        <p:nvGraphicFramePr>
          <p:cNvPr id="27" name="Table 26">
            <a:extLst>
              <a:ext uri="{FF2B5EF4-FFF2-40B4-BE49-F238E27FC236}">
                <a16:creationId xmlns:a16="http://schemas.microsoft.com/office/drawing/2014/main" id="{F3AD3190-68CD-4553-B716-65571393DC30}"/>
              </a:ext>
            </a:extLst>
          </p:cNvPr>
          <p:cNvGraphicFramePr>
            <a:graphicFrameLocks noGrp="1"/>
          </p:cNvGraphicFramePr>
          <p:nvPr>
            <p:extLst>
              <p:ext uri="{D42A27DB-BD31-4B8C-83A1-F6EECF244321}">
                <p14:modId xmlns:p14="http://schemas.microsoft.com/office/powerpoint/2010/main" val="1524629378"/>
              </p:ext>
            </p:extLst>
          </p:nvPr>
        </p:nvGraphicFramePr>
        <p:xfrm>
          <a:off x="6357346" y="2442087"/>
          <a:ext cx="2467677" cy="3448350"/>
        </p:xfrm>
        <a:graphic>
          <a:graphicData uri="http://schemas.openxmlformats.org/drawingml/2006/table">
            <a:tbl>
              <a:tblPr bandRow="1">
                <a:tableStyleId>{5C22544A-7EE6-4342-B048-85BDC9FD1C3A}</a:tableStyleId>
              </a:tblPr>
              <a:tblGrid>
                <a:gridCol w="2467677">
                  <a:extLst>
                    <a:ext uri="{9D8B030D-6E8A-4147-A177-3AD203B41FA5}">
                      <a16:colId xmlns:a16="http://schemas.microsoft.com/office/drawing/2014/main" val="1362635670"/>
                    </a:ext>
                  </a:extLst>
                </a:gridCol>
              </a:tblGrid>
              <a:tr h="1162350">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Integrate your change process with your IT service management system</a:t>
                      </a:r>
                      <a:endParaRPr lang="en-CA" sz="16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1384045114"/>
                  </a:ext>
                </a:extLst>
              </a:tr>
              <a:tr h="22236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2576B7"/>
                          </a:solidFill>
                          <a:latin typeface="Roboto Condensed Light" panose="02000000000000000000" pitchFamily="2" charset="0"/>
                          <a:ea typeface="Roboto Condensed Light" panose="02000000000000000000" pitchFamily="2" charset="0"/>
                        </a:rPr>
                        <a:t>Change management in isolation will provide some stability, but maturing the process through service integrations will enable data-driven decisions, decrease bureaucracy, and enable faster and more stable throughput.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4099423048"/>
                  </a:ext>
                </a:extLst>
              </a:tr>
            </a:tbl>
          </a:graphicData>
        </a:graphic>
      </p:graphicFrame>
      <p:graphicFrame>
        <p:nvGraphicFramePr>
          <p:cNvPr id="28" name="Table 27">
            <a:extLst>
              <a:ext uri="{FF2B5EF4-FFF2-40B4-BE49-F238E27FC236}">
                <a16:creationId xmlns:a16="http://schemas.microsoft.com/office/drawing/2014/main" id="{B64523AE-FEE2-428C-838E-7B923146631D}"/>
              </a:ext>
            </a:extLst>
          </p:cNvPr>
          <p:cNvGraphicFramePr>
            <a:graphicFrameLocks noGrp="1"/>
          </p:cNvGraphicFramePr>
          <p:nvPr>
            <p:extLst>
              <p:ext uri="{D42A27DB-BD31-4B8C-83A1-F6EECF244321}">
                <p14:modId xmlns:p14="http://schemas.microsoft.com/office/powerpoint/2010/main" val="3894053835"/>
              </p:ext>
            </p:extLst>
          </p:nvPr>
        </p:nvGraphicFramePr>
        <p:xfrm>
          <a:off x="8972651" y="2442084"/>
          <a:ext cx="3010242" cy="3469348"/>
        </p:xfrm>
        <a:graphic>
          <a:graphicData uri="http://schemas.openxmlformats.org/drawingml/2006/table">
            <a:tbl>
              <a:tblPr bandRow="1">
                <a:tableStyleId>{5C22544A-7EE6-4342-B048-85BDC9FD1C3A}</a:tableStyleId>
              </a:tblPr>
              <a:tblGrid>
                <a:gridCol w="3010242">
                  <a:extLst>
                    <a:ext uri="{9D8B030D-6E8A-4147-A177-3AD203B41FA5}">
                      <a16:colId xmlns:a16="http://schemas.microsoft.com/office/drawing/2014/main" val="1362635670"/>
                    </a:ext>
                  </a:extLst>
                </a:gridCol>
              </a:tblGrid>
              <a:tr h="1163760">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Change management and DevOps can work together effectively</a:t>
                      </a:r>
                      <a:endParaRPr lang="en-CA" sz="16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1384045114"/>
                  </a:ext>
                </a:extLst>
              </a:tr>
              <a:tr h="23055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solidFill>
                            <a:srgbClr val="2576B7"/>
                          </a:solidFill>
                          <a:latin typeface="Roboto Condensed Light" panose="02000000000000000000" pitchFamily="2" charset="0"/>
                          <a:ea typeface="Roboto Condensed Light" panose="02000000000000000000" pitchFamily="2" charset="0"/>
                        </a:rPr>
                        <a:t>Change and DevOps tend to be at odds, but the framework does not have to change. Lower risk changes in DevOps are prime candidates for the pre-approved category. Much of the responsibility traditionally assigned to the CAB can be diffused throughout the software development lifecycle.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4099423048"/>
                  </a:ext>
                </a:extLst>
              </a:tr>
            </a:tbl>
          </a:graphicData>
        </a:graphic>
      </p:graphicFrame>
      <p:graphicFrame>
        <p:nvGraphicFramePr>
          <p:cNvPr id="11" name="Table 10">
            <a:extLst>
              <a:ext uri="{FF2B5EF4-FFF2-40B4-BE49-F238E27FC236}">
                <a16:creationId xmlns:a16="http://schemas.microsoft.com/office/drawing/2014/main" id="{FAD5ABA1-CB03-4D67-A4F7-3D524887C33C}"/>
              </a:ext>
            </a:extLst>
          </p:cNvPr>
          <p:cNvGraphicFramePr>
            <a:graphicFrameLocks noGrp="1"/>
          </p:cNvGraphicFramePr>
          <p:nvPr>
            <p:extLst>
              <p:ext uri="{D42A27DB-BD31-4B8C-83A1-F6EECF244321}">
                <p14:modId xmlns:p14="http://schemas.microsoft.com/office/powerpoint/2010/main" val="1454176585"/>
              </p:ext>
            </p:extLst>
          </p:nvPr>
        </p:nvGraphicFramePr>
        <p:xfrm>
          <a:off x="3553097" y="684826"/>
          <a:ext cx="8286384" cy="1581575"/>
        </p:xfrm>
        <a:graphic>
          <a:graphicData uri="http://schemas.openxmlformats.org/drawingml/2006/table">
            <a:tbl>
              <a:tblPr bandRow="1">
                <a:tableStyleId>{5C22544A-7EE6-4342-B048-85BDC9FD1C3A}</a:tableStyleId>
              </a:tblPr>
              <a:tblGrid>
                <a:gridCol w="8286384">
                  <a:extLst>
                    <a:ext uri="{9D8B030D-6E8A-4147-A177-3AD203B41FA5}">
                      <a16:colId xmlns:a16="http://schemas.microsoft.com/office/drawing/2014/main" val="1362635670"/>
                    </a:ext>
                  </a:extLst>
                </a:gridCol>
              </a:tblGrid>
              <a:tr h="566673">
                <a:tc>
                  <a:txBody>
                    <a:bodyPr/>
                    <a:lstStyle/>
                    <a:p>
                      <a:pPr marL="0" algn="l" defTabSz="914400" rtl="0" eaLnBrk="1" latinLnBrk="0" hangingPunct="1">
                        <a:spcBef>
                          <a:spcPts val="800"/>
                        </a:spcBef>
                      </a:pPr>
                      <a:r>
                        <a:rPr lang="en-US" sz="1800" b="1" kern="1200" dirty="0">
                          <a:solidFill>
                            <a:srgbClr val="2576B7"/>
                          </a:solidFill>
                          <a:latin typeface="Montserrat SemiBold" pitchFamily="2" charset="77"/>
                          <a:ea typeface="+mn-ea"/>
                          <a:cs typeface="+mn-cs"/>
                        </a:rPr>
                        <a:t>Build a unified change management process balancing risk and change throughput.</a:t>
                      </a:r>
                      <a:endParaRPr lang="en-CA" sz="18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1384045114"/>
                  </a:ext>
                </a:extLst>
              </a:tr>
              <a:tr h="9414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2576B7"/>
                          </a:solidFill>
                          <a:latin typeface="Roboto Condensed Light" panose="02000000000000000000" pitchFamily="2" charset="0"/>
                          <a:ea typeface="Roboto Condensed Light" panose="02000000000000000000" pitchFamily="2" charset="0"/>
                        </a:rPr>
                        <a:t>Building a unified process that oversees all changes to the technical environment doesn’t have to be burdensome to be effective. However, the process is a necessary starting point to identifying cross dependencies and avoiding change collisions and change-related incidents.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4099423048"/>
                  </a:ext>
                </a:extLst>
              </a:tr>
            </a:tbl>
          </a:graphicData>
        </a:graphic>
      </p:graphicFrame>
      <p:sp>
        <p:nvSpPr>
          <p:cNvPr id="7" name="Text Placeholder 7">
            <a:extLst>
              <a:ext uri="{FF2B5EF4-FFF2-40B4-BE49-F238E27FC236}">
                <a16:creationId xmlns:a16="http://schemas.microsoft.com/office/drawing/2014/main" id="{100D4C23-CFCF-46D8-94D6-D87BBEA15351}"/>
              </a:ext>
            </a:extLst>
          </p:cNvPr>
          <p:cNvSpPr txBox="1">
            <a:spLocks/>
          </p:cNvSpPr>
          <p:nvPr/>
        </p:nvSpPr>
        <p:spPr>
          <a:xfrm>
            <a:off x="71784" y="2442084"/>
            <a:ext cx="3029861" cy="3307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1600" dirty="0">
                <a:solidFill>
                  <a:schemeClr val="bg1"/>
                </a:solidFill>
                <a:latin typeface="Roboto Condensed Light" panose="02000000000000000000" pitchFamily="2" charset="0"/>
              </a:rPr>
              <a:t>“The scope of change management is defined by each organization…the purpose of change management is to maximize the number of successful service and product changes by ensuring that the risk have been properly assessed, authorizing changes to process, and managing the change schedule.”</a:t>
            </a:r>
          </a:p>
          <a:p>
            <a:pPr marL="0" indent="0">
              <a:lnSpc>
                <a:spcPct val="110000"/>
              </a:lnSpc>
              <a:buNone/>
            </a:pPr>
            <a:r>
              <a:rPr lang="en-US" sz="1600" dirty="0">
                <a:solidFill>
                  <a:schemeClr val="bg1"/>
                </a:solidFill>
                <a:latin typeface="Roboto Condensed Light" panose="02000000000000000000" pitchFamily="2" charset="0"/>
              </a:rPr>
              <a:t>– ALEXOS Limited, </a:t>
            </a:r>
            <a:r>
              <a:rPr lang="en-US" sz="1600" i="1" dirty="0">
                <a:solidFill>
                  <a:schemeClr val="bg1"/>
                </a:solidFill>
                <a:latin typeface="Roboto Condensed Light" panose="02000000000000000000" pitchFamily="2" charset="0"/>
              </a:rPr>
              <a:t>ITIL 4</a:t>
            </a:r>
            <a:endParaRPr lang="en-US" sz="1600" dirty="0">
              <a:solidFill>
                <a:schemeClr val="bg1"/>
              </a:solidFill>
              <a:latin typeface="Roboto Condensed Light" panose="02000000000000000000" pitchFamily="2" charset="0"/>
            </a:endParaRPr>
          </a:p>
        </p:txBody>
      </p:sp>
    </p:spTree>
    <p:extLst>
      <p:ext uri="{BB962C8B-B14F-4D97-AF65-F5344CB8AC3E}">
        <p14:creationId xmlns:p14="http://schemas.microsoft.com/office/powerpoint/2010/main" val="2375331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6" y="530021"/>
            <a:ext cx="5872882" cy="1130188"/>
          </a:xfrm>
        </p:spPr>
        <p:txBody>
          <a:bodyPr/>
          <a:lstStyle/>
          <a:p>
            <a:r>
              <a:rPr lang="en-US" sz="3600" dirty="0">
                <a:solidFill>
                  <a:srgbClr val="2576B7"/>
                </a:solidFill>
              </a:rPr>
              <a:t>Change management and DevOps can coexist</a:t>
            </a:r>
          </a:p>
        </p:txBody>
      </p:sp>
      <p:sp>
        <p:nvSpPr>
          <p:cNvPr id="23" name="Text Placeholder 6">
            <a:extLst>
              <a:ext uri="{FF2B5EF4-FFF2-40B4-BE49-F238E27FC236}">
                <a16:creationId xmlns:a16="http://schemas.microsoft.com/office/drawing/2014/main" id="{C0993190-C877-3D41-8E0E-B87780A65E45}"/>
              </a:ext>
            </a:extLst>
          </p:cNvPr>
          <p:cNvSpPr txBox="1">
            <a:spLocks/>
          </p:cNvSpPr>
          <p:nvPr/>
        </p:nvSpPr>
        <p:spPr>
          <a:xfrm>
            <a:off x="371474" y="1787617"/>
            <a:ext cx="5175382" cy="658554"/>
          </a:xfrm>
          <a:prstGeom prst="rect">
            <a:avLst/>
          </a:prstGeom>
        </p:spPr>
        <p:txBody>
          <a:bodyPr lIns="0" tIns="0" rIns="0" bIns="0">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Shift the responsibility and rigor to earlier in the process.</a:t>
            </a:r>
          </a:p>
        </p:txBody>
      </p:sp>
      <p:sp>
        <p:nvSpPr>
          <p:cNvPr id="24" name="Text Placeholder 7">
            <a:extLst>
              <a:ext uri="{FF2B5EF4-FFF2-40B4-BE49-F238E27FC236}">
                <a16:creationId xmlns:a16="http://schemas.microsoft.com/office/drawing/2014/main" id="{F2E898C7-A1DC-D745-BBB2-F0F0CB08192A}"/>
              </a:ext>
            </a:extLst>
          </p:cNvPr>
          <p:cNvSpPr txBox="1">
            <a:spLocks/>
          </p:cNvSpPr>
          <p:nvPr/>
        </p:nvSpPr>
        <p:spPr>
          <a:xfrm>
            <a:off x="371473" y="2743199"/>
            <a:ext cx="5460160" cy="3956181"/>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150" indent="-184150">
              <a:lnSpc>
                <a:spcPct val="100000"/>
              </a:lnSpc>
              <a:buFont typeface="Arial" panose="020B0604020202020204" pitchFamily="34" charset="0"/>
              <a:buChar char="•"/>
            </a:pPr>
            <a:r>
              <a:rPr lang="en-US" sz="1800" dirty="0">
                <a:solidFill>
                  <a:srgbClr val="000000"/>
                </a:solidFill>
              </a:rPr>
              <a:t>If you are implementing change management in a DevOps environment, ensure you have a strong DevOps lifecycle. You may wish to refer to Info-Tech’s research </a:t>
            </a:r>
            <a:r>
              <a:rPr lang="en-US" sz="1800" i="1" dirty="0">
                <a:solidFill>
                  <a:srgbClr val="000000"/>
                </a:solidFill>
                <a:hlinkClick r:id="rId3"/>
              </a:rPr>
              <a:t>Implementing DevOps Practices That Work</a:t>
            </a:r>
            <a:r>
              <a:rPr lang="en-US" sz="1800" dirty="0">
                <a:solidFill>
                  <a:srgbClr val="000000"/>
                </a:solidFill>
              </a:rPr>
              <a:t>.</a:t>
            </a:r>
          </a:p>
          <a:p>
            <a:pPr marL="184150" indent="-184150">
              <a:lnSpc>
                <a:spcPct val="100000"/>
              </a:lnSpc>
              <a:buFont typeface="Arial" panose="020B0604020202020204" pitchFamily="34" charset="0"/>
              <a:buChar char="•"/>
            </a:pPr>
            <a:r>
              <a:rPr lang="en-US" sz="1800" dirty="0">
                <a:solidFill>
                  <a:srgbClr val="000000"/>
                </a:solidFill>
              </a:rPr>
              <a:t>Consider starting in this blueprint by visiting Appendix II to frame your approach to change management. Follow the blueprint while paying attention to the DevOps Callouts.</a:t>
            </a:r>
          </a:p>
        </p:txBody>
      </p:sp>
      <p:grpSp>
        <p:nvGrpSpPr>
          <p:cNvPr id="9" name="Group 8">
            <a:extLst>
              <a:ext uri="{FF2B5EF4-FFF2-40B4-BE49-F238E27FC236}">
                <a16:creationId xmlns:a16="http://schemas.microsoft.com/office/drawing/2014/main" id="{29341902-A44F-49FA-AA75-A882A7557862}"/>
              </a:ext>
            </a:extLst>
          </p:cNvPr>
          <p:cNvGrpSpPr/>
          <p:nvPr/>
        </p:nvGrpSpPr>
        <p:grpSpPr>
          <a:xfrm>
            <a:off x="928413" y="5023588"/>
            <a:ext cx="4346280" cy="1304391"/>
            <a:chOff x="200999" y="4469608"/>
            <a:chExt cx="4754242" cy="1304391"/>
          </a:xfrm>
        </p:grpSpPr>
        <p:sp>
          <p:nvSpPr>
            <p:cNvPr id="10" name="Rectangle 9">
              <a:extLst>
                <a:ext uri="{FF2B5EF4-FFF2-40B4-BE49-F238E27FC236}">
                  <a16:creationId xmlns:a16="http://schemas.microsoft.com/office/drawing/2014/main" id="{EBDBC84F-DA69-4901-8B8E-0990E27B34D2}"/>
                </a:ext>
              </a:extLst>
            </p:cNvPr>
            <p:cNvSpPr/>
            <p:nvPr/>
          </p:nvSpPr>
          <p:spPr>
            <a:xfrm>
              <a:off x="200999" y="4469608"/>
              <a:ext cx="4754242" cy="1304391"/>
            </a:xfrm>
            <a:prstGeom prst="rect">
              <a:avLst/>
            </a:prstGeom>
            <a:gradFill>
              <a:gsLst>
                <a:gs pos="0">
                  <a:srgbClr val="B3252E"/>
                </a:gs>
                <a:gs pos="100000">
                  <a:schemeClr val="accent5">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marL="542925">
                <a:lnSpc>
                  <a:spcPts val="1800"/>
                </a:lnSpc>
                <a:spcBef>
                  <a:spcPts val="800"/>
                </a:spcBef>
              </a:pPr>
              <a:r>
                <a:rPr lang="en-US" sz="1400" dirty="0">
                  <a:solidFill>
                    <a:schemeClr val="bg1"/>
                  </a:solidFill>
                  <a:latin typeface="Roboto Condensed Light" panose="02000000000000000000" pitchFamily="2" charset="0"/>
                  <a:ea typeface="Roboto Condensed Light" panose="02000000000000000000" pitchFamily="2" charset="0"/>
                </a:rPr>
                <a:t>DEVOPS CALLOUTS</a:t>
              </a:r>
            </a:p>
            <a:p>
              <a:pPr marL="542925">
                <a:lnSpc>
                  <a:spcPts val="1800"/>
                </a:lnSpc>
                <a:spcBef>
                  <a:spcPts val="800"/>
                </a:spcBef>
              </a:pPr>
              <a:r>
                <a:rPr lang="en-US" sz="1400" dirty="0">
                  <a:solidFill>
                    <a:schemeClr val="bg1"/>
                  </a:solidFill>
                  <a:latin typeface="Roboto Condensed Light" panose="02000000000000000000" pitchFamily="2" charset="0"/>
                  <a:ea typeface="Roboto Condensed Light" panose="02000000000000000000" pitchFamily="2" charset="0"/>
                </a:rPr>
                <a:t>Look for these DevOps callouts throughout this storyboard to guide you along the implementation. </a:t>
              </a:r>
            </a:p>
          </p:txBody>
        </p:sp>
        <p:pic>
          <p:nvPicPr>
            <p:cNvPr id="11" name="Picture 10">
              <a:extLst>
                <a:ext uri="{FF2B5EF4-FFF2-40B4-BE49-F238E27FC236}">
                  <a16:creationId xmlns:a16="http://schemas.microsoft.com/office/drawing/2014/main" id="{41B7A8AD-227C-4DFD-95BE-5C23FC304D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953" y="4851381"/>
              <a:ext cx="558435" cy="541566"/>
            </a:xfrm>
            <a:prstGeom prst="rect">
              <a:avLst/>
            </a:prstGeom>
          </p:spPr>
        </p:pic>
      </p:grpSp>
      <p:pic>
        <p:nvPicPr>
          <p:cNvPr id="5" name="Picture 4" descr="Chart, sunburst chart&#10;&#10;Description automatically generated">
            <a:extLst>
              <a:ext uri="{FF2B5EF4-FFF2-40B4-BE49-F238E27FC236}">
                <a16:creationId xmlns:a16="http://schemas.microsoft.com/office/drawing/2014/main" id="{3D614BF5-3B83-4600-9ED2-37BDE91E9C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1452" y="2116894"/>
            <a:ext cx="5701143" cy="3151340"/>
          </a:xfrm>
          <a:prstGeom prst="rect">
            <a:avLst/>
          </a:prstGeom>
        </p:spPr>
      </p:pic>
    </p:spTree>
    <p:extLst>
      <p:ext uri="{BB962C8B-B14F-4D97-AF65-F5344CB8AC3E}">
        <p14:creationId xmlns:p14="http://schemas.microsoft.com/office/powerpoint/2010/main" val="1818210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E6E8AF-AA02-8A45-8B51-0888B0C66904}"/>
              </a:ext>
            </a:extLst>
          </p:cNvPr>
          <p:cNvSpPr>
            <a:spLocks noGrp="1"/>
          </p:cNvSpPr>
          <p:nvPr>
            <p:ph type="title"/>
          </p:nvPr>
        </p:nvSpPr>
        <p:spPr>
          <a:xfrm>
            <a:off x="354105" y="329184"/>
            <a:ext cx="11468009" cy="1331025"/>
          </a:xfrm>
        </p:spPr>
        <p:txBody>
          <a:bodyPr/>
          <a:lstStyle/>
          <a:p>
            <a:r>
              <a:rPr lang="en-CA" sz="3600" dirty="0"/>
              <a:t>Successful change management will provide benefits to both the business and IT</a:t>
            </a:r>
            <a:endParaRPr lang="en-US" sz="3600" dirty="0"/>
          </a:p>
        </p:txBody>
      </p:sp>
      <p:graphicFrame>
        <p:nvGraphicFramePr>
          <p:cNvPr id="11" name="Table 10">
            <a:extLst>
              <a:ext uri="{FF2B5EF4-FFF2-40B4-BE49-F238E27FC236}">
                <a16:creationId xmlns:a16="http://schemas.microsoft.com/office/drawing/2014/main" id="{D07E744E-A6AF-4096-8DEB-1E2503376BA5}"/>
              </a:ext>
            </a:extLst>
          </p:cNvPr>
          <p:cNvGraphicFramePr>
            <a:graphicFrameLocks noGrp="1"/>
          </p:cNvGraphicFramePr>
          <p:nvPr>
            <p:extLst>
              <p:ext uri="{D42A27DB-BD31-4B8C-83A1-F6EECF244321}">
                <p14:modId xmlns:p14="http://schemas.microsoft.com/office/powerpoint/2010/main" val="1047923313"/>
              </p:ext>
            </p:extLst>
          </p:nvPr>
        </p:nvGraphicFramePr>
        <p:xfrm>
          <a:off x="354105" y="1989003"/>
          <a:ext cx="11450640" cy="2718503"/>
        </p:xfrm>
        <a:graphic>
          <a:graphicData uri="http://schemas.openxmlformats.org/drawingml/2006/table">
            <a:tbl>
              <a:tblPr firstRow="1" bandRow="1">
                <a:tableStyleId>{5C22544A-7EE6-4342-B048-85BDC9FD1C3A}</a:tableStyleId>
              </a:tblPr>
              <a:tblGrid>
                <a:gridCol w="5638392">
                  <a:extLst>
                    <a:ext uri="{9D8B030D-6E8A-4147-A177-3AD203B41FA5}">
                      <a16:colId xmlns:a16="http://schemas.microsoft.com/office/drawing/2014/main" val="2500794229"/>
                    </a:ext>
                  </a:extLst>
                </a:gridCol>
                <a:gridCol w="5812248">
                  <a:extLst>
                    <a:ext uri="{9D8B030D-6E8A-4147-A177-3AD203B41FA5}">
                      <a16:colId xmlns:a16="http://schemas.microsoft.com/office/drawing/2014/main" val="1791260046"/>
                    </a:ext>
                  </a:extLst>
                </a:gridCol>
              </a:tblGrid>
              <a:tr h="545822">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CA" sz="2000" b="0" i="0" spc="6" dirty="0">
                          <a:solidFill>
                            <a:srgbClr val="2576B7"/>
                          </a:solidFill>
                          <a:latin typeface="Montserrat SemiBold" pitchFamily="2" charset="77"/>
                          <a:cs typeface="Arial" panose="020B0604020202020204" pitchFamily="34" charset="0"/>
                        </a:rPr>
                        <a:t>IT Benefits</a:t>
                      </a:r>
                      <a:endParaRPr lang="en-CA" sz="2000" b="0" i="0" dirty="0">
                        <a:solidFill>
                          <a:srgbClr val="2576B7"/>
                        </a:solidFill>
                        <a:latin typeface="Montserrat SemiBold" pitchFamily="2" charset="77"/>
                        <a:cs typeface="Arial" panose="020B0604020202020204" pitchFamily="34" charset="0"/>
                      </a:endParaRPr>
                    </a:p>
                  </a:txBody>
                  <a:tcPr marL="108000" marR="108000" marT="216000" marB="10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b="0" i="0" spc="6" dirty="0">
                          <a:solidFill>
                            <a:srgbClr val="2576B7"/>
                          </a:solidFill>
                          <a:latin typeface="Montserrat SemiBold" pitchFamily="2" charset="77"/>
                          <a:cs typeface="Arial" panose="020B0604020202020204" pitchFamily="34" charset="0"/>
                        </a:rPr>
                        <a:t>Business Benefits</a:t>
                      </a:r>
                      <a:endParaRPr lang="en-CA" sz="2000" b="0" i="0" dirty="0">
                        <a:solidFill>
                          <a:srgbClr val="2576B7"/>
                        </a:solidFill>
                        <a:latin typeface="Montserrat SemiBold" pitchFamily="2" charset="77"/>
                        <a:cs typeface="Arial" panose="020B0604020202020204" pitchFamily="34" charset="0"/>
                      </a:endParaRPr>
                    </a:p>
                  </a:txBody>
                  <a:tcPr marL="108000" marR="108000" marT="216000" marB="10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extLst>
                  <a:ext uri="{0D108BD9-81ED-4DB2-BD59-A6C34878D82A}">
                    <a16:rowId xmlns:a16="http://schemas.microsoft.com/office/drawing/2014/main" val="2052837071"/>
                  </a:ext>
                </a:extLst>
              </a:tr>
              <a:tr h="2089703">
                <a:tc>
                  <a:txBody>
                    <a:bodyPr/>
                    <a:lstStyle/>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rgbClr val="000000"/>
                          </a:solidFill>
                          <a:latin typeface="Roboto Condensed Light" panose="02000000000000000000" pitchFamily="2" charset="0"/>
                          <a:ea typeface="+mn-ea"/>
                          <a:cs typeface="+mn-cs"/>
                        </a:rPr>
                        <a:t>Fewer change-related incidents and outages</a:t>
                      </a:r>
                    </a:p>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rgbClr val="000000"/>
                          </a:solidFill>
                          <a:latin typeface="Roboto Condensed Light" panose="02000000000000000000" pitchFamily="2" charset="0"/>
                          <a:ea typeface="+mn-ea"/>
                          <a:cs typeface="+mn-cs"/>
                        </a:rPr>
                        <a:t>Faster change turnaround time</a:t>
                      </a:r>
                    </a:p>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rgbClr val="000000"/>
                          </a:solidFill>
                          <a:latin typeface="Roboto Condensed Light" panose="02000000000000000000" pitchFamily="2" charset="0"/>
                          <a:ea typeface="+mn-ea"/>
                          <a:cs typeface="+mn-cs"/>
                        </a:rPr>
                        <a:t>Higher rate of change success</a:t>
                      </a:r>
                    </a:p>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rgbClr val="000000"/>
                          </a:solidFill>
                          <a:latin typeface="Roboto Condensed Light" panose="02000000000000000000" pitchFamily="2" charset="0"/>
                          <a:ea typeface="+mn-ea"/>
                          <a:cs typeface="+mn-cs"/>
                        </a:rPr>
                        <a:t>Less change rework</a:t>
                      </a:r>
                    </a:p>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rgbClr val="000000"/>
                          </a:solidFill>
                          <a:latin typeface="Roboto Condensed Light" panose="02000000000000000000" pitchFamily="2" charset="0"/>
                          <a:ea typeface="+mn-ea"/>
                          <a:cs typeface="+mn-cs"/>
                        </a:rPr>
                        <a:t>Fewer service desk calls related to poorly communicated changes</a:t>
                      </a:r>
                    </a:p>
                  </a:txBody>
                  <a:tcPr marL="46800" marR="108000" marT="36000" marB="14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rgbClr val="000000"/>
                          </a:solidFill>
                          <a:latin typeface="Roboto Condensed Light" panose="02000000000000000000" pitchFamily="2" charset="0"/>
                          <a:ea typeface="+mn-ea"/>
                          <a:cs typeface="+mn-cs"/>
                        </a:rPr>
                        <a:t>Fewer service disruptions</a:t>
                      </a:r>
                    </a:p>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rgbClr val="000000"/>
                          </a:solidFill>
                          <a:latin typeface="Roboto Condensed Light" panose="02000000000000000000" pitchFamily="2" charset="0"/>
                          <a:ea typeface="+mn-ea"/>
                          <a:cs typeface="+mn-cs"/>
                        </a:rPr>
                        <a:t>Faster response to requests for new and enhanced functionalities</a:t>
                      </a:r>
                    </a:p>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rgbClr val="000000"/>
                          </a:solidFill>
                          <a:latin typeface="Roboto Condensed Light" panose="02000000000000000000" pitchFamily="2" charset="0"/>
                          <a:ea typeface="+mn-ea"/>
                          <a:cs typeface="+mn-cs"/>
                        </a:rPr>
                        <a:t>Higher rate of benefits realization when changes are implemented</a:t>
                      </a:r>
                    </a:p>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rgbClr val="000000"/>
                          </a:solidFill>
                          <a:latin typeface="Roboto Condensed Light" panose="02000000000000000000" pitchFamily="2" charset="0"/>
                          <a:ea typeface="+mn-ea"/>
                          <a:cs typeface="+mn-cs"/>
                        </a:rPr>
                        <a:t>Lower cost per change</a:t>
                      </a:r>
                    </a:p>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rgbClr val="000000"/>
                          </a:solidFill>
                          <a:latin typeface="Roboto Condensed Light" panose="02000000000000000000" pitchFamily="2" charset="0"/>
                          <a:ea typeface="+mn-ea"/>
                          <a:cs typeface="+mn-cs"/>
                        </a:rPr>
                        <a:t>Fewer “surprise” changes disrupting productivity</a:t>
                      </a:r>
                    </a:p>
                  </a:txBody>
                  <a:tcPr marL="46800" marR="108000" marT="36000" marB="14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extLst>
                  <a:ext uri="{0D108BD9-81ED-4DB2-BD59-A6C34878D82A}">
                    <a16:rowId xmlns:a16="http://schemas.microsoft.com/office/drawing/2014/main" val="106570360"/>
                  </a:ext>
                </a:extLst>
              </a:tr>
            </a:tbl>
          </a:graphicData>
        </a:graphic>
      </p:graphicFrame>
      <p:sp>
        <p:nvSpPr>
          <p:cNvPr id="6" name="TextBox 5">
            <a:extLst>
              <a:ext uri="{FF2B5EF4-FFF2-40B4-BE49-F238E27FC236}">
                <a16:creationId xmlns:a16="http://schemas.microsoft.com/office/drawing/2014/main" id="{6017C2F3-269E-4ACD-A9B3-8E5BE4EDBED9}"/>
              </a:ext>
            </a:extLst>
          </p:cNvPr>
          <p:cNvSpPr txBox="1"/>
          <p:nvPr/>
        </p:nvSpPr>
        <p:spPr>
          <a:xfrm>
            <a:off x="354105" y="1487715"/>
            <a:ext cx="11050292" cy="707886"/>
          </a:xfrm>
          <a:prstGeom prst="rect">
            <a:avLst/>
          </a:prstGeom>
          <a:noFill/>
        </p:spPr>
        <p:txBody>
          <a:bodyPr wrap="square">
            <a:spAutoFit/>
          </a:bodyPr>
          <a:lstStyle/>
          <a:p>
            <a:pPr>
              <a:defRPr/>
            </a:pPr>
            <a:r>
              <a:rPr lang="en-CA" sz="2000" b="1" dirty="0">
                <a:solidFill>
                  <a:srgbClr val="848585"/>
                </a:solidFill>
              </a:rPr>
              <a:t>Respond to business requests faster while reducing the number of change-related disruptions. </a:t>
            </a:r>
          </a:p>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94949"/>
              </a:solidFill>
              <a:effectLst/>
              <a:uLnTx/>
              <a:uFillTx/>
              <a:latin typeface="Montserrat SemiBold" panose="00000700000000000000" pitchFamily="2" charset="0"/>
            </a:endParaRPr>
          </a:p>
        </p:txBody>
      </p:sp>
      <p:sp>
        <p:nvSpPr>
          <p:cNvPr id="7" name="Rectangle 6">
            <a:extLst>
              <a:ext uri="{FF2B5EF4-FFF2-40B4-BE49-F238E27FC236}">
                <a16:creationId xmlns:a16="http://schemas.microsoft.com/office/drawing/2014/main" id="{8FC20E87-54E9-4750-B7C8-C5C17D67C0ED}"/>
              </a:ext>
            </a:extLst>
          </p:cNvPr>
          <p:cNvSpPr/>
          <p:nvPr/>
        </p:nvSpPr>
        <p:spPr>
          <a:xfrm>
            <a:off x="1711758" y="4895336"/>
            <a:ext cx="10049096" cy="1183595"/>
          </a:xfrm>
          <a:prstGeom prst="rect">
            <a:avLst/>
          </a:prstGeom>
          <a:solidFill>
            <a:schemeClr val="bg1"/>
          </a:solidFill>
          <a:ln>
            <a:noFill/>
          </a:ln>
          <a:effectLst>
            <a:outerShdw blurRad="254000" sx="105000" sy="105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dirty="0">
              <a:latin typeface="Roboto Condensed Light" panose="02000000000000000000" pitchFamily="2" charset="0"/>
            </a:endParaRPr>
          </a:p>
        </p:txBody>
      </p:sp>
      <p:sp>
        <p:nvSpPr>
          <p:cNvPr id="8" name="Rectangle 7">
            <a:extLst>
              <a:ext uri="{FF2B5EF4-FFF2-40B4-BE49-F238E27FC236}">
                <a16:creationId xmlns:a16="http://schemas.microsoft.com/office/drawing/2014/main" id="{8FF4C4AD-8B4C-4BF8-8210-76EEAE412713}"/>
              </a:ext>
            </a:extLst>
          </p:cNvPr>
          <p:cNvSpPr/>
          <p:nvPr/>
        </p:nvSpPr>
        <p:spPr>
          <a:xfrm>
            <a:off x="1711492" y="4889823"/>
            <a:ext cx="10049096" cy="8114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9" name="Text Placeholder 7">
            <a:extLst>
              <a:ext uri="{FF2B5EF4-FFF2-40B4-BE49-F238E27FC236}">
                <a16:creationId xmlns:a16="http://schemas.microsoft.com/office/drawing/2014/main" id="{E155D0CB-12E9-430C-A28A-A33C240CAD00}"/>
              </a:ext>
            </a:extLst>
          </p:cNvPr>
          <p:cNvSpPr txBox="1">
            <a:spLocks/>
          </p:cNvSpPr>
          <p:nvPr/>
        </p:nvSpPr>
        <p:spPr>
          <a:xfrm>
            <a:off x="1948662" y="5062364"/>
            <a:ext cx="9811926" cy="1126256"/>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tabLst>
                <a:tab pos="1012825" algn="l"/>
              </a:tabLst>
            </a:pPr>
            <a:r>
              <a:rPr lang="en-US" sz="1600" dirty="0">
                <a:solidFill>
                  <a:srgbClr val="717171"/>
                </a:solidFill>
                <a:latin typeface="Exo DemiBold" panose="02000503000000000000" pitchFamily="2" charset="77"/>
                <a:ea typeface="Roboto Condensed Light" panose="02000000000000000000" pitchFamily="2" charset="0"/>
              </a:rPr>
              <a:t>IT satisfaction with change management will drive business satisfaction with IT. </a:t>
            </a:r>
            <a:r>
              <a:rPr lang="en-US" sz="1600" b="1" dirty="0">
                <a:solidFill>
                  <a:srgbClr val="717171"/>
                </a:solidFill>
                <a:latin typeface="Exo DemiBold" panose="02000503000000000000" pitchFamily="2" charset="77"/>
                <a:ea typeface="Roboto Condensed Light" panose="02000000000000000000" pitchFamily="2" charset="0"/>
              </a:rPr>
              <a:t>Once the process is working efficiently, staff will be more motivated to adhere to the process, reducing the number of unauthorized changes. As fewer changes bypass proper evaluation and testing, service disruptions will decrease and business satisfaction will increase. </a:t>
            </a:r>
          </a:p>
          <a:p>
            <a:pPr>
              <a:tabLst>
                <a:tab pos="1012825" algn="l"/>
              </a:tabLst>
            </a:pPr>
            <a:br>
              <a:rPr lang="en-CA" sz="1600" b="1" dirty="0">
                <a:solidFill>
                  <a:srgbClr val="717171"/>
                </a:solidFill>
                <a:latin typeface="Exo DemiBold" panose="02000503000000000000" pitchFamily="2" charset="77"/>
                <a:ea typeface="Roboto Condensed Light" panose="02000000000000000000" pitchFamily="2" charset="0"/>
              </a:rPr>
            </a:br>
            <a:br>
              <a:rPr lang="en-CA" sz="1600" b="1" dirty="0">
                <a:solidFill>
                  <a:srgbClr val="717171"/>
                </a:solidFill>
                <a:latin typeface="Exo DemiBold" panose="02000503000000000000" pitchFamily="2" charset="77"/>
                <a:ea typeface="Roboto Condensed Light" panose="02000000000000000000" pitchFamily="2" charset="0"/>
              </a:rPr>
            </a:br>
            <a:endParaRPr lang="en-US" dirty="0">
              <a:ea typeface="Roboto Condensed Light" panose="02000000000000000000" pitchFamily="2" charset="0"/>
            </a:endParaRPr>
          </a:p>
        </p:txBody>
      </p:sp>
      <p:grpSp>
        <p:nvGrpSpPr>
          <p:cNvPr id="15" name="Group 14">
            <a:extLst>
              <a:ext uri="{FF2B5EF4-FFF2-40B4-BE49-F238E27FC236}">
                <a16:creationId xmlns:a16="http://schemas.microsoft.com/office/drawing/2014/main" id="{E99F7913-7213-48DE-888D-65FF1BEB65A5}"/>
              </a:ext>
            </a:extLst>
          </p:cNvPr>
          <p:cNvGrpSpPr/>
          <p:nvPr/>
        </p:nvGrpSpPr>
        <p:grpSpPr>
          <a:xfrm>
            <a:off x="428703" y="4933149"/>
            <a:ext cx="1164337" cy="1107968"/>
            <a:chOff x="525474" y="5197734"/>
            <a:chExt cx="1039978" cy="1050282"/>
          </a:xfrm>
        </p:grpSpPr>
        <p:sp>
          <p:nvSpPr>
            <p:cNvPr id="10" name="Arrow: Curved Down 9">
              <a:extLst>
                <a:ext uri="{FF2B5EF4-FFF2-40B4-BE49-F238E27FC236}">
                  <a16:creationId xmlns:a16="http://schemas.microsoft.com/office/drawing/2014/main" id="{D5247EBB-1637-4ED2-90B1-0DF9AF3B756A}"/>
                </a:ext>
              </a:extLst>
            </p:cNvPr>
            <p:cNvSpPr/>
            <p:nvPr/>
          </p:nvSpPr>
          <p:spPr>
            <a:xfrm>
              <a:off x="577900" y="5197734"/>
              <a:ext cx="987552" cy="48280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14" name="Arrow: Curved Down 13">
              <a:extLst>
                <a:ext uri="{FF2B5EF4-FFF2-40B4-BE49-F238E27FC236}">
                  <a16:creationId xmlns:a16="http://schemas.microsoft.com/office/drawing/2014/main" id="{7D458711-B374-406A-9BA5-A80834D88F2B}"/>
                </a:ext>
              </a:extLst>
            </p:cNvPr>
            <p:cNvSpPr/>
            <p:nvPr/>
          </p:nvSpPr>
          <p:spPr>
            <a:xfrm rot="10800000">
              <a:off x="525474" y="5765213"/>
              <a:ext cx="987552" cy="482803"/>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dirty="0">
                <a:solidFill>
                  <a:schemeClr val="tx1"/>
                </a:solidFill>
              </a:endParaRPr>
            </a:p>
          </p:txBody>
        </p:sp>
      </p:grpSp>
      <p:sp>
        <p:nvSpPr>
          <p:cNvPr id="17" name="Rectangle 16">
            <a:extLst>
              <a:ext uri="{FF2B5EF4-FFF2-40B4-BE49-F238E27FC236}">
                <a16:creationId xmlns:a16="http://schemas.microsoft.com/office/drawing/2014/main" id="{F552F1CC-BAC5-405A-94A6-DC978AFB7007}"/>
              </a:ext>
            </a:extLst>
          </p:cNvPr>
          <p:cNvSpPr/>
          <p:nvPr/>
        </p:nvSpPr>
        <p:spPr>
          <a:xfrm flipV="1">
            <a:off x="268539" y="1359163"/>
            <a:ext cx="11536206" cy="83864"/>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4233155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5AE5FAF-AF5C-3749-9FD3-5597A6403BE0}"/>
              </a:ext>
            </a:extLst>
          </p:cNvPr>
          <p:cNvSpPr/>
          <p:nvPr/>
        </p:nvSpPr>
        <p:spPr>
          <a:xfrm>
            <a:off x="0" y="0"/>
            <a:ext cx="12193588" cy="1472339"/>
          </a:xfrm>
          <a:prstGeom prst="rect">
            <a:avLst/>
          </a:prstGeom>
          <a:gradFill>
            <a:gsLst>
              <a:gs pos="15000">
                <a:schemeClr val="bg1"/>
              </a:gs>
              <a:gs pos="85000">
                <a:schemeClr val="bg1">
                  <a:lumMod val="8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F44231A7-B33A-D44B-B3A4-3FB83BB1B0AA}"/>
              </a:ext>
            </a:extLst>
          </p:cNvPr>
          <p:cNvPicPr>
            <a:picLocks noChangeAspect="1"/>
          </p:cNvPicPr>
          <p:nvPr/>
        </p:nvPicPr>
        <p:blipFill rotWithShape="1">
          <a:blip r:embed="rId2" cstate="screen">
            <a:alphaModFix amt="17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t="10604"/>
          <a:stretch/>
        </p:blipFill>
        <p:spPr>
          <a:xfrm>
            <a:off x="-225272" y="1913818"/>
            <a:ext cx="12556973" cy="5098753"/>
          </a:xfrm>
          <a:prstGeom prst="rect">
            <a:avLst/>
          </a:prstGeom>
        </p:spPr>
      </p:pic>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288518" y="319913"/>
            <a:ext cx="11013715" cy="1130188"/>
          </a:xfrm>
        </p:spPr>
        <p:txBody>
          <a:bodyPr/>
          <a:lstStyle/>
          <a:p>
            <a:r>
              <a:rPr lang="en-US" dirty="0">
                <a:solidFill>
                  <a:srgbClr val="2576B7"/>
                </a:solidFill>
              </a:rPr>
              <a:t>Change management improves core benefits to the business: the four Cs</a:t>
            </a:r>
          </a:p>
        </p:txBody>
      </p:sp>
      <p:sp>
        <p:nvSpPr>
          <p:cNvPr id="13" name="TextBox 12">
            <a:extLst>
              <a:ext uri="{FF2B5EF4-FFF2-40B4-BE49-F238E27FC236}">
                <a16:creationId xmlns:a16="http://schemas.microsoft.com/office/drawing/2014/main" id="{FF4E92FA-6C75-1147-B331-CACBCA24F696}"/>
              </a:ext>
            </a:extLst>
          </p:cNvPr>
          <p:cNvSpPr txBox="1"/>
          <p:nvPr/>
        </p:nvSpPr>
        <p:spPr>
          <a:xfrm>
            <a:off x="3477178" y="3118173"/>
            <a:ext cx="2343150" cy="307777"/>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2576B7"/>
                </a:solidFill>
                <a:latin typeface="Montserrat" pitchFamily="2" charset="77"/>
                <a:cs typeface="Arial Narrow"/>
              </a:rPr>
              <a:t>Collaboration</a:t>
            </a:r>
          </a:p>
        </p:txBody>
      </p:sp>
      <p:sp>
        <p:nvSpPr>
          <p:cNvPr id="18" name="Text Placeholder 7">
            <a:extLst>
              <a:ext uri="{FF2B5EF4-FFF2-40B4-BE49-F238E27FC236}">
                <a16:creationId xmlns:a16="http://schemas.microsoft.com/office/drawing/2014/main" id="{6AA867C5-EFF8-6D47-A450-0A2EEDAF523F}"/>
              </a:ext>
            </a:extLst>
          </p:cNvPr>
          <p:cNvSpPr txBox="1">
            <a:spLocks/>
          </p:cNvSpPr>
          <p:nvPr/>
        </p:nvSpPr>
        <p:spPr>
          <a:xfrm>
            <a:off x="3477179" y="3641489"/>
            <a:ext cx="2343149" cy="2654532"/>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pPr>
            <a:r>
              <a:rPr lang="en-US" sz="1200" dirty="0">
                <a:latin typeface="Montserrat Light" pitchFamily="2" charset="77"/>
              </a:rPr>
              <a:t>Change management planning brings increased communication and collaboration across groups by coordinating changes with business activities. The CAB brings a more formalized and centralized communication method for IT.</a:t>
            </a:r>
          </a:p>
        </p:txBody>
      </p:sp>
      <p:pic>
        <p:nvPicPr>
          <p:cNvPr id="14" name="Picture 13">
            <a:extLst>
              <a:ext uri="{FF2B5EF4-FFF2-40B4-BE49-F238E27FC236}">
                <a16:creationId xmlns:a16="http://schemas.microsoft.com/office/drawing/2014/main" id="{CB8A674A-C699-2445-8EDC-582B874CA5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84785" y="2430909"/>
            <a:ext cx="635000" cy="635000"/>
          </a:xfrm>
          <a:prstGeom prst="rect">
            <a:avLst/>
          </a:prstGeom>
        </p:spPr>
      </p:pic>
      <p:pic>
        <p:nvPicPr>
          <p:cNvPr id="15" name="Picture 14">
            <a:extLst>
              <a:ext uri="{FF2B5EF4-FFF2-40B4-BE49-F238E27FC236}">
                <a16:creationId xmlns:a16="http://schemas.microsoft.com/office/drawing/2014/main" id="{22401001-7EEB-4C40-BD8E-B7F5DCAC9C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47372" y="2470625"/>
            <a:ext cx="635000" cy="635000"/>
          </a:xfrm>
          <a:prstGeom prst="rect">
            <a:avLst/>
          </a:prstGeom>
        </p:spPr>
      </p:pic>
      <p:sp>
        <p:nvSpPr>
          <p:cNvPr id="23" name="TextBox 22">
            <a:extLst>
              <a:ext uri="{FF2B5EF4-FFF2-40B4-BE49-F238E27FC236}">
                <a16:creationId xmlns:a16="http://schemas.microsoft.com/office/drawing/2014/main" id="{0825A164-8775-1C43-AC78-4A51B448D921}"/>
              </a:ext>
            </a:extLst>
          </p:cNvPr>
          <p:cNvSpPr txBox="1"/>
          <p:nvPr/>
        </p:nvSpPr>
        <p:spPr>
          <a:xfrm>
            <a:off x="769876" y="3119711"/>
            <a:ext cx="2343150" cy="307777"/>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2576B7"/>
                </a:solidFill>
                <a:latin typeface="Montserrat" pitchFamily="2" charset="77"/>
                <a:cs typeface="Arial Narrow"/>
              </a:rPr>
              <a:t>Control</a:t>
            </a:r>
          </a:p>
        </p:txBody>
      </p:sp>
      <p:sp>
        <p:nvSpPr>
          <p:cNvPr id="24" name="Text Placeholder 7">
            <a:extLst>
              <a:ext uri="{FF2B5EF4-FFF2-40B4-BE49-F238E27FC236}">
                <a16:creationId xmlns:a16="http://schemas.microsoft.com/office/drawing/2014/main" id="{5FACE429-3F2B-4649-B584-F0EBDF0140CD}"/>
              </a:ext>
            </a:extLst>
          </p:cNvPr>
          <p:cNvSpPr txBox="1">
            <a:spLocks/>
          </p:cNvSpPr>
          <p:nvPr/>
        </p:nvSpPr>
        <p:spPr>
          <a:xfrm>
            <a:off x="899667" y="3641489"/>
            <a:ext cx="2078226" cy="2804877"/>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pPr>
            <a:r>
              <a:rPr lang="en-US" sz="1200" dirty="0">
                <a:latin typeface="Montserrat Light" pitchFamily="2" charset="77"/>
              </a:rPr>
              <a:t>Change management brings daily control over the IT environment, allowing you to review every relatively new change, eliminate changes that would have likely failed, and review all changes to improve the IT environment. </a:t>
            </a:r>
          </a:p>
        </p:txBody>
      </p:sp>
      <p:sp>
        <p:nvSpPr>
          <p:cNvPr id="28" name="TextBox 27">
            <a:extLst>
              <a:ext uri="{FF2B5EF4-FFF2-40B4-BE49-F238E27FC236}">
                <a16:creationId xmlns:a16="http://schemas.microsoft.com/office/drawing/2014/main" id="{4C9E228B-B30F-394E-A599-344FD077C107}"/>
              </a:ext>
            </a:extLst>
          </p:cNvPr>
          <p:cNvSpPr txBox="1"/>
          <p:nvPr/>
        </p:nvSpPr>
        <p:spPr>
          <a:xfrm>
            <a:off x="6053214" y="3118173"/>
            <a:ext cx="2343150" cy="307777"/>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2576B7"/>
                </a:solidFill>
                <a:latin typeface="Montserrat" pitchFamily="2" charset="77"/>
                <a:cs typeface="Arial Narrow"/>
              </a:rPr>
              <a:t>Consistency</a:t>
            </a:r>
          </a:p>
        </p:txBody>
      </p:sp>
      <p:sp>
        <p:nvSpPr>
          <p:cNvPr id="29" name="Text Placeholder 7">
            <a:extLst>
              <a:ext uri="{FF2B5EF4-FFF2-40B4-BE49-F238E27FC236}">
                <a16:creationId xmlns:a16="http://schemas.microsoft.com/office/drawing/2014/main" id="{3E33ED69-74AC-9D42-BB28-5EF7327539DB}"/>
              </a:ext>
            </a:extLst>
          </p:cNvPr>
          <p:cNvSpPr txBox="1">
            <a:spLocks/>
          </p:cNvSpPr>
          <p:nvPr/>
        </p:nvSpPr>
        <p:spPr>
          <a:xfrm>
            <a:off x="6181357" y="3635144"/>
            <a:ext cx="2241857" cy="2921004"/>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pPr>
            <a:r>
              <a:rPr lang="en-US" sz="1200" dirty="0">
                <a:latin typeface="Montserrat Light" pitchFamily="2" charset="77"/>
              </a:rPr>
              <a:t>Request for change templates and a structured process result in implementation, test, and backout plans being more consistent. Implementing processes for pre-approved changes also ensures these frequent changes are executed consistently and efficiently.</a:t>
            </a:r>
          </a:p>
        </p:txBody>
      </p:sp>
      <p:sp>
        <p:nvSpPr>
          <p:cNvPr id="31" name="TextBox 30">
            <a:extLst>
              <a:ext uri="{FF2B5EF4-FFF2-40B4-BE49-F238E27FC236}">
                <a16:creationId xmlns:a16="http://schemas.microsoft.com/office/drawing/2014/main" id="{BB5BD109-0B09-1D4A-B636-C8EDB7A33DA8}"/>
              </a:ext>
            </a:extLst>
          </p:cNvPr>
          <p:cNvSpPr txBox="1"/>
          <p:nvPr/>
        </p:nvSpPr>
        <p:spPr>
          <a:xfrm>
            <a:off x="8793297" y="3135064"/>
            <a:ext cx="2343150" cy="307777"/>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2576B7"/>
                </a:solidFill>
                <a:latin typeface="Montserrat" pitchFamily="2" charset="77"/>
                <a:cs typeface="Arial Narrow"/>
              </a:rPr>
              <a:t>Confidence</a:t>
            </a:r>
          </a:p>
        </p:txBody>
      </p:sp>
      <p:sp>
        <p:nvSpPr>
          <p:cNvPr id="32" name="Text Placeholder 7">
            <a:extLst>
              <a:ext uri="{FF2B5EF4-FFF2-40B4-BE49-F238E27FC236}">
                <a16:creationId xmlns:a16="http://schemas.microsoft.com/office/drawing/2014/main" id="{78FE4641-CF67-E74A-8893-5C7CCA20166C}"/>
              </a:ext>
            </a:extLst>
          </p:cNvPr>
          <p:cNvSpPr txBox="1">
            <a:spLocks/>
          </p:cNvSpPr>
          <p:nvPr/>
        </p:nvSpPr>
        <p:spPr>
          <a:xfrm>
            <a:off x="8793297" y="3635144"/>
            <a:ext cx="2343150" cy="2751026"/>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pPr>
            <a:r>
              <a:rPr lang="en-US" sz="1200" dirty="0">
                <a:latin typeface="Montserrat Light" pitchFamily="2" charset="77"/>
              </a:rPr>
              <a:t>Change management processes will give your organization more confidence through more accurate planning, improved execution of changes, less failure, and more control over the IT environment. This also leads to greater protection against audits.</a:t>
            </a:r>
          </a:p>
        </p:txBody>
      </p:sp>
      <p:pic>
        <p:nvPicPr>
          <p:cNvPr id="35" name="Picture 34">
            <a:extLst>
              <a:ext uri="{FF2B5EF4-FFF2-40B4-BE49-F238E27FC236}">
                <a16:creationId xmlns:a16="http://schemas.microsoft.com/office/drawing/2014/main" id="{CD272C23-29A0-3D42-ACB8-A2B157AA637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21280" y="2432571"/>
            <a:ext cx="635000" cy="635000"/>
          </a:xfrm>
          <a:prstGeom prst="rect">
            <a:avLst/>
          </a:prstGeom>
        </p:spPr>
      </p:pic>
      <p:sp>
        <p:nvSpPr>
          <p:cNvPr id="19" name="Text Placeholder 23">
            <a:extLst>
              <a:ext uri="{FF2B5EF4-FFF2-40B4-BE49-F238E27FC236}">
                <a16:creationId xmlns:a16="http://schemas.microsoft.com/office/drawing/2014/main" id="{80675A30-FCB4-42EC-B8BB-3021BDFA678C}"/>
              </a:ext>
            </a:extLst>
          </p:cNvPr>
          <p:cNvSpPr>
            <a:spLocks noGrp="1"/>
          </p:cNvSpPr>
          <p:nvPr>
            <p:ph type="body" sz="quarter" idx="11"/>
          </p:nvPr>
        </p:nvSpPr>
        <p:spPr>
          <a:xfrm>
            <a:off x="288518" y="1553777"/>
            <a:ext cx="11529395" cy="720082"/>
          </a:xfrm>
        </p:spPr>
        <p:txBody>
          <a:bodyPr/>
          <a:lstStyle/>
          <a:p>
            <a:r>
              <a:rPr lang="en-US" sz="1600" dirty="0"/>
              <a:t>Most organizations have at least some form of change control in place, but formalizing change management leads to the four Cs of business benefits:</a:t>
            </a:r>
          </a:p>
        </p:txBody>
      </p:sp>
      <p:pic>
        <p:nvPicPr>
          <p:cNvPr id="20" name="Picture 19">
            <a:extLst>
              <a:ext uri="{FF2B5EF4-FFF2-40B4-BE49-F238E27FC236}">
                <a16:creationId xmlns:a16="http://schemas.microsoft.com/office/drawing/2014/main" id="{1C4084B3-C88A-4E67-87A6-52947ECC821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23774" y="2508969"/>
            <a:ext cx="635000" cy="635000"/>
          </a:xfrm>
          <a:prstGeom prst="rect">
            <a:avLst/>
          </a:prstGeom>
        </p:spPr>
      </p:pic>
    </p:spTree>
    <p:extLst>
      <p:ext uri="{BB962C8B-B14F-4D97-AF65-F5344CB8AC3E}">
        <p14:creationId xmlns:p14="http://schemas.microsoft.com/office/powerpoint/2010/main" val="505806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6" y="530021"/>
            <a:ext cx="8182732" cy="1130188"/>
          </a:xfrm>
        </p:spPr>
        <p:txBody>
          <a:bodyPr/>
          <a:lstStyle/>
          <a:p>
            <a:r>
              <a:rPr lang="en-US" sz="2800" dirty="0">
                <a:solidFill>
                  <a:srgbClr val="2576B7"/>
                </a:solidFill>
              </a:rPr>
              <a:t>You likely need to improve change management more than any other infrastructure &amp; operations process</a:t>
            </a:r>
          </a:p>
        </p:txBody>
      </p:sp>
      <p:sp>
        <p:nvSpPr>
          <p:cNvPr id="10" name="Text Placeholder 7">
            <a:extLst>
              <a:ext uri="{FF2B5EF4-FFF2-40B4-BE49-F238E27FC236}">
                <a16:creationId xmlns:a16="http://schemas.microsoft.com/office/drawing/2014/main" id="{F2A29190-4792-4B40-B9C6-50DBC5208C37}"/>
              </a:ext>
            </a:extLst>
          </p:cNvPr>
          <p:cNvSpPr txBox="1">
            <a:spLocks/>
          </p:cNvSpPr>
          <p:nvPr/>
        </p:nvSpPr>
        <p:spPr>
          <a:xfrm>
            <a:off x="8176793" y="1261541"/>
            <a:ext cx="3768930" cy="4592230"/>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dirty="0"/>
              <a:t>Of the eight infrastructure and operations processes measured in Info-Tech’s IT Management and Governance Diagnostic (MGD) program, </a:t>
            </a:r>
            <a:r>
              <a:rPr lang="en-US" sz="2400" i="1" dirty="0"/>
              <a:t>change management consistently has the second largest gap between importance and effectiveness </a:t>
            </a:r>
            <a:r>
              <a:rPr lang="en-US" sz="2400" dirty="0"/>
              <a:t>of these processes.</a:t>
            </a:r>
          </a:p>
        </p:txBody>
      </p:sp>
      <p:graphicFrame>
        <p:nvGraphicFramePr>
          <p:cNvPr id="7" name="Chart 6">
            <a:extLst>
              <a:ext uri="{FF2B5EF4-FFF2-40B4-BE49-F238E27FC236}">
                <a16:creationId xmlns:a16="http://schemas.microsoft.com/office/drawing/2014/main" id="{B3E8C15F-9753-450F-975F-A2D488EF5E0E}"/>
              </a:ext>
            </a:extLst>
          </p:cNvPr>
          <p:cNvGraphicFramePr/>
          <p:nvPr>
            <p:extLst>
              <p:ext uri="{D42A27DB-BD31-4B8C-83A1-F6EECF244321}">
                <p14:modId xmlns:p14="http://schemas.microsoft.com/office/powerpoint/2010/main" val="4258539112"/>
              </p:ext>
            </p:extLst>
          </p:nvPr>
        </p:nvGraphicFramePr>
        <p:xfrm>
          <a:off x="247866" y="1880007"/>
          <a:ext cx="7735928" cy="459223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C28D76A5-7218-451E-86AD-4E70BE7DB111}"/>
              </a:ext>
            </a:extLst>
          </p:cNvPr>
          <p:cNvSpPr txBox="1"/>
          <p:nvPr/>
        </p:nvSpPr>
        <p:spPr>
          <a:xfrm>
            <a:off x="577901" y="6539789"/>
            <a:ext cx="6452006" cy="234086"/>
          </a:xfrm>
          <a:prstGeom prst="rect">
            <a:avLst/>
          </a:prstGeom>
        </p:spPr>
        <p:txBody>
          <a:bodyPr wrap="square" lIns="0" tIns="0" rIns="0" bIns="0" numCol="1" spcCol="360000" rtlCol="0">
            <a:noAutofit/>
          </a:bodyPr>
          <a:lstStyle/>
          <a:p>
            <a:pPr algn="l">
              <a:lnSpc>
                <a:spcPct val="110000"/>
              </a:lnSpc>
              <a:tabLs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Source: Info-Tech 2020; n=5,108 IT Professionals from 620 organizations</a:t>
            </a:r>
            <a:endParaRPr lang="en-CA" sz="1400" dirty="0" err="1">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9" name="Rectangle 8">
            <a:extLst>
              <a:ext uri="{FF2B5EF4-FFF2-40B4-BE49-F238E27FC236}">
                <a16:creationId xmlns:a16="http://schemas.microsoft.com/office/drawing/2014/main" id="{3905B883-6330-4A38-A0B9-66CE7018AE9C}"/>
              </a:ext>
            </a:extLst>
          </p:cNvPr>
          <p:cNvSpPr/>
          <p:nvPr/>
        </p:nvSpPr>
        <p:spPr>
          <a:xfrm>
            <a:off x="373771" y="2070201"/>
            <a:ext cx="955314" cy="3920947"/>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196617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6" y="530021"/>
            <a:ext cx="7822687" cy="1130188"/>
          </a:xfrm>
        </p:spPr>
        <p:txBody>
          <a:bodyPr/>
          <a:lstStyle/>
          <a:p>
            <a:r>
              <a:rPr lang="en-US" sz="2800" dirty="0">
                <a:solidFill>
                  <a:srgbClr val="2576B7"/>
                </a:solidFill>
              </a:rPr>
              <a:t>Executives and directors recognize the importance of change management but feel theirs is currently ineffective </a:t>
            </a:r>
          </a:p>
        </p:txBody>
      </p:sp>
      <p:sp>
        <p:nvSpPr>
          <p:cNvPr id="10" name="Text Placeholder 7">
            <a:extLst>
              <a:ext uri="{FF2B5EF4-FFF2-40B4-BE49-F238E27FC236}">
                <a16:creationId xmlns:a16="http://schemas.microsoft.com/office/drawing/2014/main" id="{F2A29190-4792-4B40-B9C6-50DBC5208C37}"/>
              </a:ext>
            </a:extLst>
          </p:cNvPr>
          <p:cNvSpPr txBox="1">
            <a:spLocks/>
          </p:cNvSpPr>
          <p:nvPr/>
        </p:nvSpPr>
        <p:spPr>
          <a:xfrm>
            <a:off x="8176793" y="530021"/>
            <a:ext cx="3768930" cy="4592230"/>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150" indent="-184150">
              <a:buFont typeface="Arial" panose="020B0604020202020204" pitchFamily="34" charset="0"/>
              <a:buChar char="•"/>
            </a:pPr>
            <a:r>
              <a:rPr lang="en-US" sz="1600" dirty="0"/>
              <a:t>Info-Tech’s IT Management and Governance Diagnostic (MGD) program assesses the importance and effectiveness of core IT processes. Since its inception, the MGD has consistently identified change management as an area for immediate improvement.</a:t>
            </a:r>
          </a:p>
        </p:txBody>
      </p:sp>
      <p:grpSp>
        <p:nvGrpSpPr>
          <p:cNvPr id="12" name="Group 11">
            <a:extLst>
              <a:ext uri="{FF2B5EF4-FFF2-40B4-BE49-F238E27FC236}">
                <a16:creationId xmlns:a16="http://schemas.microsoft.com/office/drawing/2014/main" id="{3CF475A1-6F0D-436E-9E85-2E2D9FE313DB}"/>
              </a:ext>
            </a:extLst>
          </p:cNvPr>
          <p:cNvGrpSpPr/>
          <p:nvPr/>
        </p:nvGrpSpPr>
        <p:grpSpPr>
          <a:xfrm>
            <a:off x="8347072" y="2181715"/>
            <a:ext cx="3598650" cy="4146264"/>
            <a:chOff x="11245182" y="2757856"/>
            <a:chExt cx="4851633" cy="2076962"/>
          </a:xfrm>
        </p:grpSpPr>
        <p:sp>
          <p:nvSpPr>
            <p:cNvPr id="13" name="Rectangle 12">
              <a:extLst>
                <a:ext uri="{FF2B5EF4-FFF2-40B4-BE49-F238E27FC236}">
                  <a16:creationId xmlns:a16="http://schemas.microsoft.com/office/drawing/2014/main" id="{D2D378FC-153F-438C-BC6E-37A76C7C56CB}"/>
                </a:ext>
              </a:extLst>
            </p:cNvPr>
            <p:cNvSpPr/>
            <p:nvPr/>
          </p:nvSpPr>
          <p:spPr>
            <a:xfrm>
              <a:off x="11245183" y="2757857"/>
              <a:ext cx="4851632" cy="2076961"/>
            </a:xfrm>
            <a:prstGeom prst="rect">
              <a:avLst/>
            </a:prstGeom>
            <a:gradFill>
              <a:gsLst>
                <a:gs pos="0">
                  <a:srgbClr val="F17A26"/>
                </a:gs>
                <a:gs pos="100000">
                  <a:schemeClr val="accent6">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r>
                <a:rPr lang="en-US" sz="1600" b="1" dirty="0">
                  <a:latin typeface="Roboto Condensed Light" panose="02000000000000000000" pitchFamily="2" charset="0"/>
                  <a:ea typeface="Roboto Condensed Light" panose="02000000000000000000" pitchFamily="2" charset="0"/>
                </a:rPr>
                <a:t>	Importance Scores</a:t>
              </a:r>
            </a:p>
            <a:p>
              <a:endParaRPr lang="en-US" sz="1600" b="1" dirty="0">
                <a:latin typeface="Roboto Condensed Light" panose="02000000000000000000" pitchFamily="2" charset="0"/>
                <a:ea typeface="Roboto Condensed Light" panose="02000000000000000000" pitchFamily="2" charset="0"/>
              </a:endParaRPr>
            </a:p>
            <a:p>
              <a:pPr marL="82550"/>
              <a:r>
                <a:rPr lang="en-US" sz="1600" dirty="0">
                  <a:latin typeface="Roboto Condensed Light" panose="02000000000000000000" pitchFamily="2" charset="0"/>
                  <a:ea typeface="Roboto Condensed Light" panose="02000000000000000000" pitchFamily="2" charset="0"/>
                </a:rPr>
                <a:t>   No importance: 1.0-6.9</a:t>
              </a:r>
            </a:p>
            <a:p>
              <a:pPr marL="82550"/>
              <a:r>
                <a:rPr lang="en-US" sz="1600" dirty="0">
                  <a:latin typeface="Roboto Condensed Light" panose="02000000000000000000" pitchFamily="2" charset="0"/>
                  <a:ea typeface="Roboto Condensed Light" panose="02000000000000000000" pitchFamily="2" charset="0"/>
                </a:rPr>
                <a:t>   Limited importance: 7.0-7.9</a:t>
              </a:r>
            </a:p>
            <a:p>
              <a:pPr marL="82550"/>
              <a:r>
                <a:rPr lang="en-US" sz="1600" dirty="0">
                  <a:solidFill>
                    <a:srgbClr val="FF0000"/>
                  </a:solidFill>
                  <a:latin typeface="Roboto Condensed Light" panose="02000000000000000000" pitchFamily="2" charset="0"/>
                  <a:ea typeface="Roboto Condensed Light" panose="02000000000000000000" pitchFamily="2" charset="0"/>
                </a:rPr>
                <a:t>   Significant importance: 8.0-8.9</a:t>
              </a:r>
            </a:p>
            <a:p>
              <a:pPr marL="82550"/>
              <a:r>
                <a:rPr lang="en-US" sz="1600" dirty="0">
                  <a:latin typeface="Roboto Condensed Light" panose="02000000000000000000" pitchFamily="2" charset="0"/>
                  <a:ea typeface="Roboto Condensed Light" panose="02000000000000000000" pitchFamily="2" charset="0"/>
                </a:rPr>
                <a:t>   Critical importance: 9.0-10.0</a:t>
              </a:r>
            </a:p>
            <a:p>
              <a:pPr marL="82550"/>
              <a:endParaRPr lang="en-US" sz="1600" dirty="0">
                <a:latin typeface="Roboto Condensed Light" panose="02000000000000000000" pitchFamily="2" charset="0"/>
                <a:ea typeface="Roboto Condensed Light" panose="02000000000000000000" pitchFamily="2" charset="0"/>
              </a:endParaRPr>
            </a:p>
            <a:p>
              <a:pPr marL="82550"/>
              <a:r>
                <a:rPr lang="en-US" sz="1600" b="1" dirty="0">
                  <a:latin typeface="Roboto Condensed Light" panose="02000000000000000000" pitchFamily="2" charset="0"/>
                  <a:ea typeface="Roboto Condensed Light" panose="02000000000000000000" pitchFamily="2" charset="0"/>
                </a:rPr>
                <a:t>	Effectiveness Scores</a:t>
              </a:r>
            </a:p>
            <a:p>
              <a:pPr marL="82550"/>
              <a:endParaRPr lang="en-US" sz="1600" dirty="0">
                <a:latin typeface="Roboto Condensed Light" panose="02000000000000000000" pitchFamily="2" charset="0"/>
                <a:ea typeface="Roboto Condensed Light" panose="02000000000000000000" pitchFamily="2" charset="0"/>
              </a:endParaRPr>
            </a:p>
            <a:p>
              <a:pPr marL="82550"/>
              <a:r>
                <a:rPr lang="en-US" sz="1600" dirty="0">
                  <a:latin typeface="Roboto Condensed Light" panose="02000000000000000000" pitchFamily="2" charset="0"/>
                  <a:ea typeface="Roboto Condensed Light" panose="02000000000000000000" pitchFamily="2" charset="0"/>
                </a:rPr>
                <a:t>   Not in place: n/a</a:t>
              </a:r>
            </a:p>
            <a:p>
              <a:pPr marL="82550"/>
              <a:r>
                <a:rPr lang="en-US" sz="1600" dirty="0">
                  <a:latin typeface="Roboto Condensed Light" panose="02000000000000000000" pitchFamily="2" charset="0"/>
                  <a:ea typeface="Roboto Condensed Light" panose="02000000000000000000" pitchFamily="2" charset="0"/>
                </a:rPr>
                <a:t>   Not effective: 0.0-4.9</a:t>
              </a:r>
            </a:p>
            <a:p>
              <a:pPr marL="82550"/>
              <a:r>
                <a:rPr lang="en-US" sz="1600" dirty="0">
                  <a:latin typeface="Roboto Condensed Light" panose="02000000000000000000" pitchFamily="2" charset="0"/>
                  <a:ea typeface="Roboto Condensed Light" panose="02000000000000000000" pitchFamily="2" charset="0"/>
                </a:rPr>
                <a:t>   Somewhat Ineffective: 5.0-5.9</a:t>
              </a:r>
            </a:p>
            <a:p>
              <a:pPr marL="82550"/>
              <a:r>
                <a:rPr lang="en-US" sz="1600" dirty="0">
                  <a:latin typeface="Roboto Condensed Light" panose="02000000000000000000" pitchFamily="2" charset="0"/>
                  <a:ea typeface="Roboto Condensed Light" panose="02000000000000000000" pitchFamily="2" charset="0"/>
                </a:rPr>
                <a:t>   </a:t>
              </a:r>
              <a:r>
                <a:rPr lang="en-US" sz="1600" dirty="0">
                  <a:solidFill>
                    <a:srgbClr val="FF0000"/>
                  </a:solidFill>
                  <a:latin typeface="Roboto Condensed Light" panose="02000000000000000000" pitchFamily="2" charset="0"/>
                  <a:ea typeface="Roboto Condensed Light" panose="02000000000000000000" pitchFamily="2" charset="0"/>
                </a:rPr>
                <a:t>Somewhat effective: 6.0-6.9</a:t>
              </a:r>
            </a:p>
            <a:p>
              <a:pPr marL="82550"/>
              <a:r>
                <a:rPr lang="en-US" sz="1600" dirty="0">
                  <a:latin typeface="Roboto Condensed Light" panose="02000000000000000000" pitchFamily="2" charset="0"/>
                  <a:ea typeface="Roboto Condensed Light" panose="02000000000000000000" pitchFamily="2" charset="0"/>
                </a:rPr>
                <a:t>   Very effective: 7.0-10.0</a:t>
              </a:r>
            </a:p>
            <a:p>
              <a:pPr marL="82550"/>
              <a:endParaRPr lang="en-US" sz="1600" dirty="0">
                <a:latin typeface="Roboto Condensed Light" panose="02000000000000000000" pitchFamily="2" charset="0"/>
                <a:ea typeface="Roboto Condensed Light" panose="02000000000000000000" pitchFamily="2" charset="0"/>
              </a:endParaRPr>
            </a:p>
          </p:txBody>
        </p:sp>
        <p:sp>
          <p:nvSpPr>
            <p:cNvPr id="14" name="Rectangle 13">
              <a:extLst>
                <a:ext uri="{FF2B5EF4-FFF2-40B4-BE49-F238E27FC236}">
                  <a16:creationId xmlns:a16="http://schemas.microsoft.com/office/drawing/2014/main" id="{30412BA7-AAA0-4343-B0BE-FE87DC49E7E7}"/>
                </a:ext>
              </a:extLst>
            </p:cNvPr>
            <p:cNvSpPr/>
            <p:nvPr/>
          </p:nvSpPr>
          <p:spPr>
            <a:xfrm>
              <a:off x="11245182" y="2757856"/>
              <a:ext cx="4851630" cy="2076960"/>
            </a:xfrm>
            <a:prstGeom prst="rect">
              <a:avLst/>
            </a:prstGeom>
            <a:noFill/>
            <a:ln w="3175" cmpd="thinThick">
              <a:gradFill>
                <a:gsLst>
                  <a:gs pos="0">
                    <a:srgbClr val="F17A26"/>
                  </a:gs>
                  <a:gs pos="52000">
                    <a:srgbClr val="F17A26">
                      <a:alpha val="0"/>
                    </a:srgbClr>
                  </a:gs>
                  <a:gs pos="99000">
                    <a:srgbClr val="F17A2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sp>
        <p:nvSpPr>
          <p:cNvPr id="3" name="Rectangle 2">
            <a:extLst>
              <a:ext uri="{FF2B5EF4-FFF2-40B4-BE49-F238E27FC236}">
                <a16:creationId xmlns:a16="http://schemas.microsoft.com/office/drawing/2014/main" id="{19B8C1C3-58B9-4E70-AAE2-F96E056C064A}"/>
              </a:ext>
            </a:extLst>
          </p:cNvPr>
          <p:cNvSpPr/>
          <p:nvPr/>
        </p:nvSpPr>
        <p:spPr>
          <a:xfrm>
            <a:off x="8909672" y="4165686"/>
            <a:ext cx="176980" cy="176980"/>
          </a:xfrm>
          <a:prstGeom prst="rect">
            <a:avLst/>
          </a:prstGeom>
          <a:solidFill>
            <a:srgbClr val="1A72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7" name="Rectangle 16">
            <a:extLst>
              <a:ext uri="{FF2B5EF4-FFF2-40B4-BE49-F238E27FC236}">
                <a16:creationId xmlns:a16="http://schemas.microsoft.com/office/drawing/2014/main" id="{A4639C1E-3FB0-4D5C-B6C9-08B2949BC5BC}"/>
              </a:ext>
            </a:extLst>
          </p:cNvPr>
          <p:cNvSpPr/>
          <p:nvPr/>
        </p:nvSpPr>
        <p:spPr>
          <a:xfrm>
            <a:off x="8909672" y="2495302"/>
            <a:ext cx="176980" cy="176980"/>
          </a:xfrm>
          <a:prstGeom prst="rect">
            <a:avLst/>
          </a:prstGeom>
          <a:solidFill>
            <a:srgbClr val="6133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aphicFrame>
        <p:nvGraphicFramePr>
          <p:cNvPr id="11" name="Chart 10">
            <a:extLst>
              <a:ext uri="{FF2B5EF4-FFF2-40B4-BE49-F238E27FC236}">
                <a16:creationId xmlns:a16="http://schemas.microsoft.com/office/drawing/2014/main" id="{477D860A-9973-4CBB-BF9F-F6FE14BE1D21}"/>
              </a:ext>
            </a:extLst>
          </p:cNvPr>
          <p:cNvGraphicFramePr/>
          <p:nvPr>
            <p:extLst>
              <p:ext uri="{D42A27DB-BD31-4B8C-83A1-F6EECF244321}">
                <p14:modId xmlns:p14="http://schemas.microsoft.com/office/powerpoint/2010/main" val="678746473"/>
              </p:ext>
            </p:extLst>
          </p:nvPr>
        </p:nvGraphicFramePr>
        <p:xfrm>
          <a:off x="68826" y="2005781"/>
          <a:ext cx="7708489" cy="4466456"/>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3B50CDED-3D32-4B15-96CC-847B6D7E79E7}"/>
              </a:ext>
            </a:extLst>
          </p:cNvPr>
          <p:cNvSpPr txBox="1"/>
          <p:nvPr/>
        </p:nvSpPr>
        <p:spPr>
          <a:xfrm>
            <a:off x="1610188" y="6472237"/>
            <a:ext cx="6452006" cy="234086"/>
          </a:xfrm>
          <a:prstGeom prst="rect">
            <a:avLst/>
          </a:prstGeom>
        </p:spPr>
        <p:txBody>
          <a:bodyPr wrap="square" lIns="0" tIns="0" rIns="0" bIns="0" numCol="1" spcCol="360000" rtlCol="0">
            <a:noAutofit/>
          </a:bodyPr>
          <a:lstStyle/>
          <a:p>
            <a:pPr algn="l">
              <a:lnSpc>
                <a:spcPct val="110000"/>
              </a:lnSpc>
              <a:tabLs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Source: Info-Tech 2020; n=5,108 IT Professionals from 620 organizations</a:t>
            </a:r>
            <a:endParaRPr lang="en-CA" sz="1400" dirty="0" err="1">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4147749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A82DDAF-7E63-314D-A77A-10058488C653}"/>
              </a:ext>
            </a:extLst>
          </p:cNvPr>
          <p:cNvSpPr/>
          <p:nvPr/>
        </p:nvSpPr>
        <p:spPr>
          <a:xfrm>
            <a:off x="4828032" y="0"/>
            <a:ext cx="7365556" cy="6858000"/>
          </a:xfrm>
          <a:prstGeom prst="rect">
            <a:avLst/>
          </a:prstGeom>
          <a:gradFill>
            <a:gsLst>
              <a:gs pos="15000">
                <a:schemeClr val="bg1"/>
              </a:gs>
              <a:gs pos="85000">
                <a:schemeClr val="bg1">
                  <a:lumMod val="85000"/>
                  <a:alpha val="64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6">
            <a:extLst>
              <a:ext uri="{FF2B5EF4-FFF2-40B4-BE49-F238E27FC236}">
                <a16:creationId xmlns:a16="http://schemas.microsoft.com/office/drawing/2014/main" id="{1BFBA3F0-BE69-9047-B8FE-41DB55DBC887}"/>
              </a:ext>
            </a:extLst>
          </p:cNvPr>
          <p:cNvSpPr>
            <a:spLocks noGrp="1"/>
          </p:cNvSpPr>
          <p:nvPr>
            <p:ph type="body" sz="quarter" idx="11"/>
          </p:nvPr>
        </p:nvSpPr>
        <p:spPr>
          <a:xfrm>
            <a:off x="354106" y="2949398"/>
            <a:ext cx="3673655" cy="1728426"/>
          </a:xfrm>
        </p:spPr>
        <p:txBody>
          <a:bodyPr/>
          <a:lstStyle/>
          <a:p>
            <a:pPr>
              <a:lnSpc>
                <a:spcPct val="110000"/>
              </a:lnSpc>
            </a:pPr>
            <a:r>
              <a:rPr lang="en-US" dirty="0">
                <a:latin typeface="Montserrat Light" pitchFamily="2" charset="77"/>
              </a:rPr>
              <a:t>Which of these have you heard in your organization?</a:t>
            </a:r>
          </a:p>
        </p:txBody>
      </p:sp>
      <p:sp>
        <p:nvSpPr>
          <p:cNvPr id="6" name="Title 5">
            <a:extLst>
              <a:ext uri="{FF2B5EF4-FFF2-40B4-BE49-F238E27FC236}">
                <a16:creationId xmlns:a16="http://schemas.microsoft.com/office/drawing/2014/main" id="{A8BFC59A-C0D9-2848-AB8D-5B5C8E97041D}"/>
              </a:ext>
            </a:extLst>
          </p:cNvPr>
          <p:cNvSpPr>
            <a:spLocks noGrp="1"/>
          </p:cNvSpPr>
          <p:nvPr>
            <p:ph type="title"/>
          </p:nvPr>
        </p:nvSpPr>
        <p:spPr>
          <a:xfrm>
            <a:off x="354106" y="639748"/>
            <a:ext cx="3522950" cy="1835227"/>
          </a:xfrm>
        </p:spPr>
        <p:txBody>
          <a:bodyPr/>
          <a:lstStyle/>
          <a:p>
            <a:r>
              <a:rPr lang="en-CA" dirty="0"/>
              <a:t>There are several common misconceptions about change management</a:t>
            </a:r>
            <a:endParaRPr lang="en-US" dirty="0"/>
          </a:p>
        </p:txBody>
      </p:sp>
      <p:graphicFrame>
        <p:nvGraphicFramePr>
          <p:cNvPr id="14" name="Table 13">
            <a:extLst>
              <a:ext uri="{FF2B5EF4-FFF2-40B4-BE49-F238E27FC236}">
                <a16:creationId xmlns:a16="http://schemas.microsoft.com/office/drawing/2014/main" id="{92B7E2C3-051D-A846-8511-19C73F3EFFB5}"/>
              </a:ext>
            </a:extLst>
          </p:cNvPr>
          <p:cNvGraphicFramePr>
            <a:graphicFrameLocks noGrp="1"/>
          </p:cNvGraphicFramePr>
          <p:nvPr>
            <p:extLst>
              <p:ext uri="{D42A27DB-BD31-4B8C-83A1-F6EECF244321}">
                <p14:modId xmlns:p14="http://schemas.microsoft.com/office/powerpoint/2010/main" val="2610740222"/>
              </p:ext>
            </p:extLst>
          </p:nvPr>
        </p:nvGraphicFramePr>
        <p:xfrm>
          <a:off x="4954334" y="719328"/>
          <a:ext cx="4158018" cy="5809361"/>
        </p:xfrm>
        <a:graphic>
          <a:graphicData uri="http://schemas.openxmlformats.org/drawingml/2006/table">
            <a:tbl>
              <a:tblPr firstRow="1" bandRow="1">
                <a:tableStyleId>{5C22544A-7EE6-4342-B048-85BDC9FD1C3A}</a:tableStyleId>
              </a:tblPr>
              <a:tblGrid>
                <a:gridCol w="2138325">
                  <a:extLst>
                    <a:ext uri="{9D8B030D-6E8A-4147-A177-3AD203B41FA5}">
                      <a16:colId xmlns:a16="http://schemas.microsoft.com/office/drawing/2014/main" val="319046751"/>
                    </a:ext>
                  </a:extLst>
                </a:gridCol>
                <a:gridCol w="2019693">
                  <a:extLst>
                    <a:ext uri="{9D8B030D-6E8A-4147-A177-3AD203B41FA5}">
                      <a16:colId xmlns:a16="http://schemas.microsoft.com/office/drawing/2014/main" val="1908559273"/>
                    </a:ext>
                  </a:extLst>
                </a:gridCol>
              </a:tblGrid>
              <a:tr h="1389010">
                <a:tc>
                  <a:txBody>
                    <a:bodyPr/>
                    <a:lstStyle/>
                    <a:p>
                      <a:r>
                        <a:rPr lang="en-US" sz="1800" b="0" i="0" dirty="0">
                          <a:solidFill>
                            <a:srgbClr val="000000"/>
                          </a:solidFill>
                          <a:latin typeface="Roboto Condensed Light" panose="02000000000000000000" pitchFamily="2" charset="0"/>
                          <a:ea typeface="Roboto Condensed Light" panose="02000000000000000000" pitchFamily="2" charset="0"/>
                        </a:rPr>
                        <a:t>“It’s just a small change; this will only take five minutes to do.” </a:t>
                      </a:r>
                    </a:p>
                  </a:txBody>
                  <a:tcPr anchor="ctr">
                    <a:lnL w="12700" cmpd="sng">
                      <a:noFill/>
                    </a:lnL>
                    <a:lnR w="12700" cmpd="sng">
                      <a:noFill/>
                    </a:lnR>
                    <a:lnB w="3175" cap="flat" cmpd="sng" algn="ctr">
                      <a:solidFill>
                        <a:schemeClr val="bg1">
                          <a:lumMod val="75000"/>
                        </a:schemeClr>
                      </a:solidFill>
                      <a:prstDash val="solid"/>
                      <a:round/>
                      <a:headEnd type="none" w="med" len="med"/>
                      <a:tailEnd type="none" w="med" len="med"/>
                    </a:lnB>
                    <a:noFill/>
                  </a:tcPr>
                </a:tc>
                <a:tc>
                  <a:txBody>
                    <a:bodyPr/>
                    <a:lstStyle/>
                    <a:p>
                      <a:endParaRPr lang="en-US" sz="1400" b="0" i="0" dirty="0">
                        <a:solidFill>
                          <a:srgbClr val="000000"/>
                        </a:solidFill>
                        <a:latin typeface="Roboto Condensed Light" panose="02000000000000000000" pitchFamily="2" charset="0"/>
                        <a:ea typeface="Roboto Condensed Light" panose="02000000000000000000" pitchFamily="2" charset="0"/>
                      </a:endParaRPr>
                    </a:p>
                  </a:txBody>
                  <a:tcPr anchor="ctr">
                    <a:lnL w="12700" cmpd="sng">
                      <a:noFill/>
                    </a:lnL>
                    <a:lnR w="12700" cmpd="sng">
                      <a:noFill/>
                    </a:lnR>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502905411"/>
                  </a:ext>
                </a:extLst>
              </a:tr>
              <a:tr h="1642331">
                <a:tc>
                  <a:txBody>
                    <a:bodyPr/>
                    <a:lstStyle/>
                    <a:p>
                      <a:r>
                        <a:rPr lang="en-US" sz="1800" b="0" i="0" dirty="0">
                          <a:solidFill>
                            <a:srgbClr val="000000"/>
                          </a:solidFill>
                          <a:latin typeface="Roboto Condensed Light" panose="02000000000000000000" pitchFamily="2" charset="0"/>
                          <a:ea typeface="Roboto Condensed Light" panose="02000000000000000000" pitchFamily="2" charset="0"/>
                        </a:rPr>
                        <a:t>“Ad hoc is faster; too many processes slow things down.”</a:t>
                      </a:r>
                    </a:p>
                  </a:txBody>
                  <a:tcPr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endParaRPr lang="en-US" sz="1400" b="0" i="0" dirty="0">
                        <a:solidFill>
                          <a:srgbClr val="000000"/>
                        </a:solidFill>
                        <a:latin typeface="Roboto Condensed Light" panose="02000000000000000000" pitchFamily="2" charset="0"/>
                        <a:ea typeface="Roboto Condensed Light" panose="02000000000000000000" pitchFamily="2" charset="0"/>
                      </a:endParaRPr>
                    </a:p>
                  </a:txBody>
                  <a:tcPr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98314962"/>
                  </a:ext>
                </a:extLst>
              </a:tr>
              <a:tr h="1389010">
                <a:tc>
                  <a:txBody>
                    <a:bodyPr/>
                    <a:lstStyle/>
                    <a:p>
                      <a:r>
                        <a:rPr lang="en-US" sz="1800" b="0" i="0" dirty="0">
                          <a:solidFill>
                            <a:srgbClr val="000000"/>
                          </a:solidFill>
                          <a:latin typeface="Roboto Condensed Light" panose="02000000000000000000" pitchFamily="2" charset="0"/>
                          <a:ea typeface="Roboto Condensed Light" panose="02000000000000000000" pitchFamily="2" charset="0"/>
                        </a:rPr>
                        <a:t>“Change management is all about speed.”</a:t>
                      </a:r>
                    </a:p>
                  </a:txBody>
                  <a:tcPr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endParaRPr lang="en-US" sz="1400" b="0" i="0" dirty="0">
                        <a:solidFill>
                          <a:srgbClr val="000000"/>
                        </a:solidFill>
                        <a:latin typeface="Roboto Condensed Light" panose="02000000000000000000" pitchFamily="2" charset="0"/>
                        <a:ea typeface="Roboto Condensed Light" panose="02000000000000000000" pitchFamily="2" charset="0"/>
                      </a:endParaRPr>
                    </a:p>
                  </a:txBody>
                  <a:tcPr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2133729328"/>
                  </a:ext>
                </a:extLst>
              </a:tr>
              <a:tr h="1389010">
                <a:tc>
                  <a:txBody>
                    <a:bodyPr/>
                    <a:lstStyle/>
                    <a:p>
                      <a:r>
                        <a:rPr lang="en-US" sz="1800" b="0" i="0" dirty="0">
                          <a:solidFill>
                            <a:srgbClr val="000000"/>
                          </a:solidFill>
                          <a:latin typeface="Roboto Condensed Light" panose="02000000000000000000" pitchFamily="2" charset="0"/>
                          <a:ea typeface="Roboto Condensed Light" panose="02000000000000000000" pitchFamily="2" charset="0"/>
                        </a:rPr>
                        <a:t>“Change management will limit our capacity to change.”</a:t>
                      </a:r>
                    </a:p>
                  </a:txBody>
                  <a:tcPr anchor="ctr">
                    <a:lnL w="12700" cmpd="sng">
                      <a:noFill/>
                    </a:lnL>
                    <a:lnR w="12700" cmpd="sng">
                      <a:noFill/>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endParaRPr lang="en-US" sz="1400" b="0" i="0" dirty="0">
                        <a:solidFill>
                          <a:srgbClr val="000000"/>
                        </a:solidFill>
                        <a:latin typeface="Roboto Condensed Light" panose="02000000000000000000" pitchFamily="2" charset="0"/>
                        <a:ea typeface="Roboto Condensed Light" panose="02000000000000000000" pitchFamily="2" charset="0"/>
                      </a:endParaRPr>
                    </a:p>
                  </a:txBody>
                  <a:tcPr anchor="ctr">
                    <a:lnL w="12700" cmpd="sng">
                      <a:noFill/>
                    </a:lnL>
                    <a:lnR w="12700" cmpd="sng">
                      <a:noFill/>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28151919"/>
                  </a:ext>
                </a:extLst>
              </a:tr>
            </a:tbl>
          </a:graphicData>
        </a:graphic>
      </p:graphicFrame>
      <p:graphicFrame>
        <p:nvGraphicFramePr>
          <p:cNvPr id="11" name="Table 10">
            <a:extLst>
              <a:ext uri="{FF2B5EF4-FFF2-40B4-BE49-F238E27FC236}">
                <a16:creationId xmlns:a16="http://schemas.microsoft.com/office/drawing/2014/main" id="{1A19A9F5-2076-49DE-9008-CA0DA403F671}"/>
              </a:ext>
            </a:extLst>
          </p:cNvPr>
          <p:cNvGraphicFramePr>
            <a:graphicFrameLocks noGrp="1"/>
          </p:cNvGraphicFramePr>
          <p:nvPr>
            <p:extLst>
              <p:ext uri="{D42A27DB-BD31-4B8C-83A1-F6EECF244321}">
                <p14:modId xmlns:p14="http://schemas.microsoft.com/office/powerpoint/2010/main" val="2177992597"/>
              </p:ext>
            </p:extLst>
          </p:nvPr>
        </p:nvGraphicFramePr>
        <p:xfrm>
          <a:off x="9292680" y="506987"/>
          <a:ext cx="2720580" cy="5844025"/>
        </p:xfrm>
        <a:graphic>
          <a:graphicData uri="http://schemas.openxmlformats.org/drawingml/2006/table">
            <a:tbl>
              <a:tblPr firstRow="1" bandRow="1">
                <a:tableStyleId>{5C22544A-7EE6-4342-B048-85BDC9FD1C3A}</a:tableStyleId>
              </a:tblPr>
              <a:tblGrid>
                <a:gridCol w="2720580">
                  <a:extLst>
                    <a:ext uri="{9D8B030D-6E8A-4147-A177-3AD203B41FA5}">
                      <a16:colId xmlns:a16="http://schemas.microsoft.com/office/drawing/2014/main" val="319046751"/>
                    </a:ext>
                  </a:extLst>
                </a:gridCol>
              </a:tblGrid>
              <a:tr h="489662">
                <a:tc>
                  <a:txBody>
                    <a:bodyPr/>
                    <a:lstStyle/>
                    <a:p>
                      <a:pPr algn="ctr"/>
                      <a:r>
                        <a:rPr lang="en-US" sz="1400" b="1" i="0" dirty="0">
                          <a:solidFill>
                            <a:srgbClr val="000000"/>
                          </a:solidFill>
                          <a:latin typeface="Roboto Condensed Light" panose="02000000000000000000" pitchFamily="2" charset="0"/>
                          <a:ea typeface="Roboto Condensed Light" panose="02000000000000000000" pitchFamily="2" charset="0"/>
                        </a:rPr>
                        <a:t>REALITY</a:t>
                      </a:r>
                    </a:p>
                  </a:txBody>
                  <a:tcPr anchor="ctr">
                    <a:lnL w="12700" cmpd="sng">
                      <a:noFill/>
                    </a:lnL>
                    <a:lnR w="12700" cmpd="sng">
                      <a:noFill/>
                    </a:lnR>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502905411"/>
                  </a:ext>
                </a:extLst>
              </a:tr>
              <a:tr h="941176">
                <a:tc>
                  <a:txBody>
                    <a:bodyPr/>
                    <a:lstStyle/>
                    <a:p>
                      <a:r>
                        <a:rPr lang="en-US" sz="1400" b="0" i="0" dirty="0">
                          <a:solidFill>
                            <a:srgbClr val="000000"/>
                          </a:solidFill>
                          <a:latin typeface="Roboto Condensed Light" panose="02000000000000000000" pitchFamily="2" charset="0"/>
                          <a:ea typeface="Roboto Condensed Light" panose="02000000000000000000" pitchFamily="2" charset="0"/>
                        </a:rPr>
                        <a:t>Even a small change can cause a business outage. That small fix could impact a large system connected to the one being fixed.</a:t>
                      </a:r>
                    </a:p>
                  </a:txBody>
                  <a:tcPr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655828764"/>
                  </a:ext>
                </a:extLst>
              </a:tr>
              <a:tr h="435739">
                <a:tc>
                  <a:txBody>
                    <a:bodyPr/>
                    <a:lstStyle/>
                    <a:p>
                      <a:pPr algn="ctr"/>
                      <a:r>
                        <a:rPr lang="en-US" sz="1400" b="1" i="0" dirty="0">
                          <a:solidFill>
                            <a:srgbClr val="000000"/>
                          </a:solidFill>
                          <a:latin typeface="Roboto Condensed Light" panose="02000000000000000000" pitchFamily="2" charset="0"/>
                          <a:ea typeface="Roboto Condensed Light" panose="02000000000000000000" pitchFamily="2" charset="0"/>
                        </a:rPr>
                        <a:t>REALITY</a:t>
                      </a:r>
                    </a:p>
                  </a:txBody>
                  <a:tcPr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98314962"/>
                  </a:ext>
                </a:extLst>
              </a:tr>
              <a:tr h="1112824">
                <a:tc>
                  <a:txBody>
                    <a:bodyPr/>
                    <a:lstStyle/>
                    <a:p>
                      <a:r>
                        <a:rPr lang="en-US" sz="1400" b="0" i="0" dirty="0">
                          <a:solidFill>
                            <a:srgbClr val="000000"/>
                          </a:solidFill>
                          <a:latin typeface="Roboto Condensed Light" panose="02000000000000000000" pitchFamily="2" charset="0"/>
                          <a:ea typeface="Roboto Condensed Light" panose="02000000000000000000" pitchFamily="2" charset="0"/>
                        </a:rPr>
                        <a:t>Ad hoc might be faster in some cases, but it carries far greater risk. Following defined processes keeps systems stable and risk-averse.</a:t>
                      </a:r>
                    </a:p>
                  </a:txBody>
                  <a:tcPr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31319058"/>
                  </a:ext>
                </a:extLst>
              </a:tr>
              <a:tr h="413058">
                <a:tc>
                  <a:txBody>
                    <a:bodyPr/>
                    <a:lstStyle/>
                    <a:p>
                      <a:pPr algn="ctr"/>
                      <a:r>
                        <a:rPr lang="en-US" sz="1400" b="1" i="0" dirty="0">
                          <a:solidFill>
                            <a:srgbClr val="000000"/>
                          </a:solidFill>
                          <a:latin typeface="Roboto Condensed Light" panose="02000000000000000000" pitchFamily="2" charset="0"/>
                          <a:ea typeface="Roboto Condensed Light" panose="02000000000000000000" pitchFamily="2" charset="0"/>
                        </a:rPr>
                        <a:t>REALITY</a:t>
                      </a:r>
                    </a:p>
                  </a:txBody>
                  <a:tcPr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2133729328"/>
                  </a:ext>
                </a:extLst>
              </a:tr>
              <a:tr h="941176">
                <a:tc>
                  <a:txBody>
                    <a:bodyPr/>
                    <a:lstStyle/>
                    <a:p>
                      <a:r>
                        <a:rPr lang="en-US" sz="1400" b="0" i="0" dirty="0">
                          <a:solidFill>
                            <a:srgbClr val="000000"/>
                          </a:solidFill>
                          <a:latin typeface="Roboto Condensed Light" panose="02000000000000000000" pitchFamily="2" charset="0"/>
                          <a:ea typeface="Roboto Condensed Light" panose="02000000000000000000" pitchFamily="2" charset="0"/>
                        </a:rPr>
                        <a:t>Change management is about managing risk. It gives the illusion of speed by reducing downtime and unplanned work. </a:t>
                      </a: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530148988"/>
                  </a:ext>
                </a:extLst>
              </a:tr>
              <a:tr h="413058">
                <a:tc>
                  <a:txBody>
                    <a:bodyPr/>
                    <a:lstStyle/>
                    <a:p>
                      <a:pPr algn="ctr"/>
                      <a:r>
                        <a:rPr lang="en-US" sz="1400" b="1" i="0" dirty="0">
                          <a:solidFill>
                            <a:srgbClr val="000000"/>
                          </a:solidFill>
                          <a:latin typeface="Roboto Condensed Light" panose="02000000000000000000" pitchFamily="2" charset="0"/>
                          <a:ea typeface="Roboto Condensed Light" panose="02000000000000000000" pitchFamily="2" charset="0"/>
                        </a:rPr>
                        <a:t>REALITY</a:t>
                      </a:r>
                    </a:p>
                  </a:txBody>
                  <a:tcPr anchor="ctr">
                    <a:lnL w="12700" cmpd="sng">
                      <a:noFill/>
                    </a:lnL>
                    <a:lnR w="12700" cmpd="sng">
                      <a:noFill/>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28151919"/>
                  </a:ext>
                </a:extLst>
              </a:tr>
              <a:tr h="1089924">
                <a:tc>
                  <a:txBody>
                    <a:bodyPr/>
                    <a:lstStyle/>
                    <a:p>
                      <a:r>
                        <a:rPr lang="en-US" sz="1400" b="0" i="0" dirty="0">
                          <a:solidFill>
                            <a:srgbClr val="000000"/>
                          </a:solidFill>
                          <a:latin typeface="Roboto Condensed Light" panose="02000000000000000000" pitchFamily="2" charset="0"/>
                          <a:ea typeface="Roboto Condensed Light" panose="02000000000000000000" pitchFamily="2" charset="0"/>
                        </a:rPr>
                        <a:t>Change management allows for a better alignment of process (release management) with governance (change management).</a:t>
                      </a:r>
                    </a:p>
                  </a:txBody>
                  <a:tcPr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36626820"/>
                  </a:ext>
                </a:extLst>
              </a:tr>
            </a:tbl>
          </a:graphicData>
        </a:graphic>
      </p:graphicFrame>
      <p:sp>
        <p:nvSpPr>
          <p:cNvPr id="28" name="Arrow: Right 27">
            <a:extLst>
              <a:ext uri="{FF2B5EF4-FFF2-40B4-BE49-F238E27FC236}">
                <a16:creationId xmlns:a16="http://schemas.microsoft.com/office/drawing/2014/main" id="{8F6C808C-84B7-449E-ADC2-C6D0ECC85992}"/>
              </a:ext>
            </a:extLst>
          </p:cNvPr>
          <p:cNvSpPr/>
          <p:nvPr/>
        </p:nvSpPr>
        <p:spPr>
          <a:xfrm>
            <a:off x="7936865" y="1101436"/>
            <a:ext cx="1067866" cy="4923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9" name="Arrow: Right 28">
            <a:extLst>
              <a:ext uri="{FF2B5EF4-FFF2-40B4-BE49-F238E27FC236}">
                <a16:creationId xmlns:a16="http://schemas.microsoft.com/office/drawing/2014/main" id="{29DE0FE1-0DC3-4368-85B7-10392B447D65}"/>
              </a:ext>
            </a:extLst>
          </p:cNvPr>
          <p:cNvSpPr/>
          <p:nvPr/>
        </p:nvSpPr>
        <p:spPr>
          <a:xfrm>
            <a:off x="7936865" y="2703213"/>
            <a:ext cx="1067866" cy="4923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0" name="Arrow: Right 29">
            <a:extLst>
              <a:ext uri="{FF2B5EF4-FFF2-40B4-BE49-F238E27FC236}">
                <a16:creationId xmlns:a16="http://schemas.microsoft.com/office/drawing/2014/main" id="{4450E1E3-9A2A-4E6B-BB74-52F274220E44}"/>
              </a:ext>
            </a:extLst>
          </p:cNvPr>
          <p:cNvSpPr/>
          <p:nvPr/>
        </p:nvSpPr>
        <p:spPr>
          <a:xfrm>
            <a:off x="7936865" y="4201764"/>
            <a:ext cx="1067866" cy="4923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1" name="Arrow: Right 30">
            <a:extLst>
              <a:ext uri="{FF2B5EF4-FFF2-40B4-BE49-F238E27FC236}">
                <a16:creationId xmlns:a16="http://schemas.microsoft.com/office/drawing/2014/main" id="{26CDE991-D425-4736-BBD5-AE73EDB68893}"/>
              </a:ext>
            </a:extLst>
          </p:cNvPr>
          <p:cNvSpPr/>
          <p:nvPr/>
        </p:nvSpPr>
        <p:spPr>
          <a:xfrm>
            <a:off x="7914485" y="5646303"/>
            <a:ext cx="1067866" cy="4923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863275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E6E8AF-AA02-8A45-8B51-0888B0C66904}"/>
              </a:ext>
            </a:extLst>
          </p:cNvPr>
          <p:cNvSpPr>
            <a:spLocks noGrp="1"/>
          </p:cNvSpPr>
          <p:nvPr>
            <p:ph type="title"/>
          </p:nvPr>
        </p:nvSpPr>
        <p:spPr>
          <a:xfrm>
            <a:off x="354105" y="267131"/>
            <a:ext cx="11672083" cy="1130188"/>
          </a:xfrm>
        </p:spPr>
        <p:txBody>
          <a:bodyPr/>
          <a:lstStyle/>
          <a:p>
            <a:r>
              <a:rPr lang="en-US" sz="3200" dirty="0"/>
              <a:t>Overcome perceived challenges to implementing change management to reap measurable reward</a:t>
            </a:r>
          </a:p>
        </p:txBody>
      </p:sp>
      <p:graphicFrame>
        <p:nvGraphicFramePr>
          <p:cNvPr id="11" name="Table 10">
            <a:extLst>
              <a:ext uri="{FF2B5EF4-FFF2-40B4-BE49-F238E27FC236}">
                <a16:creationId xmlns:a16="http://schemas.microsoft.com/office/drawing/2014/main" id="{D07E744E-A6AF-4096-8DEB-1E2503376BA5}"/>
              </a:ext>
            </a:extLst>
          </p:cNvPr>
          <p:cNvGraphicFramePr>
            <a:graphicFrameLocks noGrp="1"/>
          </p:cNvGraphicFramePr>
          <p:nvPr>
            <p:extLst>
              <p:ext uri="{D42A27DB-BD31-4B8C-83A1-F6EECF244321}">
                <p14:modId xmlns:p14="http://schemas.microsoft.com/office/powerpoint/2010/main" val="3844014409"/>
              </p:ext>
            </p:extLst>
          </p:nvPr>
        </p:nvGraphicFramePr>
        <p:xfrm>
          <a:off x="167399" y="1397321"/>
          <a:ext cx="6110309" cy="4946172"/>
        </p:xfrm>
        <a:graphic>
          <a:graphicData uri="http://schemas.openxmlformats.org/drawingml/2006/table">
            <a:tbl>
              <a:tblPr firstRow="1" bandRow="1">
                <a:tableStyleId>{5C22544A-7EE6-4342-B048-85BDC9FD1C3A}</a:tableStyleId>
              </a:tblPr>
              <a:tblGrid>
                <a:gridCol w="5629297">
                  <a:extLst>
                    <a:ext uri="{9D8B030D-6E8A-4147-A177-3AD203B41FA5}">
                      <a16:colId xmlns:a16="http://schemas.microsoft.com/office/drawing/2014/main" val="2500794229"/>
                    </a:ext>
                  </a:extLst>
                </a:gridCol>
                <a:gridCol w="481012">
                  <a:extLst>
                    <a:ext uri="{9D8B030D-6E8A-4147-A177-3AD203B41FA5}">
                      <a16:colId xmlns:a16="http://schemas.microsoft.com/office/drawing/2014/main" val="1791260046"/>
                    </a:ext>
                  </a:extLst>
                </a:gridCol>
              </a:tblGrid>
              <a:tr h="603844">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CA" sz="1800" b="0" i="0" spc="6" dirty="0">
                          <a:solidFill>
                            <a:srgbClr val="E5EFF6"/>
                          </a:solidFill>
                          <a:latin typeface="Montserrat SemiBold" pitchFamily="2" charset="77"/>
                          <a:cs typeface="Arial" panose="020B0604020202020204" pitchFamily="34" charset="0"/>
                        </a:rPr>
                        <a:t>Before: Informal Change Management</a:t>
                      </a:r>
                      <a:endParaRPr lang="en-CA" sz="1800" b="0" i="0" dirty="0">
                        <a:solidFill>
                          <a:srgbClr val="E5EFF6"/>
                        </a:solidFill>
                        <a:latin typeface="Montserrat SemiBold" pitchFamily="2" charset="77"/>
                        <a:cs typeface="Arial" panose="020B0604020202020204" pitchFamily="34" charset="0"/>
                      </a:endParaRPr>
                    </a:p>
                  </a:txBody>
                  <a:tcPr marL="108000" marR="108000" marT="216000" marB="10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2000" b="0" i="0" dirty="0">
                        <a:solidFill>
                          <a:srgbClr val="2576B7"/>
                        </a:solidFill>
                        <a:latin typeface="Montserrat SemiBold" pitchFamily="2" charset="77"/>
                        <a:cs typeface="Arial" panose="020B0604020202020204" pitchFamily="34" charset="0"/>
                      </a:endParaRPr>
                    </a:p>
                  </a:txBody>
                  <a:tcPr marL="108000" marR="108000" marT="216000" marB="10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2052837071"/>
                  </a:ext>
                </a:extLst>
              </a:tr>
              <a:tr h="1643279">
                <a:tc>
                  <a:txBody>
                    <a:bodyPr/>
                    <a:lstStyle/>
                    <a:p>
                      <a:pPr marL="184150" indent="-184150" algn="l" defTabSz="914400" rtl="0" eaLnBrk="1" latinLnBrk="0" hangingPunct="1">
                        <a:lnSpc>
                          <a:spcPct val="110000"/>
                        </a:lnSpc>
                        <a:spcBef>
                          <a:spcPts val="1000"/>
                        </a:spcBef>
                        <a:buFont typeface="Arial" panose="020B0604020202020204" pitchFamily="34" charset="0"/>
                        <a:buChar char="•"/>
                      </a:pPr>
                      <a:r>
                        <a:rPr lang="en-US" sz="1200" b="1" i="0" kern="1200" dirty="0">
                          <a:solidFill>
                            <a:srgbClr val="000000"/>
                          </a:solidFill>
                          <a:latin typeface="Roboto Condensed Light" panose="02000000000000000000" pitchFamily="2" charset="0"/>
                          <a:ea typeface="+mn-ea"/>
                          <a:cs typeface="+mn-cs"/>
                        </a:rPr>
                        <a:t>Change approval</a:t>
                      </a:r>
                      <a:r>
                        <a:rPr lang="en-US" sz="1200" b="0" i="0" kern="1200" dirty="0">
                          <a:solidFill>
                            <a:srgbClr val="000000"/>
                          </a:solidFill>
                          <a:latin typeface="Roboto Condensed Light" panose="02000000000000000000" pitchFamily="2" charset="0"/>
                          <a:ea typeface="+mn-ea"/>
                          <a:cs typeface="+mn-cs"/>
                        </a:rPr>
                        <a:t>: Changes do not pass through a formal review process before implementation.</a:t>
                      </a:r>
                    </a:p>
                    <a:p>
                      <a:pPr marL="184150" indent="-184150" algn="l" defTabSz="914400" rtl="0" eaLnBrk="1" latinLnBrk="0" hangingPunct="1">
                        <a:lnSpc>
                          <a:spcPct val="110000"/>
                        </a:lnSpc>
                        <a:spcBef>
                          <a:spcPts val="1000"/>
                        </a:spcBef>
                        <a:buFont typeface="Arial" panose="020B0604020202020204" pitchFamily="34" charset="0"/>
                        <a:buChar char="•"/>
                      </a:pPr>
                      <a:r>
                        <a:rPr lang="en-US" sz="1200" b="0" i="0" kern="1200" dirty="0">
                          <a:solidFill>
                            <a:srgbClr val="000000"/>
                          </a:solidFill>
                          <a:latin typeface="Roboto Condensed Light" panose="02000000000000000000" pitchFamily="2" charset="0"/>
                          <a:ea typeface="+mn-ea"/>
                          <a:cs typeface="+mn-cs"/>
                        </a:rPr>
                        <a:t>10% of released changes are approved.</a:t>
                      </a:r>
                    </a:p>
                    <a:p>
                      <a:pPr marL="184150" indent="-184150" algn="l" defTabSz="914400" rtl="0" eaLnBrk="1" latinLnBrk="0" hangingPunct="1">
                        <a:lnSpc>
                          <a:spcPct val="110000"/>
                        </a:lnSpc>
                        <a:spcBef>
                          <a:spcPts val="1000"/>
                        </a:spcBef>
                        <a:buFont typeface="Arial" panose="020B0604020202020204" pitchFamily="34" charset="0"/>
                        <a:buChar char="•"/>
                      </a:pPr>
                      <a:r>
                        <a:rPr lang="en-US" sz="1200" b="1" i="0" kern="1200" dirty="0">
                          <a:solidFill>
                            <a:srgbClr val="000000"/>
                          </a:solidFill>
                          <a:latin typeface="Roboto Condensed Light" panose="02000000000000000000" pitchFamily="2" charset="0"/>
                          <a:ea typeface="+mn-ea"/>
                          <a:cs typeface="+mn-cs"/>
                        </a:rPr>
                        <a:t>Implementation challenge: </a:t>
                      </a:r>
                      <a:r>
                        <a:rPr lang="en-US" sz="1200" b="0" i="0" kern="1200" dirty="0">
                          <a:solidFill>
                            <a:srgbClr val="000000"/>
                          </a:solidFill>
                          <a:latin typeface="Roboto Condensed Light" panose="02000000000000000000" pitchFamily="2" charset="0"/>
                          <a:ea typeface="+mn-ea"/>
                          <a:cs typeface="+mn-cs"/>
                        </a:rPr>
                        <a:t>Staff will resist having to submit formal change requests and assessments, frustrated at the prospect of having to wait longer to have changes approved.</a:t>
                      </a:r>
                    </a:p>
                  </a:txBody>
                  <a:tcPr marL="46800" marR="108000" marT="36000" marB="144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vMerge="1">
                  <a:txBody>
                    <a:bodyPr/>
                    <a:lstStyle/>
                    <a:p>
                      <a:pPr marL="0" indent="0" algn="l" defTabSz="914400" rtl="0" eaLnBrk="1" latinLnBrk="0" hangingPunct="1">
                        <a:lnSpc>
                          <a:spcPct val="110000"/>
                        </a:lnSpc>
                        <a:spcBef>
                          <a:spcPts val="1000"/>
                        </a:spcBef>
                        <a:buFont typeface="Arial" panose="020B0604020202020204" pitchFamily="34" charset="0"/>
                        <a:buNone/>
                      </a:pPr>
                      <a:endParaRPr lang="en-US" sz="1600" b="0" i="0" kern="1200" dirty="0">
                        <a:solidFill>
                          <a:srgbClr val="000000"/>
                        </a:solidFill>
                        <a:latin typeface="Roboto Condensed Light" panose="02000000000000000000" pitchFamily="2" charset="0"/>
                        <a:ea typeface="+mn-ea"/>
                        <a:cs typeface="+mn-cs"/>
                      </a:endParaRPr>
                    </a:p>
                  </a:txBody>
                  <a:tcPr marL="46800" marR="108000" marT="36000" marB="14400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6570360"/>
                  </a:ext>
                </a:extLst>
              </a:tr>
              <a:tr h="1461821">
                <a:tc>
                  <a:txBody>
                    <a:bodyPr/>
                    <a:lstStyle/>
                    <a:p>
                      <a:pPr marL="182563" indent="-182563" algn="l" defTabSz="914400" rtl="0" eaLnBrk="1" latinLnBrk="0" hangingPunct="1">
                        <a:lnSpc>
                          <a:spcPct val="110000"/>
                        </a:lnSpc>
                        <a:spcBef>
                          <a:spcPts val="1000"/>
                        </a:spcBef>
                        <a:buFont typeface="Arial" panose="020B0604020202020204" pitchFamily="34" charset="0"/>
                        <a:buChar char="•"/>
                      </a:pPr>
                      <a:r>
                        <a:rPr lang="en-US" sz="1200" b="1" i="0" kern="1200" dirty="0">
                          <a:solidFill>
                            <a:srgbClr val="000000"/>
                          </a:solidFill>
                          <a:latin typeface="Roboto Condensed Light" panose="02000000000000000000" pitchFamily="2" charset="0"/>
                          <a:ea typeface="+mn-ea"/>
                          <a:cs typeface="+mn-cs"/>
                        </a:rPr>
                        <a:t>Change prioritization: </a:t>
                      </a:r>
                      <a:r>
                        <a:rPr lang="en-US" sz="1200" b="0" i="0" kern="1200" dirty="0">
                          <a:solidFill>
                            <a:srgbClr val="000000"/>
                          </a:solidFill>
                          <a:latin typeface="Roboto Condensed Light" panose="02000000000000000000" pitchFamily="2" charset="0"/>
                          <a:ea typeface="+mn-ea"/>
                          <a:cs typeface="+mn-cs"/>
                        </a:rPr>
                        <a:t>Changes are not prioritized according to urgency, risk, and impact. </a:t>
                      </a:r>
                    </a:p>
                    <a:p>
                      <a:pPr marL="182563" indent="-182563" algn="l" defTabSz="914400" rtl="0" eaLnBrk="1" latinLnBrk="0" hangingPunct="1">
                        <a:lnSpc>
                          <a:spcPct val="110000"/>
                        </a:lnSpc>
                        <a:spcBef>
                          <a:spcPts val="1000"/>
                        </a:spcBef>
                        <a:buFont typeface="Arial" panose="020B0604020202020204" pitchFamily="34" charset="0"/>
                        <a:buChar char="•"/>
                      </a:pPr>
                      <a:r>
                        <a:rPr lang="en-US" sz="1200" b="0" i="0" kern="1200" dirty="0">
                          <a:solidFill>
                            <a:srgbClr val="000000"/>
                          </a:solidFill>
                          <a:latin typeface="Roboto Condensed Light" panose="02000000000000000000" pitchFamily="2" charset="0"/>
                          <a:ea typeface="+mn-ea"/>
                          <a:cs typeface="+mn-cs"/>
                        </a:rPr>
                        <a:t>60% of changes are urgent.</a:t>
                      </a:r>
                    </a:p>
                    <a:p>
                      <a:pPr marL="182563" indent="-182563" algn="l" defTabSz="914400" rtl="0" eaLnBrk="1" latinLnBrk="0" hangingPunct="1">
                        <a:lnSpc>
                          <a:spcPct val="110000"/>
                        </a:lnSpc>
                        <a:spcBef>
                          <a:spcPts val="1000"/>
                        </a:spcBef>
                        <a:buFont typeface="Arial" panose="020B0604020202020204" pitchFamily="34" charset="0"/>
                        <a:buChar char="•"/>
                      </a:pPr>
                      <a:r>
                        <a:rPr lang="en-US" sz="1200" b="1" i="0" kern="1200" dirty="0">
                          <a:solidFill>
                            <a:srgbClr val="000000"/>
                          </a:solidFill>
                          <a:latin typeface="Roboto Condensed Light" panose="02000000000000000000" pitchFamily="2" charset="0"/>
                          <a:ea typeface="+mn-ea"/>
                          <a:cs typeface="+mn-cs"/>
                        </a:rPr>
                        <a:t>Implementation challenge: </a:t>
                      </a:r>
                      <a:r>
                        <a:rPr lang="en-US" sz="1200" b="0" i="0" kern="1200" dirty="0">
                          <a:solidFill>
                            <a:srgbClr val="000000"/>
                          </a:solidFill>
                          <a:latin typeface="Roboto Condensed Light" panose="02000000000000000000" pitchFamily="2" charset="0"/>
                          <a:ea typeface="+mn-ea"/>
                          <a:cs typeface="+mn-cs"/>
                        </a:rPr>
                        <a:t>Influential stakeholders accustomed to having changes approved and deployed might resist having to submit changes to a standard cost-benefit analysis.</a:t>
                      </a:r>
                    </a:p>
                  </a:txBody>
                  <a:tcPr marL="46800" marR="108000" marT="36000" marB="144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vMerge="1">
                  <a:txBody>
                    <a:bodyPr/>
                    <a:lstStyle/>
                    <a:p>
                      <a:pPr marL="0" indent="0" algn="l" defTabSz="914400" rtl="0" eaLnBrk="1" latinLnBrk="0" hangingPunct="1">
                        <a:lnSpc>
                          <a:spcPct val="110000"/>
                        </a:lnSpc>
                        <a:spcBef>
                          <a:spcPts val="1000"/>
                        </a:spcBef>
                        <a:buFont typeface="Arial" panose="020B0604020202020204" pitchFamily="34" charset="0"/>
                        <a:buNone/>
                      </a:pPr>
                      <a:endParaRPr lang="en-US" sz="1600" b="0" i="0" kern="1200" dirty="0">
                        <a:solidFill>
                          <a:srgbClr val="000000"/>
                        </a:solidFill>
                        <a:latin typeface="Roboto Condensed Light" panose="02000000000000000000" pitchFamily="2" charset="0"/>
                        <a:ea typeface="+mn-ea"/>
                        <a:cs typeface="+mn-cs"/>
                      </a:endParaRPr>
                    </a:p>
                  </a:txBody>
                  <a:tcPr marL="46800" marR="108000" marT="36000" marB="14400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2464553685"/>
                  </a:ext>
                </a:extLst>
              </a:tr>
              <a:tr h="1237228">
                <a:tc>
                  <a:txBody>
                    <a:bodyPr/>
                    <a:lstStyle/>
                    <a:p>
                      <a:pPr marL="180975" indent="-180975" algn="l" defTabSz="914400" rtl="0" eaLnBrk="1" latinLnBrk="0" hangingPunct="1">
                        <a:lnSpc>
                          <a:spcPct val="110000"/>
                        </a:lnSpc>
                        <a:spcBef>
                          <a:spcPts val="1000"/>
                        </a:spcBef>
                        <a:buFont typeface="Arial" panose="020B0604020202020204" pitchFamily="34" charset="0"/>
                        <a:buChar char="•"/>
                      </a:pPr>
                      <a:r>
                        <a:rPr lang="en-US" sz="1200" b="1" i="0" kern="1200" dirty="0">
                          <a:solidFill>
                            <a:srgbClr val="000000"/>
                          </a:solidFill>
                          <a:latin typeface="Roboto Condensed Light" panose="02000000000000000000" pitchFamily="2" charset="0"/>
                          <a:ea typeface="+mn-ea"/>
                          <a:cs typeface="+mn-cs"/>
                        </a:rPr>
                        <a:t>Change deployment: </a:t>
                      </a:r>
                      <a:r>
                        <a:rPr lang="en-US" sz="1200" b="0" i="0" kern="1200" dirty="0">
                          <a:solidFill>
                            <a:srgbClr val="000000"/>
                          </a:solidFill>
                          <a:latin typeface="Roboto Condensed Light" panose="02000000000000000000" pitchFamily="2" charset="0"/>
                          <a:ea typeface="+mn-ea"/>
                          <a:cs typeface="+mn-cs"/>
                        </a:rPr>
                        <a:t>Changes often negatively impact user productivity.</a:t>
                      </a:r>
                    </a:p>
                    <a:p>
                      <a:pPr marL="180975" indent="-180975" algn="l" defTabSz="914400" rtl="0" eaLnBrk="1" latinLnBrk="0" hangingPunct="1">
                        <a:lnSpc>
                          <a:spcPct val="110000"/>
                        </a:lnSpc>
                        <a:spcBef>
                          <a:spcPts val="1000"/>
                        </a:spcBef>
                        <a:buFont typeface="Arial" panose="020B0604020202020204" pitchFamily="34" charset="0"/>
                        <a:buChar char="•"/>
                      </a:pPr>
                      <a:r>
                        <a:rPr lang="en-US" sz="1200" b="0" i="0" kern="1200" dirty="0">
                          <a:solidFill>
                            <a:srgbClr val="000000"/>
                          </a:solidFill>
                          <a:latin typeface="Roboto Condensed Light" panose="02000000000000000000" pitchFamily="2" charset="0"/>
                          <a:ea typeface="+mn-ea"/>
                          <a:cs typeface="+mn-cs"/>
                        </a:rPr>
                        <a:t>25% of changes are realized as planned.</a:t>
                      </a:r>
                    </a:p>
                    <a:p>
                      <a:pPr marL="180975" indent="-180975" algn="l" defTabSz="914400" rtl="0" eaLnBrk="1" latinLnBrk="0" hangingPunct="1">
                        <a:lnSpc>
                          <a:spcPct val="110000"/>
                        </a:lnSpc>
                        <a:spcBef>
                          <a:spcPts val="1000"/>
                        </a:spcBef>
                        <a:buFont typeface="Arial" panose="020B0604020202020204" pitchFamily="34" charset="0"/>
                        <a:buChar char="•"/>
                      </a:pPr>
                      <a:r>
                        <a:rPr lang="en-US" sz="1200" b="1" i="0" kern="1200" dirty="0">
                          <a:solidFill>
                            <a:srgbClr val="000000"/>
                          </a:solidFill>
                          <a:latin typeface="Roboto Condensed Light" panose="02000000000000000000" pitchFamily="2" charset="0"/>
                          <a:ea typeface="+mn-ea"/>
                          <a:cs typeface="+mn-cs"/>
                        </a:rPr>
                        <a:t>Implementation challenge:</a:t>
                      </a:r>
                      <a:r>
                        <a:rPr lang="en-US" sz="1200" b="0" i="0" kern="1200" dirty="0">
                          <a:solidFill>
                            <a:srgbClr val="000000"/>
                          </a:solidFill>
                          <a:latin typeface="Roboto Condensed Light" panose="02000000000000000000" pitchFamily="2" charset="0"/>
                          <a:ea typeface="+mn-ea"/>
                          <a:cs typeface="+mn-cs"/>
                        </a:rPr>
                        <a:t> Engaging the business so that formal change freeze periods and regular maintenance windows can be established. </a:t>
                      </a:r>
                    </a:p>
                  </a:txBody>
                  <a:tcPr marL="46800" marR="108000" marT="36000" marB="144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2000" b="0" i="0" dirty="0">
                        <a:solidFill>
                          <a:srgbClr val="2576B7"/>
                        </a:solidFill>
                        <a:latin typeface="Montserrat SemiBold" pitchFamily="2" charset="77"/>
                        <a:cs typeface="Arial" panose="020B0604020202020204" pitchFamily="34" charset="0"/>
                      </a:endParaRPr>
                    </a:p>
                  </a:txBody>
                  <a:tcPr marL="108000" marR="108000" marT="216000" marB="1080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379748783"/>
                  </a:ext>
                </a:extLst>
              </a:tr>
            </a:tbl>
          </a:graphicData>
        </a:graphic>
      </p:graphicFrame>
      <p:graphicFrame>
        <p:nvGraphicFramePr>
          <p:cNvPr id="5" name="Table 4">
            <a:extLst>
              <a:ext uri="{FF2B5EF4-FFF2-40B4-BE49-F238E27FC236}">
                <a16:creationId xmlns:a16="http://schemas.microsoft.com/office/drawing/2014/main" id="{0A932186-D916-43B2-BC2E-BFAB70E73300}"/>
              </a:ext>
            </a:extLst>
          </p:cNvPr>
          <p:cNvGraphicFramePr>
            <a:graphicFrameLocks noGrp="1"/>
          </p:cNvGraphicFramePr>
          <p:nvPr>
            <p:extLst>
              <p:ext uri="{D42A27DB-BD31-4B8C-83A1-F6EECF244321}">
                <p14:modId xmlns:p14="http://schemas.microsoft.com/office/powerpoint/2010/main" val="2807807173"/>
              </p:ext>
            </p:extLst>
          </p:nvPr>
        </p:nvGraphicFramePr>
        <p:xfrm>
          <a:off x="6390470" y="1397319"/>
          <a:ext cx="5522955" cy="4946173"/>
        </p:xfrm>
        <a:graphic>
          <a:graphicData uri="http://schemas.openxmlformats.org/drawingml/2006/table">
            <a:tbl>
              <a:tblPr firstRow="1" bandRow="1">
                <a:tableStyleId>{5C22544A-7EE6-4342-B048-85BDC9FD1C3A}</a:tableStyleId>
              </a:tblPr>
              <a:tblGrid>
                <a:gridCol w="429668">
                  <a:extLst>
                    <a:ext uri="{9D8B030D-6E8A-4147-A177-3AD203B41FA5}">
                      <a16:colId xmlns:a16="http://schemas.microsoft.com/office/drawing/2014/main" val="572181865"/>
                    </a:ext>
                  </a:extLst>
                </a:gridCol>
                <a:gridCol w="5093287">
                  <a:extLst>
                    <a:ext uri="{9D8B030D-6E8A-4147-A177-3AD203B41FA5}">
                      <a16:colId xmlns:a16="http://schemas.microsoft.com/office/drawing/2014/main" val="2500794229"/>
                    </a:ext>
                  </a:extLst>
                </a:gridCol>
              </a:tblGrid>
              <a:tr h="6099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2000" b="0" i="0" dirty="0">
                        <a:solidFill>
                          <a:srgbClr val="2576B7"/>
                        </a:solidFill>
                        <a:latin typeface="Montserrat SemiBold" pitchFamily="2" charset="77"/>
                        <a:cs typeface="Arial" panose="020B0604020202020204" pitchFamily="34" charset="0"/>
                      </a:endParaRPr>
                    </a:p>
                  </a:txBody>
                  <a:tcPr marL="108000" marR="108000" marT="216000" marB="10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CA" sz="1800" b="0" i="0" spc="6" dirty="0">
                          <a:solidFill>
                            <a:srgbClr val="E5EFF6"/>
                          </a:solidFill>
                          <a:latin typeface="Montserrat SemiBold" pitchFamily="2" charset="77"/>
                          <a:cs typeface="Arial" panose="020B0604020202020204" pitchFamily="34" charset="0"/>
                        </a:rPr>
                        <a:t>After: Right-Sized Change Management</a:t>
                      </a:r>
                      <a:endParaRPr lang="en-CA" sz="1800" b="0" i="0" dirty="0">
                        <a:solidFill>
                          <a:srgbClr val="E5EFF6"/>
                        </a:solidFill>
                        <a:latin typeface="Montserrat SemiBold" pitchFamily="2" charset="77"/>
                        <a:cs typeface="Arial" panose="020B0604020202020204" pitchFamily="34" charset="0"/>
                      </a:endParaRPr>
                    </a:p>
                  </a:txBody>
                  <a:tcPr marL="108000" marR="108000" marT="216000" marB="10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2052837071"/>
                  </a:ext>
                </a:extLst>
              </a:tr>
              <a:tr h="1544833">
                <a:tc>
                  <a:txBody>
                    <a:bodyPr/>
                    <a:lstStyle/>
                    <a:p>
                      <a:pPr marL="184150" indent="-184150" algn="l" defTabSz="914400" rtl="0" eaLnBrk="1" latinLnBrk="0" hangingPunct="1">
                        <a:lnSpc>
                          <a:spcPct val="110000"/>
                        </a:lnSpc>
                        <a:spcBef>
                          <a:spcPts val="1000"/>
                        </a:spcBef>
                        <a:buFont typeface="Arial" panose="020B0604020202020204" pitchFamily="34" charset="0"/>
                        <a:buChar char="•"/>
                      </a:pPr>
                      <a:endParaRPr lang="en-US" sz="1600" b="0" i="0" kern="1200" dirty="0">
                        <a:solidFill>
                          <a:srgbClr val="000000"/>
                        </a:solidFill>
                        <a:latin typeface="Roboto Condensed Light" panose="02000000000000000000" pitchFamily="2" charset="0"/>
                        <a:ea typeface="+mn-ea"/>
                        <a:cs typeface="+mn-cs"/>
                      </a:endParaRPr>
                    </a:p>
                  </a:txBody>
                  <a:tcPr marL="46800" marR="108000" marT="36000" marB="1440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171450" indent="-171450" algn="l" defTabSz="914400" rtl="0" eaLnBrk="1" latinLnBrk="0" hangingPunct="1">
                        <a:lnSpc>
                          <a:spcPct val="110000"/>
                        </a:lnSpc>
                        <a:spcBef>
                          <a:spcPts val="1000"/>
                        </a:spcBef>
                        <a:buFont typeface="Arial" panose="020B0604020202020204" pitchFamily="34" charset="0"/>
                        <a:buChar char="•"/>
                      </a:pPr>
                      <a:r>
                        <a:rPr lang="en-US" sz="1200" b="1" i="0" kern="1200" dirty="0">
                          <a:solidFill>
                            <a:srgbClr val="000000"/>
                          </a:solidFill>
                          <a:latin typeface="Roboto Condensed Light" panose="02000000000000000000" pitchFamily="2" charset="0"/>
                          <a:ea typeface="+mn-ea"/>
                          <a:cs typeface="+mn-cs"/>
                        </a:rPr>
                        <a:t>Change approval: </a:t>
                      </a:r>
                      <a:r>
                        <a:rPr lang="en-US" sz="1200" b="0" i="0" kern="1200" dirty="0">
                          <a:solidFill>
                            <a:srgbClr val="000000"/>
                          </a:solidFill>
                          <a:latin typeface="Roboto Condensed Light" panose="02000000000000000000" pitchFamily="2" charset="0"/>
                          <a:ea typeface="+mn-ea"/>
                          <a:cs typeface="+mn-cs"/>
                        </a:rPr>
                        <a:t>All changes pass through a formal review process. Once a change is repeatable and well-tested, it can be pre-approved to save time. Almost no unauthorized changes are deployed.</a:t>
                      </a:r>
                    </a:p>
                    <a:p>
                      <a:pPr marL="171450" indent="-171450" algn="l" defTabSz="914400" rtl="0" eaLnBrk="1" latinLnBrk="0" hangingPunct="1">
                        <a:lnSpc>
                          <a:spcPct val="110000"/>
                        </a:lnSpc>
                        <a:spcBef>
                          <a:spcPts val="1000"/>
                        </a:spcBef>
                        <a:buFont typeface="Arial" panose="020B0604020202020204" pitchFamily="34" charset="0"/>
                        <a:buChar char="•"/>
                      </a:pPr>
                      <a:r>
                        <a:rPr lang="en-US" sz="1200" b="0" i="0" kern="1200" dirty="0">
                          <a:solidFill>
                            <a:srgbClr val="000000"/>
                          </a:solidFill>
                          <a:latin typeface="Roboto Condensed Light" panose="02000000000000000000" pitchFamily="2" charset="0"/>
                          <a:ea typeface="+mn-ea"/>
                          <a:cs typeface="+mn-cs"/>
                        </a:rPr>
                        <a:t>95% of changes are approved.</a:t>
                      </a:r>
                    </a:p>
                    <a:p>
                      <a:pPr marL="171450" indent="-171450" algn="l" defTabSz="914400" rtl="0" eaLnBrk="1" latinLnBrk="0" hangingPunct="1">
                        <a:lnSpc>
                          <a:spcPct val="110000"/>
                        </a:lnSpc>
                        <a:spcBef>
                          <a:spcPts val="1000"/>
                        </a:spcBef>
                        <a:buFont typeface="Arial" panose="020B0604020202020204" pitchFamily="34" charset="0"/>
                        <a:buChar char="•"/>
                      </a:pPr>
                      <a:r>
                        <a:rPr lang="en-US" sz="1200" b="1" i="0" kern="1200" dirty="0">
                          <a:solidFill>
                            <a:srgbClr val="000000"/>
                          </a:solidFill>
                          <a:latin typeface="Roboto Condensed Light" panose="02000000000000000000" pitchFamily="2" charset="0"/>
                          <a:ea typeface="+mn-ea"/>
                          <a:cs typeface="+mn-cs"/>
                        </a:rPr>
                        <a:t>KPI:</a:t>
                      </a:r>
                      <a:r>
                        <a:rPr lang="en-US" sz="1200" b="0" i="0" kern="1200" dirty="0">
                          <a:solidFill>
                            <a:srgbClr val="000000"/>
                          </a:solidFill>
                          <a:latin typeface="Roboto Condensed Light" panose="02000000000000000000" pitchFamily="2" charset="0"/>
                          <a:ea typeface="+mn-ea"/>
                          <a:cs typeface="+mn-cs"/>
                        </a:rPr>
                        <a:t> Decrease in change-related incidents. </a:t>
                      </a:r>
                    </a:p>
                  </a:txBody>
                  <a:tcPr marL="46800" marR="108000" marT="36000" marB="14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extLst>
                  <a:ext uri="{0D108BD9-81ED-4DB2-BD59-A6C34878D82A}">
                    <a16:rowId xmlns:a16="http://schemas.microsoft.com/office/drawing/2014/main" val="106570360"/>
                  </a:ext>
                </a:extLst>
              </a:tr>
              <a:tr h="1317189">
                <a:tc>
                  <a:txBody>
                    <a:bodyPr/>
                    <a:lstStyle/>
                    <a:p>
                      <a:pPr marL="184150" indent="-184150" algn="l" defTabSz="914400" rtl="0" eaLnBrk="1" latinLnBrk="0" hangingPunct="1">
                        <a:lnSpc>
                          <a:spcPct val="110000"/>
                        </a:lnSpc>
                        <a:spcBef>
                          <a:spcPts val="1000"/>
                        </a:spcBef>
                        <a:buFont typeface="Arial" panose="020B0604020202020204" pitchFamily="34" charset="0"/>
                        <a:buChar char="•"/>
                      </a:pPr>
                      <a:endParaRPr lang="en-US" sz="1600" b="0" i="0" kern="1200" dirty="0">
                        <a:solidFill>
                          <a:srgbClr val="000000"/>
                        </a:solidFill>
                        <a:latin typeface="Roboto Condensed Light" panose="02000000000000000000" pitchFamily="2" charset="0"/>
                        <a:ea typeface="+mn-ea"/>
                        <a:cs typeface="+mn-cs"/>
                      </a:endParaRPr>
                    </a:p>
                  </a:txBody>
                  <a:tcPr marL="46800" marR="108000" marT="36000" marB="1440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182563" indent="-182563" algn="l" defTabSz="914400" rtl="0" eaLnBrk="1" latinLnBrk="0" hangingPunct="1">
                        <a:lnSpc>
                          <a:spcPct val="110000"/>
                        </a:lnSpc>
                        <a:spcBef>
                          <a:spcPts val="1000"/>
                        </a:spcBef>
                        <a:buFont typeface="Arial" panose="020B0604020202020204" pitchFamily="34" charset="0"/>
                        <a:buChar char="•"/>
                      </a:pPr>
                      <a:r>
                        <a:rPr lang="en-US" sz="1200" b="1" i="0" kern="1200" dirty="0">
                          <a:solidFill>
                            <a:srgbClr val="000000"/>
                          </a:solidFill>
                          <a:latin typeface="Roboto Condensed Light" panose="02000000000000000000" pitchFamily="2" charset="0"/>
                          <a:ea typeface="+mn-ea"/>
                          <a:cs typeface="+mn-cs"/>
                        </a:rPr>
                        <a:t>Change prioritization:</a:t>
                      </a:r>
                      <a:r>
                        <a:rPr lang="en-US" sz="1200" b="0" i="0" kern="1200" dirty="0">
                          <a:solidFill>
                            <a:srgbClr val="000000"/>
                          </a:solidFill>
                          <a:latin typeface="Roboto Condensed Light" panose="02000000000000000000" pitchFamily="2" charset="0"/>
                          <a:ea typeface="+mn-ea"/>
                          <a:cs typeface="+mn-cs"/>
                        </a:rPr>
                        <a:t> The CAB prioritizes changes so that the business is satisfied with the speed of change deployment. </a:t>
                      </a:r>
                    </a:p>
                    <a:p>
                      <a:pPr marL="182563" indent="-182563" algn="l" defTabSz="914400" rtl="0" eaLnBrk="1" latinLnBrk="0" hangingPunct="1">
                        <a:lnSpc>
                          <a:spcPct val="110000"/>
                        </a:lnSpc>
                        <a:spcBef>
                          <a:spcPts val="1000"/>
                        </a:spcBef>
                        <a:buFont typeface="Arial" panose="020B0604020202020204" pitchFamily="34" charset="0"/>
                        <a:buChar char="•"/>
                      </a:pPr>
                      <a:r>
                        <a:rPr lang="en-US" sz="1200" b="0" i="0" kern="1200" dirty="0">
                          <a:solidFill>
                            <a:srgbClr val="000000"/>
                          </a:solidFill>
                          <a:latin typeface="Roboto Condensed Light" panose="02000000000000000000" pitchFamily="2" charset="0"/>
                          <a:ea typeface="+mn-ea"/>
                          <a:cs typeface="+mn-cs"/>
                        </a:rPr>
                        <a:t>35% of changes are urgent.</a:t>
                      </a:r>
                    </a:p>
                    <a:p>
                      <a:pPr marL="182563" indent="-182563" algn="l" defTabSz="914400" rtl="0" eaLnBrk="1" latinLnBrk="0" hangingPunct="1">
                        <a:lnSpc>
                          <a:spcPct val="110000"/>
                        </a:lnSpc>
                        <a:spcBef>
                          <a:spcPts val="1000"/>
                        </a:spcBef>
                        <a:buFont typeface="Arial" panose="020B0604020202020204" pitchFamily="34" charset="0"/>
                        <a:buChar char="•"/>
                      </a:pPr>
                      <a:r>
                        <a:rPr lang="en-US" sz="1200" b="1" i="0" kern="1200" dirty="0">
                          <a:solidFill>
                            <a:srgbClr val="000000"/>
                          </a:solidFill>
                          <a:latin typeface="Roboto Condensed Light" panose="02000000000000000000" pitchFamily="2" charset="0"/>
                          <a:ea typeface="+mn-ea"/>
                          <a:cs typeface="+mn-cs"/>
                        </a:rPr>
                        <a:t>KPI:</a:t>
                      </a:r>
                      <a:r>
                        <a:rPr lang="en-US" sz="1200" b="0" i="0" kern="1200" dirty="0">
                          <a:solidFill>
                            <a:srgbClr val="000000"/>
                          </a:solidFill>
                          <a:latin typeface="Roboto Condensed Light" panose="02000000000000000000" pitchFamily="2" charset="0"/>
                          <a:ea typeface="+mn-ea"/>
                          <a:cs typeface="+mn-cs"/>
                        </a:rPr>
                        <a:t> Decrease in change turnaround time. </a:t>
                      </a:r>
                    </a:p>
                  </a:txBody>
                  <a:tcPr marL="46800" marR="108000" marT="36000" marB="14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extLst>
                  <a:ext uri="{0D108BD9-81ED-4DB2-BD59-A6C34878D82A}">
                    <a16:rowId xmlns:a16="http://schemas.microsoft.com/office/drawing/2014/main" val="1119712986"/>
                  </a:ext>
                </a:extLst>
              </a:tr>
              <a:tr h="1455351">
                <a:tc>
                  <a:txBody>
                    <a:bodyPr/>
                    <a:lstStyle/>
                    <a:p>
                      <a:pPr marL="184150" indent="-184150" algn="l" defTabSz="914400" rtl="0" eaLnBrk="1" latinLnBrk="0" hangingPunct="1">
                        <a:lnSpc>
                          <a:spcPct val="110000"/>
                        </a:lnSpc>
                        <a:spcBef>
                          <a:spcPts val="1000"/>
                        </a:spcBef>
                        <a:buFont typeface="Arial" panose="020B0604020202020204" pitchFamily="34" charset="0"/>
                        <a:buChar char="•"/>
                      </a:pPr>
                      <a:endParaRPr lang="en-US" sz="1600" b="0" i="0" kern="1200" dirty="0">
                        <a:solidFill>
                          <a:srgbClr val="000000"/>
                        </a:solidFill>
                        <a:latin typeface="Roboto Condensed Light" panose="02000000000000000000" pitchFamily="2" charset="0"/>
                        <a:ea typeface="+mn-ea"/>
                        <a:cs typeface="+mn-cs"/>
                      </a:endParaRPr>
                    </a:p>
                  </a:txBody>
                  <a:tcPr marL="46800" marR="108000" marT="36000" marB="1440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180975" indent="-180975" algn="l" defTabSz="914400" rtl="0" eaLnBrk="1" latinLnBrk="0" hangingPunct="1">
                        <a:lnSpc>
                          <a:spcPct val="110000"/>
                        </a:lnSpc>
                        <a:spcBef>
                          <a:spcPts val="1000"/>
                        </a:spcBef>
                        <a:buFont typeface="Arial" panose="020B0604020202020204" pitchFamily="34" charset="0"/>
                        <a:buChar char="•"/>
                      </a:pPr>
                      <a:r>
                        <a:rPr lang="en-US" sz="1200" b="1" i="0" kern="1200" dirty="0">
                          <a:solidFill>
                            <a:srgbClr val="000000"/>
                          </a:solidFill>
                          <a:latin typeface="Roboto Condensed Light" panose="02000000000000000000" pitchFamily="2" charset="0"/>
                          <a:ea typeface="+mn-ea"/>
                          <a:cs typeface="+mn-cs"/>
                        </a:rPr>
                        <a:t>Change deployment: </a:t>
                      </a:r>
                      <a:r>
                        <a:rPr lang="en-US" sz="1200" b="0" i="0" kern="1200" dirty="0">
                          <a:solidFill>
                            <a:srgbClr val="000000"/>
                          </a:solidFill>
                          <a:latin typeface="Roboto Condensed Light" panose="02000000000000000000" pitchFamily="2" charset="0"/>
                          <a:ea typeface="+mn-ea"/>
                          <a:cs typeface="+mn-cs"/>
                        </a:rPr>
                        <a:t>Users are always aware of impending changes and changes don’t interrupt critical business activities. </a:t>
                      </a:r>
                    </a:p>
                    <a:p>
                      <a:pPr marL="180975" indent="-180975" algn="l" defTabSz="914400" rtl="0" eaLnBrk="1" latinLnBrk="0" hangingPunct="1">
                        <a:lnSpc>
                          <a:spcPct val="110000"/>
                        </a:lnSpc>
                        <a:spcBef>
                          <a:spcPts val="1000"/>
                        </a:spcBef>
                        <a:buFont typeface="Arial" panose="020B0604020202020204" pitchFamily="34" charset="0"/>
                        <a:buChar char="•"/>
                      </a:pPr>
                      <a:r>
                        <a:rPr lang="en-US" sz="1200" b="0" i="0" kern="1200" dirty="0">
                          <a:solidFill>
                            <a:srgbClr val="000000"/>
                          </a:solidFill>
                          <a:latin typeface="Roboto Condensed Light" panose="02000000000000000000" pitchFamily="2" charset="0"/>
                          <a:ea typeface="+mn-ea"/>
                          <a:cs typeface="+mn-cs"/>
                        </a:rPr>
                        <a:t>Over 80% of changes are realized as planned</a:t>
                      </a:r>
                    </a:p>
                    <a:p>
                      <a:pPr marL="180975" indent="-180975" algn="l" defTabSz="914400" rtl="0" eaLnBrk="1" latinLnBrk="0" hangingPunct="1">
                        <a:lnSpc>
                          <a:spcPct val="110000"/>
                        </a:lnSpc>
                        <a:spcBef>
                          <a:spcPts val="1000"/>
                        </a:spcBef>
                        <a:buFont typeface="Arial" panose="020B0604020202020204" pitchFamily="34" charset="0"/>
                        <a:buChar char="•"/>
                      </a:pPr>
                      <a:r>
                        <a:rPr lang="en-US" sz="1200" b="1" i="0" kern="1200" dirty="0">
                          <a:solidFill>
                            <a:srgbClr val="000000"/>
                          </a:solidFill>
                          <a:latin typeface="Roboto Condensed Light" panose="02000000000000000000" pitchFamily="2" charset="0"/>
                          <a:ea typeface="+mn-ea"/>
                          <a:cs typeface="+mn-cs"/>
                        </a:rPr>
                        <a:t>KPI:</a:t>
                      </a:r>
                      <a:r>
                        <a:rPr lang="en-US" sz="1200" b="0" i="0" kern="1200" dirty="0">
                          <a:solidFill>
                            <a:srgbClr val="000000"/>
                          </a:solidFill>
                          <a:latin typeface="Roboto Condensed Light" panose="02000000000000000000" pitchFamily="2" charset="0"/>
                          <a:ea typeface="+mn-ea"/>
                          <a:cs typeface="+mn-cs"/>
                        </a:rPr>
                        <a:t> Decrease in the number of failed deployments.</a:t>
                      </a:r>
                    </a:p>
                  </a:txBody>
                  <a:tcPr marL="46800" marR="108000" marT="36000" marB="144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extLst>
                  <a:ext uri="{0D108BD9-81ED-4DB2-BD59-A6C34878D82A}">
                    <a16:rowId xmlns:a16="http://schemas.microsoft.com/office/drawing/2014/main" val="3633828570"/>
                  </a:ext>
                </a:extLst>
              </a:tr>
            </a:tbl>
          </a:graphicData>
        </a:graphic>
      </p:graphicFrame>
      <p:sp>
        <p:nvSpPr>
          <p:cNvPr id="6" name="Rectangle 5">
            <a:extLst>
              <a:ext uri="{FF2B5EF4-FFF2-40B4-BE49-F238E27FC236}">
                <a16:creationId xmlns:a16="http://schemas.microsoft.com/office/drawing/2014/main" id="{3E315EB2-AF36-4B09-B00A-DE3AFD5A5FCB}"/>
              </a:ext>
            </a:extLst>
          </p:cNvPr>
          <p:cNvSpPr/>
          <p:nvPr/>
        </p:nvSpPr>
        <p:spPr>
          <a:xfrm flipV="1">
            <a:off x="303278" y="1168569"/>
            <a:ext cx="11536206" cy="83864"/>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541456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A579B9F4-F655-8B4D-9FCC-74877991C78F}"/>
              </a:ext>
            </a:extLst>
          </p:cNvPr>
          <p:cNvSpPr>
            <a:spLocks noGrp="1"/>
          </p:cNvSpPr>
          <p:nvPr>
            <p:ph type="title"/>
          </p:nvPr>
        </p:nvSpPr>
        <p:spPr>
          <a:xfrm>
            <a:off x="354105" y="530021"/>
            <a:ext cx="11536205" cy="1130188"/>
          </a:xfrm>
        </p:spPr>
        <p:txBody>
          <a:bodyPr>
            <a:noAutofit/>
          </a:bodyPr>
          <a:lstStyle/>
          <a:p>
            <a:r>
              <a:rPr lang="en-US" sz="2800" dirty="0"/>
              <a:t>Info-Tech’s methodology for change management optimization focuses on building standardized processes</a:t>
            </a:r>
            <a:endParaRPr lang="en-US" sz="2800" dirty="0">
              <a:solidFill>
                <a:srgbClr val="717272"/>
              </a:solidFill>
            </a:endParaRPr>
          </a:p>
        </p:txBody>
      </p:sp>
      <p:sp>
        <p:nvSpPr>
          <p:cNvPr id="7" name="Rectangle 6">
            <a:extLst>
              <a:ext uri="{FF2B5EF4-FFF2-40B4-BE49-F238E27FC236}">
                <a16:creationId xmlns:a16="http://schemas.microsoft.com/office/drawing/2014/main" id="{CD4FD073-B817-4E3F-89E9-A6CEE16BA7E5}"/>
              </a:ext>
            </a:extLst>
          </p:cNvPr>
          <p:cNvSpPr/>
          <p:nvPr/>
        </p:nvSpPr>
        <p:spPr>
          <a:xfrm flipV="1">
            <a:off x="354105" y="1510660"/>
            <a:ext cx="11536206" cy="83864"/>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graphicFrame>
        <p:nvGraphicFramePr>
          <p:cNvPr id="8" name="Table 7">
            <a:extLst>
              <a:ext uri="{FF2B5EF4-FFF2-40B4-BE49-F238E27FC236}">
                <a16:creationId xmlns:a16="http://schemas.microsoft.com/office/drawing/2014/main" id="{7596626A-A49E-49CC-A20B-FA99D5E0E724}"/>
              </a:ext>
            </a:extLst>
          </p:cNvPr>
          <p:cNvGraphicFramePr>
            <a:graphicFrameLocks noGrp="1"/>
          </p:cNvGraphicFramePr>
          <p:nvPr>
            <p:extLst>
              <p:ext uri="{D42A27DB-BD31-4B8C-83A1-F6EECF244321}">
                <p14:modId xmlns:p14="http://schemas.microsoft.com/office/powerpoint/2010/main" val="2812134420"/>
              </p:ext>
            </p:extLst>
          </p:nvPr>
        </p:nvGraphicFramePr>
        <p:xfrm>
          <a:off x="354104" y="1660209"/>
          <a:ext cx="11536205" cy="4685583"/>
        </p:xfrm>
        <a:graphic>
          <a:graphicData uri="http://schemas.openxmlformats.org/drawingml/2006/table">
            <a:tbl>
              <a:tblPr firstRow="1" bandRow="1">
                <a:tableStyleId>{5C22544A-7EE6-4342-B048-85BDC9FD1C3A}</a:tableStyleId>
              </a:tblPr>
              <a:tblGrid>
                <a:gridCol w="1560470">
                  <a:extLst>
                    <a:ext uri="{9D8B030D-6E8A-4147-A177-3AD203B41FA5}">
                      <a16:colId xmlns:a16="http://schemas.microsoft.com/office/drawing/2014/main" val="976837652"/>
                    </a:ext>
                  </a:extLst>
                </a:gridCol>
                <a:gridCol w="2449196">
                  <a:extLst>
                    <a:ext uri="{9D8B030D-6E8A-4147-A177-3AD203B41FA5}">
                      <a16:colId xmlns:a16="http://schemas.microsoft.com/office/drawing/2014/main" val="2500794229"/>
                    </a:ext>
                  </a:extLst>
                </a:gridCol>
                <a:gridCol w="208297">
                  <a:extLst>
                    <a:ext uri="{9D8B030D-6E8A-4147-A177-3AD203B41FA5}">
                      <a16:colId xmlns:a16="http://schemas.microsoft.com/office/drawing/2014/main" val="1775637300"/>
                    </a:ext>
                  </a:extLst>
                </a:gridCol>
                <a:gridCol w="2145604">
                  <a:extLst>
                    <a:ext uri="{9D8B030D-6E8A-4147-A177-3AD203B41FA5}">
                      <a16:colId xmlns:a16="http://schemas.microsoft.com/office/drawing/2014/main" val="1791260046"/>
                    </a:ext>
                  </a:extLst>
                </a:gridCol>
                <a:gridCol w="479214">
                  <a:extLst>
                    <a:ext uri="{9D8B030D-6E8A-4147-A177-3AD203B41FA5}">
                      <a16:colId xmlns:a16="http://schemas.microsoft.com/office/drawing/2014/main" val="3129462953"/>
                    </a:ext>
                  </a:extLst>
                </a:gridCol>
                <a:gridCol w="2346712">
                  <a:extLst>
                    <a:ext uri="{9D8B030D-6E8A-4147-A177-3AD203B41FA5}">
                      <a16:colId xmlns:a16="http://schemas.microsoft.com/office/drawing/2014/main" val="4002077772"/>
                    </a:ext>
                  </a:extLst>
                </a:gridCol>
                <a:gridCol w="2346712">
                  <a:extLst>
                    <a:ext uri="{9D8B030D-6E8A-4147-A177-3AD203B41FA5}">
                      <a16:colId xmlns:a16="http://schemas.microsoft.com/office/drawing/2014/main" val="3416837704"/>
                    </a:ext>
                  </a:extLst>
                </a:gridCol>
              </a:tblGrid>
              <a:tr h="1219599">
                <a:tc>
                  <a:txBody>
                    <a:bodyPr/>
                    <a:lstStyle/>
                    <a:p>
                      <a:pPr marL="12700" marR="962660" indent="0">
                        <a:lnSpc>
                          <a:spcPct val="101000"/>
                        </a:lnSpc>
                        <a:spcBef>
                          <a:spcPts val="2045"/>
                        </a:spcBef>
                        <a:tabLst/>
                      </a:pPr>
                      <a:endParaRPr sz="1200" b="0" i="0" dirty="0">
                        <a:latin typeface="Montserrat SemiBold" pitchFamily="2" charset="77"/>
                        <a:cs typeface="Arial" panose="020B0604020202020204" pitchFamily="34" charset="0"/>
                      </a:endParaRPr>
                    </a:p>
                  </a:txBody>
                  <a:tcPr marL="108000" marR="0" marT="216000" marB="10800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CA" sz="1600" b="0" i="0" spc="6" dirty="0">
                          <a:solidFill>
                            <a:srgbClr val="2576B7"/>
                          </a:solidFill>
                          <a:latin typeface="Montserrat SemiBold" pitchFamily="2" charset="77"/>
                          <a:cs typeface="Arial" panose="020B0604020202020204" pitchFamily="34" charset="0"/>
                        </a:rPr>
                        <a:t>1. Define Change Management</a:t>
                      </a:r>
                      <a:endParaRPr lang="en-CA" sz="1600" b="0" i="0" dirty="0">
                        <a:solidFill>
                          <a:srgbClr val="2576B7"/>
                        </a:solidFill>
                        <a:latin typeface="Montserrat SemiBold" pitchFamily="2" charset="77"/>
                        <a:cs typeface="Arial" panose="020B0604020202020204" pitchFamily="34" charset="0"/>
                      </a:endParaRPr>
                    </a:p>
                  </a:txBody>
                  <a:tcPr marL="108000" marR="108000" marT="216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CA" sz="1600" b="0" i="0" spc="6">
                          <a:solidFill>
                            <a:srgbClr val="2576B7"/>
                          </a:solidFill>
                          <a:latin typeface="Montserrat SemiBold" pitchFamily="2" charset="77"/>
                          <a:cs typeface="Arial" panose="020B0604020202020204" pitchFamily="34" charset="0"/>
                        </a:rPr>
                        <a:t>2. Establish Roles and Workflows</a:t>
                      </a:r>
                      <a:endParaRPr lang="en-CA" sz="1600" b="0" i="0" dirty="0">
                        <a:solidFill>
                          <a:srgbClr val="2576B7"/>
                        </a:solidFill>
                        <a:latin typeface="Montserrat SemiBold" pitchFamily="2" charset="77"/>
                        <a:cs typeface="Arial" panose="020B0604020202020204" pitchFamily="34" charset="0"/>
                      </a:endParaRPr>
                    </a:p>
                  </a:txBody>
                  <a:tcPr marL="108000" marR="108000" marT="216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b="0" i="0" spc="6" dirty="0">
                          <a:solidFill>
                            <a:srgbClr val="2576B7"/>
                          </a:solidFill>
                          <a:latin typeface="Montserrat SemiBold" pitchFamily="2" charset="77"/>
                          <a:cs typeface="Arial" panose="020B0604020202020204" pitchFamily="34" charset="0"/>
                        </a:rPr>
                        <a:t>2. Establish Roles and Workflows</a:t>
                      </a:r>
                      <a:endParaRPr lang="en-CA" sz="1600" b="0" i="0" dirty="0">
                        <a:solidFill>
                          <a:srgbClr val="2576B7"/>
                        </a:solidFill>
                        <a:latin typeface="Montserrat SemiBold" pitchFamily="2" charset="77"/>
                        <a:cs typeface="Arial" panose="020B0604020202020204" pitchFamily="34" charset="0"/>
                      </a:endParaRPr>
                    </a:p>
                  </a:txBody>
                  <a:tcPr marL="108000" marR="108000" marT="216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CA" sz="1600" b="0" i="0" spc="6" dirty="0">
                          <a:solidFill>
                            <a:srgbClr val="2576B7"/>
                          </a:solidFill>
                          <a:latin typeface="Montserrat SemiBold" pitchFamily="2" charset="77"/>
                          <a:cs typeface="Arial" panose="020B0604020202020204" pitchFamily="34" charset="0"/>
                        </a:rPr>
                        <a:t>3. Define the RFC and Post-Implementation Activities</a:t>
                      </a:r>
                      <a:endParaRPr lang="en-CA" sz="1600" b="0" i="0" dirty="0">
                        <a:solidFill>
                          <a:srgbClr val="2576B7"/>
                        </a:solidFill>
                        <a:latin typeface="Montserrat SemiBold" pitchFamily="2" charset="77"/>
                        <a:cs typeface="Arial" panose="020B0604020202020204" pitchFamily="34" charset="0"/>
                      </a:endParaRPr>
                    </a:p>
                  </a:txBody>
                  <a:tcPr marL="108000" marR="108000" marT="216000" marB="10800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b="0" i="0" spc="6" dirty="0">
                          <a:solidFill>
                            <a:srgbClr val="2576B7"/>
                          </a:solidFill>
                          <a:latin typeface="Montserrat SemiBold" pitchFamily="2" charset="77"/>
                          <a:cs typeface="Arial" panose="020B0604020202020204" pitchFamily="34" charset="0"/>
                        </a:rPr>
                        <a:t>3. Define the RFC and Post-Implementation Activities</a:t>
                      </a:r>
                      <a:endParaRPr lang="en-CA" sz="1600" b="0" i="0" dirty="0">
                        <a:solidFill>
                          <a:srgbClr val="2576B7"/>
                        </a:solidFill>
                        <a:latin typeface="Montserrat SemiBold" pitchFamily="2" charset="77"/>
                        <a:cs typeface="Arial" panose="020B0604020202020204" pitchFamily="34" charset="0"/>
                      </a:endParaRPr>
                    </a:p>
                  </a:txBody>
                  <a:tcPr marL="108000" marR="108000" marT="216000" marB="10800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b="0" i="0" spc="6" dirty="0">
                          <a:solidFill>
                            <a:srgbClr val="2576B7"/>
                          </a:solidFill>
                          <a:latin typeface="Montserrat SemiBold" pitchFamily="2" charset="77"/>
                          <a:cs typeface="Arial" panose="020B0604020202020204" pitchFamily="34" charset="0"/>
                        </a:rPr>
                        <a:t>4. Measure, Manage, and Maintain</a:t>
                      </a:r>
                      <a:endParaRPr lang="en-CA" sz="1600" b="0" i="0" dirty="0">
                        <a:solidFill>
                          <a:srgbClr val="2576B7"/>
                        </a:solidFill>
                        <a:latin typeface="Montserrat SemiBold" pitchFamily="2" charset="77"/>
                        <a:cs typeface="Arial" panose="020B0604020202020204" pitchFamily="34" charset="0"/>
                      </a:endParaRPr>
                    </a:p>
                  </a:txBody>
                  <a:tcPr marL="108000" marR="108000" marT="216000" marB="10800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191C5">
                        <a:alpha val="29804"/>
                      </a:srgbClr>
                    </a:solidFill>
                  </a:tcPr>
                </a:tc>
                <a:extLst>
                  <a:ext uri="{0D108BD9-81ED-4DB2-BD59-A6C34878D82A}">
                    <a16:rowId xmlns:a16="http://schemas.microsoft.com/office/drawing/2014/main" val="2052837071"/>
                  </a:ext>
                </a:extLst>
              </a:tr>
              <a:tr h="970002">
                <a:tc>
                  <a:txBody>
                    <a:bodyPr/>
                    <a:lstStyle/>
                    <a:p>
                      <a:r>
                        <a:rPr lang="en-US" sz="1400" b="1" i="0" dirty="0">
                          <a:solidFill>
                            <a:srgbClr val="4A4A4A"/>
                          </a:solidFill>
                          <a:latin typeface="Montserrat SemiBold" pitchFamily="2" charset="77"/>
                        </a:rPr>
                        <a:t>Phase Steps</a:t>
                      </a:r>
                    </a:p>
                  </a:txBody>
                  <a:tcPr marL="108000" marR="0" marT="36000" marB="144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CA" sz="1300" b="0" i="0" spc="-5"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1.1 Assess Maturity</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CA" sz="1300" b="0" i="0" spc="-5"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1.2 Categorize Changes and Build Your Risk Assessment</a:t>
                      </a:r>
                      <a:endParaRPr lang="en-CA" sz="13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endParaRPr>
                    </a:p>
                  </a:txBody>
                  <a:tcPr marL="46800" marR="108000" marT="36000" marB="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gridSpan="2">
                  <a:txBody>
                    <a:bodyPr/>
                    <a:lstStyle/>
                    <a:p>
                      <a:pPr algn="l">
                        <a:lnSpc>
                          <a:spcPct val="100000"/>
                        </a:lnSpc>
                      </a:pPr>
                      <a:r>
                        <a:rPr lang="en-US" sz="13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2.1 Determine Roles and Responsibilities </a:t>
                      </a:r>
                    </a:p>
                    <a:p>
                      <a:pPr algn="l">
                        <a:lnSpc>
                          <a:spcPct val="100000"/>
                        </a:lnSpc>
                      </a:pPr>
                      <a:r>
                        <a:rPr lang="en-US" sz="13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2.2 Build Core Workflows</a:t>
                      </a:r>
                      <a:endParaRPr lang="en-CA" sz="13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endParaRPr>
                    </a:p>
                  </a:txBody>
                  <a:tcPr marL="46800" marR="108000" marT="36000" marB="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hMerge="1">
                  <a:txBody>
                    <a:bodyPr/>
                    <a:lstStyle/>
                    <a:p>
                      <a:pPr algn="ctr">
                        <a:lnSpc>
                          <a:spcPct val="100000"/>
                        </a:lnSpc>
                      </a:pPr>
                      <a:r>
                        <a:rPr lang="en-US" sz="14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2.1 Determine Roles and Responsibilities </a:t>
                      </a:r>
                    </a:p>
                    <a:p>
                      <a:pPr algn="ctr">
                        <a:lnSpc>
                          <a:spcPct val="100000"/>
                        </a:lnSpc>
                      </a:pPr>
                      <a:r>
                        <a:rPr lang="en-US" sz="14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2.2 Design Change Workflows</a:t>
                      </a:r>
                    </a:p>
                  </a:txBody>
                  <a:tcPr marL="46800" marR="108000" marT="36000" marB="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gridSpan="2">
                  <a:txBody>
                    <a:bodyPr/>
                    <a:lstStyle/>
                    <a:p>
                      <a:pPr algn="l">
                        <a:lnSpc>
                          <a:spcPct val="100000"/>
                        </a:lnSpc>
                      </a:pPr>
                      <a:r>
                        <a:rPr lang="en-US" sz="13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3.1 Design the RFC</a:t>
                      </a:r>
                    </a:p>
                    <a:p>
                      <a:pPr algn="l">
                        <a:lnSpc>
                          <a:spcPct val="100000"/>
                        </a:lnSpc>
                      </a:pPr>
                      <a:r>
                        <a:rPr lang="en-US" sz="13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3.2 Establish Post-Implementation Activities</a:t>
                      </a:r>
                      <a:endParaRPr lang="en-CA" sz="13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endParaRPr>
                    </a:p>
                  </a:txBody>
                  <a:tcPr marL="46800" marR="108000" marT="36000" marB="14400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tc hMerge="1">
                  <a:txBody>
                    <a:bodyPr/>
                    <a:lstStyle/>
                    <a:p>
                      <a:pPr algn="ctr">
                        <a:lnSpc>
                          <a:spcPct val="100000"/>
                        </a:lnSpc>
                      </a:pPr>
                      <a:r>
                        <a:rPr lang="en-US" sz="14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3.1 Create the Request for Change Form (RFC)</a:t>
                      </a:r>
                    </a:p>
                    <a:p>
                      <a:pPr algn="ctr">
                        <a:lnSpc>
                          <a:spcPct val="100000"/>
                        </a:lnSpc>
                      </a:pPr>
                      <a:r>
                        <a:rPr lang="en-US" sz="14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3.2 Establish Post-Implementation Activities</a:t>
                      </a:r>
                    </a:p>
                  </a:txBody>
                  <a:tcPr marL="46800" marR="108000" marT="36000" marB="14400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tc>
                  <a:txBody>
                    <a:bodyPr/>
                    <a:lstStyle/>
                    <a:p>
                      <a:pPr algn="l">
                        <a:lnSpc>
                          <a:spcPct val="100000"/>
                        </a:lnSpc>
                      </a:pPr>
                      <a:r>
                        <a:rPr lang="en-US" sz="13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4.1 Identify Metrics and Build the Change Calendar</a:t>
                      </a:r>
                    </a:p>
                    <a:p>
                      <a:pPr algn="l">
                        <a:lnSpc>
                          <a:spcPct val="100000"/>
                        </a:lnSpc>
                      </a:pPr>
                      <a:r>
                        <a:rPr lang="en-US" sz="13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4.2 Implement the Project</a:t>
                      </a:r>
                    </a:p>
                  </a:txBody>
                  <a:tcPr marL="46800" marR="108000" marT="36000" marB="14400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5191C5">
                        <a:alpha val="29804"/>
                      </a:srgbClr>
                    </a:solidFill>
                  </a:tcPr>
                </a:tc>
                <a:extLst>
                  <a:ext uri="{0D108BD9-81ED-4DB2-BD59-A6C34878D82A}">
                    <a16:rowId xmlns:a16="http://schemas.microsoft.com/office/drawing/2014/main" val="106570360"/>
                  </a:ext>
                </a:extLst>
              </a:tr>
              <a:tr h="738427">
                <a:tc rowSpan="2">
                  <a:txBody>
                    <a:bodyPr/>
                    <a:lstStyle/>
                    <a:p>
                      <a:r>
                        <a:rPr lang="en-US" sz="1400" b="1" i="0" dirty="0">
                          <a:solidFill>
                            <a:srgbClr val="4A4A4A"/>
                          </a:solidFill>
                          <a:latin typeface="Montserrat SemiBold" pitchFamily="2" charset="77"/>
                        </a:rPr>
                        <a:t>Phase Deliverables</a:t>
                      </a:r>
                    </a:p>
                  </a:txBody>
                  <a:tcPr marL="108000" marR="108000" marT="108000" marB="108000" anchor="ctr">
                    <a:lnL w="12700" cmpd="sng">
                      <a:noFill/>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noFill/>
                  </a:tcPr>
                </a:tc>
                <a:tc gridSpan="6">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3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Change Management Standard Operating Procedure (SOP)</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3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Change Management Project Summary Template</a:t>
                      </a:r>
                      <a:endParaRPr lang="en-CA" sz="13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endParaRPr>
                    </a:p>
                  </a:txBody>
                  <a:tcPr marL="180000" marR="180000" marT="180000" marB="180000" anchor="ctr">
                    <a:lnL w="12700" cap="flat" cmpd="sng" algn="ctr">
                      <a:noFill/>
                      <a:prstDash val="solid"/>
                      <a:round/>
                      <a:headEnd type="none" w="med" len="med"/>
                      <a:tailEnd type="none" w="med" len="med"/>
                    </a:lnL>
                    <a:lnR w="12700" cmpd="sng">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hMerge="1">
                  <a:txBody>
                    <a:bodyPr/>
                    <a:lstStyle/>
                    <a:p>
                      <a:endParaRPr lang="en-CA"/>
                    </a:p>
                  </a:txBody>
                  <a:tcPr/>
                </a:tc>
                <a:tc hMerge="1">
                  <a:txBody>
                    <a:bodyPr/>
                    <a:lstStyle/>
                    <a:p>
                      <a:pPr algn="ctr">
                        <a:lnSpc>
                          <a:spcPct val="100000"/>
                        </a:lnSpc>
                      </a:pPr>
                      <a:endParaRPr lang="en-US" sz="14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endParaRPr>
                    </a:p>
                  </a:txBody>
                  <a:tcPr marL="180000" marR="180000" marT="180000" marB="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hMerge="1">
                  <a:txBody>
                    <a:bodyPr/>
                    <a:lstStyle/>
                    <a:p>
                      <a:endParaRPr lang="en-CA"/>
                    </a:p>
                  </a:txBody>
                  <a:tcPr/>
                </a:tc>
                <a:tc hMerge="1">
                  <a:txBody>
                    <a:bodyPr/>
                    <a:lstStyle/>
                    <a:p>
                      <a:pPr algn="ctr">
                        <a:lnSpc>
                          <a:spcPct val="100000"/>
                        </a:lnSpc>
                      </a:pPr>
                      <a:endParaRPr lang="en-US" sz="14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endParaRPr>
                    </a:p>
                  </a:txBody>
                  <a:tcPr marL="180000" marR="180000" marT="180000" marB="180000" anchor="ctr">
                    <a:lnL w="12700" cap="flat" cmpd="sng" algn="ctr">
                      <a:noFill/>
                      <a:prstDash val="solid"/>
                      <a:round/>
                      <a:headEnd type="none" w="med" len="med"/>
                      <a:tailEnd type="none" w="med" len="med"/>
                    </a:lnL>
                    <a:lnR w="12700" cmpd="sng">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tc hMerge="1">
                  <a:txBody>
                    <a:bodyPr/>
                    <a:lstStyle/>
                    <a:p>
                      <a:pPr algn="ctr">
                        <a:lnSpc>
                          <a:spcPct val="100000"/>
                        </a:lnSpc>
                      </a:pPr>
                      <a:endParaRPr lang="en-US" sz="14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endParaRPr>
                    </a:p>
                  </a:txBody>
                  <a:tcPr marL="180000" marR="180000" marT="180000" marB="180000" anchor="ctr">
                    <a:lnL w="12700" cap="flat" cmpd="sng" algn="ctr">
                      <a:noFill/>
                      <a:prstDash val="solid"/>
                      <a:round/>
                      <a:headEnd type="none" w="med" len="med"/>
                      <a:tailEnd type="none" w="med" len="med"/>
                    </a:lnL>
                    <a:lnR w="12700" cmpd="sng">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5191C5">
                        <a:alpha val="29804"/>
                      </a:srgbClr>
                    </a:solidFill>
                  </a:tcPr>
                </a:tc>
                <a:extLst>
                  <a:ext uri="{0D108BD9-81ED-4DB2-BD59-A6C34878D82A}">
                    <a16:rowId xmlns:a16="http://schemas.microsoft.com/office/drawing/2014/main" val="1924172819"/>
                  </a:ext>
                </a:extLst>
              </a:tr>
              <a:tr h="1739742">
                <a:tc vMerge="1">
                  <a:txBody>
                    <a:bodyPr/>
                    <a:lstStyle/>
                    <a:p>
                      <a:r>
                        <a:rPr lang="en-US" sz="1400" b="1" i="0" dirty="0">
                          <a:solidFill>
                            <a:srgbClr val="4A4A4A"/>
                          </a:solidFill>
                          <a:latin typeface="Montserrat SemiBold" pitchFamily="2" charset="77"/>
                        </a:rPr>
                        <a:t>Phase Deliverables</a:t>
                      </a:r>
                    </a:p>
                  </a:txBody>
                  <a:tcPr marL="108000" marR="108000" marT="108000" marB="108000" anchor="ctr">
                    <a:lnL w="12700" cmpd="sng">
                      <a:noFill/>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300" b="0" i="0" kern="1200" dirty="0">
                          <a:solidFill>
                            <a:srgbClr val="4B4B4B"/>
                          </a:solidFill>
                          <a:effectLst/>
                          <a:latin typeface="Roboto Condensed Light" panose="02000000000000000000" pitchFamily="2" charset="0"/>
                          <a:ea typeface="Roboto Condensed Light" panose="02000000000000000000" pitchFamily="2" charset="0"/>
                          <a:cs typeface="Arial" panose="020B0604020202020204" pitchFamily="34" charset="0"/>
                        </a:rPr>
                        <a:t>Change Management Maturity Assessment Tool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300" b="0" i="0" kern="1200" dirty="0">
                          <a:solidFill>
                            <a:srgbClr val="4B4B4B"/>
                          </a:solidFill>
                          <a:effectLst/>
                          <a:latin typeface="Roboto Condensed Light" panose="02000000000000000000" pitchFamily="2" charset="0"/>
                          <a:ea typeface="Roboto Condensed Light" panose="02000000000000000000" pitchFamily="2" charset="0"/>
                          <a:cs typeface="Arial" panose="020B0604020202020204" pitchFamily="34" charset="0"/>
                        </a:rPr>
                        <a:t>Change Management Risk Assessment Tool</a:t>
                      </a:r>
                      <a:endParaRPr lang="en-CA" sz="13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endParaRPr>
                    </a:p>
                  </a:txBody>
                  <a:tcPr marL="180000" marR="180000" marT="180000" marB="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hMerge="1">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4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endParaRPr>
                    </a:p>
                  </a:txBody>
                  <a:tcPr marL="180000" marR="180000" marT="180000" marB="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gridSpan="2">
                  <a:txBody>
                    <a:bodyPr/>
                    <a:lstStyle/>
                    <a:p>
                      <a:pPr marL="285750" indent="-285750" algn="l">
                        <a:lnSpc>
                          <a:spcPct val="100000"/>
                        </a:lnSpc>
                        <a:buFont typeface="Arial" panose="020B0604020202020204" pitchFamily="34" charset="0"/>
                        <a:buChar char="•"/>
                      </a:pPr>
                      <a:r>
                        <a:rPr lang="en-CA" sz="1300" b="0" i="0" kern="1200" dirty="0">
                          <a:solidFill>
                            <a:srgbClr val="4B4B4B"/>
                          </a:solidFill>
                          <a:effectLst/>
                          <a:latin typeface="Roboto Condensed Light" panose="02000000000000000000" pitchFamily="2" charset="0"/>
                          <a:ea typeface="Roboto Condensed Light" panose="02000000000000000000" pitchFamily="2" charset="0"/>
                          <a:cs typeface="Arial" panose="020B0604020202020204" pitchFamily="34" charset="0"/>
                        </a:rPr>
                        <a:t>Change Manager Job Description</a:t>
                      </a:r>
                    </a:p>
                    <a:p>
                      <a:pPr marL="285750" indent="-285750" algn="l">
                        <a:lnSpc>
                          <a:spcPct val="100000"/>
                        </a:lnSpc>
                        <a:buFont typeface="Arial" panose="020B0604020202020204" pitchFamily="34" charset="0"/>
                        <a:buChar char="•"/>
                      </a:pPr>
                      <a:r>
                        <a:rPr lang="en-CA" sz="1300" b="0" i="0" kern="1200" dirty="0">
                          <a:solidFill>
                            <a:srgbClr val="4B4B4B"/>
                          </a:solidFill>
                          <a:effectLst/>
                          <a:latin typeface="Roboto Condensed Light" panose="02000000000000000000" pitchFamily="2" charset="0"/>
                          <a:ea typeface="Roboto Condensed Light" panose="02000000000000000000" pitchFamily="2" charset="0"/>
                          <a:cs typeface="Arial" panose="020B0604020202020204" pitchFamily="34" charset="0"/>
                        </a:rPr>
                        <a:t>Change Management Process Library</a:t>
                      </a:r>
                    </a:p>
                  </a:txBody>
                  <a:tcPr marL="180000" marR="180000" marT="180000" marB="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hMerge="1">
                  <a:txBody>
                    <a:bodyPr/>
                    <a:lstStyle/>
                    <a:p>
                      <a:pPr marL="285750" indent="-285750" algn="l">
                        <a:lnSpc>
                          <a:spcPct val="100000"/>
                        </a:lnSpc>
                        <a:buFont typeface="Arial" panose="020B0604020202020204" pitchFamily="34" charset="0"/>
                        <a:buChar char="•"/>
                      </a:pPr>
                      <a:endParaRPr lang="en-CA" sz="1400" b="0" i="0" kern="1200" dirty="0">
                        <a:solidFill>
                          <a:srgbClr val="4B4B4B"/>
                        </a:solidFill>
                        <a:effectLst/>
                        <a:latin typeface="Roboto Condensed Light" panose="02000000000000000000" pitchFamily="2" charset="0"/>
                        <a:ea typeface="Roboto Condensed Light" panose="02000000000000000000" pitchFamily="2" charset="0"/>
                        <a:cs typeface="Arial" panose="020B0604020202020204" pitchFamily="34" charset="0"/>
                      </a:endParaRPr>
                    </a:p>
                  </a:txBody>
                  <a:tcPr marL="180000" marR="180000" marT="180000" marB="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pPr marL="285750" indent="-285750" algn="l">
                        <a:lnSpc>
                          <a:spcPct val="100000"/>
                        </a:lnSpc>
                        <a:buFont typeface="Arial" panose="020B0604020202020204" pitchFamily="34" charset="0"/>
                        <a:buChar char="•"/>
                      </a:pPr>
                      <a:r>
                        <a:rPr lang="en-CA" sz="1300" b="0" i="0" kern="1200" dirty="0">
                          <a:solidFill>
                            <a:srgbClr val="4B4B4B"/>
                          </a:solidFill>
                          <a:effectLst/>
                          <a:latin typeface="Roboto Condensed Light" panose="02000000000000000000" pitchFamily="2" charset="0"/>
                          <a:ea typeface="Roboto Condensed Light" panose="02000000000000000000" pitchFamily="2" charset="0"/>
                          <a:cs typeface="Arial" panose="020B0604020202020204" pitchFamily="34" charset="0"/>
                        </a:rPr>
                        <a:t>Request for Change (RFC) Form Template</a:t>
                      </a:r>
                    </a:p>
                    <a:p>
                      <a:pPr marL="285750" indent="-285750" algn="l">
                        <a:lnSpc>
                          <a:spcPct val="100000"/>
                        </a:lnSpc>
                        <a:buFont typeface="Arial" panose="020B0604020202020204" pitchFamily="34" charset="0"/>
                        <a:buChar char="•"/>
                      </a:pPr>
                      <a:r>
                        <a:rPr lang="en-CA" sz="1300" b="0" i="0" kern="1200" dirty="0">
                          <a:solidFill>
                            <a:srgbClr val="4B4B4B"/>
                          </a:solidFill>
                          <a:effectLst/>
                          <a:latin typeface="Roboto Condensed Light" panose="02000000000000000000" pitchFamily="2" charset="0"/>
                          <a:ea typeface="Roboto Condensed Light" panose="02000000000000000000" pitchFamily="2" charset="0"/>
                          <a:cs typeface="Arial" panose="020B0604020202020204" pitchFamily="34" charset="0"/>
                        </a:rPr>
                        <a:t>Change Management Pre-Implementation Checklist</a:t>
                      </a:r>
                    </a:p>
                    <a:p>
                      <a:pPr marL="285750" indent="-285750" algn="l">
                        <a:lnSpc>
                          <a:spcPct val="100000"/>
                        </a:lnSpc>
                        <a:buFont typeface="Arial" panose="020B0604020202020204" pitchFamily="34" charset="0"/>
                        <a:buChar char="•"/>
                      </a:pPr>
                      <a:r>
                        <a:rPr lang="en-CA" sz="1300" b="0" i="0" kern="1200" dirty="0">
                          <a:solidFill>
                            <a:srgbClr val="4B4B4B"/>
                          </a:solidFill>
                          <a:effectLst/>
                          <a:latin typeface="Roboto Condensed Light" panose="02000000000000000000" pitchFamily="2" charset="0"/>
                          <a:ea typeface="Roboto Condensed Light" panose="02000000000000000000" pitchFamily="2" charset="0"/>
                          <a:cs typeface="Arial" panose="020B0604020202020204" pitchFamily="34" charset="0"/>
                        </a:rPr>
                        <a:t>Change Management Post-Implementation Checklist</a:t>
                      </a:r>
                    </a:p>
                  </a:txBody>
                  <a:tcPr marL="180000" marR="180000" marT="180000" marB="180000" anchor="ctr">
                    <a:lnL w="12700" cap="flat" cmpd="sng" algn="ctr">
                      <a:noFill/>
                      <a:prstDash val="solid"/>
                      <a:round/>
                      <a:headEnd type="none" w="med" len="med"/>
                      <a:tailEnd type="none" w="med" len="med"/>
                    </a:lnL>
                    <a:lnR w="12700" cmpd="sng">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tc>
                  <a:txBody>
                    <a:bodyPr/>
                    <a:lstStyle/>
                    <a:p>
                      <a:pPr marL="285750" indent="-285750" algn="l">
                        <a:lnSpc>
                          <a:spcPct val="100000"/>
                        </a:lnSpc>
                        <a:buFont typeface="Arial" panose="020B0604020202020204" pitchFamily="34" charset="0"/>
                        <a:buChar char="•"/>
                      </a:pPr>
                      <a:r>
                        <a:rPr lang="en-US" sz="13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Change Management Metrics Tool</a:t>
                      </a:r>
                    </a:p>
                    <a:p>
                      <a:pPr marL="285750" indent="-285750" algn="l">
                        <a:lnSpc>
                          <a:spcPct val="100000"/>
                        </a:lnSpc>
                        <a:buFont typeface="Arial" panose="020B0604020202020204" pitchFamily="34" charset="0"/>
                        <a:buChar char="•"/>
                      </a:pPr>
                      <a:r>
                        <a:rPr lang="en-US" sz="13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Change Management Communications Plan</a:t>
                      </a:r>
                    </a:p>
                    <a:p>
                      <a:pPr marL="285750" indent="-285750" algn="l">
                        <a:lnSpc>
                          <a:spcPct val="100000"/>
                        </a:lnSpc>
                        <a:buFont typeface="Arial" panose="020B0604020202020204" pitchFamily="34" charset="0"/>
                        <a:buChar char="•"/>
                      </a:pPr>
                      <a:r>
                        <a:rPr lang="en-US" sz="1300" b="0" i="0" dirty="0" err="1">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Chanage</a:t>
                      </a:r>
                      <a:r>
                        <a:rPr lang="en-US" sz="13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 Management Roadmap Tool</a:t>
                      </a:r>
                    </a:p>
                  </a:txBody>
                  <a:tcPr marL="180000" marR="180000" marT="180000" marB="180000" anchor="ctr">
                    <a:lnL w="12700" cap="flat" cmpd="sng" algn="ctr">
                      <a:noFill/>
                      <a:prstDash val="solid"/>
                      <a:round/>
                      <a:headEnd type="none" w="med" len="med"/>
                      <a:tailEnd type="none" w="med" len="med"/>
                    </a:lnL>
                    <a:lnR w="12700" cmpd="sng">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5191C5">
                        <a:alpha val="29804"/>
                      </a:srgbClr>
                    </a:solidFill>
                  </a:tcPr>
                </a:tc>
                <a:extLst>
                  <a:ext uri="{0D108BD9-81ED-4DB2-BD59-A6C34878D82A}">
                    <a16:rowId xmlns:a16="http://schemas.microsoft.com/office/drawing/2014/main" val="385565625"/>
                  </a:ext>
                </a:extLst>
              </a:tr>
            </a:tbl>
          </a:graphicData>
        </a:graphic>
      </p:graphicFrame>
    </p:spTree>
    <p:extLst>
      <p:ext uri="{BB962C8B-B14F-4D97-AF65-F5344CB8AC3E}">
        <p14:creationId xmlns:p14="http://schemas.microsoft.com/office/powerpoint/2010/main" val="2595972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6BB3CB-E573-174B-83BB-8EEF9C3E5BF1}"/>
              </a:ext>
            </a:extLst>
          </p:cNvPr>
          <p:cNvSpPr/>
          <p:nvPr/>
        </p:nvSpPr>
        <p:spPr>
          <a:xfrm>
            <a:off x="0" y="0"/>
            <a:ext cx="4260850"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1E5E92"/>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E26898AF-7A03-F140-B7B4-6BF59FD40A8E}"/>
              </a:ext>
            </a:extLst>
          </p:cNvPr>
          <p:cNvSpPr>
            <a:spLocks noGrp="1"/>
          </p:cNvSpPr>
          <p:nvPr>
            <p:ph type="body" sz="quarter" idx="11"/>
          </p:nvPr>
        </p:nvSpPr>
        <p:spPr>
          <a:xfrm>
            <a:off x="5252382" y="1648758"/>
            <a:ext cx="5686987" cy="456696"/>
          </a:xfrm>
        </p:spPr>
        <p:txBody>
          <a:bodyPr/>
          <a:lstStyle/>
          <a:p>
            <a:pPr lvl="0">
              <a:lnSpc>
                <a:spcPct val="100000"/>
              </a:lnSpc>
            </a:pPr>
            <a:r>
              <a:rPr lang="en-US" sz="1400" dirty="0">
                <a:solidFill>
                  <a:srgbClr val="717171"/>
                </a:solidFill>
                <a:latin typeface="Montserrat" pitchFamily="2" charset="77"/>
              </a:rPr>
              <a:t>Each step of this blueprint is accompanied by supporting deliverables to help you accomplish your goals:</a:t>
            </a:r>
          </a:p>
          <a:p>
            <a:endParaRPr lang="en-US" sz="1800" dirty="0">
              <a:solidFill>
                <a:srgbClr val="F17A26"/>
              </a:solidFill>
            </a:endParaRPr>
          </a:p>
        </p:txBody>
      </p:sp>
      <p:sp>
        <p:nvSpPr>
          <p:cNvPr id="4" name="Title 3">
            <a:extLst>
              <a:ext uri="{FF2B5EF4-FFF2-40B4-BE49-F238E27FC236}">
                <a16:creationId xmlns:a16="http://schemas.microsoft.com/office/drawing/2014/main" id="{58FD480F-D98C-5C4A-9642-E63AD86D3330}"/>
              </a:ext>
            </a:extLst>
          </p:cNvPr>
          <p:cNvSpPr>
            <a:spLocks noGrp="1"/>
          </p:cNvSpPr>
          <p:nvPr>
            <p:ph type="title"/>
          </p:nvPr>
        </p:nvSpPr>
        <p:spPr/>
        <p:txBody>
          <a:bodyPr/>
          <a:lstStyle/>
          <a:p>
            <a:r>
              <a:rPr lang="en-CA" dirty="0"/>
              <a:t>Blueprint deliverables</a:t>
            </a:r>
            <a:endParaRPr lang="en-US" dirty="0"/>
          </a:p>
        </p:txBody>
      </p:sp>
      <p:sp>
        <p:nvSpPr>
          <p:cNvPr id="10" name="Text Placeholder 6">
            <a:extLst>
              <a:ext uri="{FF2B5EF4-FFF2-40B4-BE49-F238E27FC236}">
                <a16:creationId xmlns:a16="http://schemas.microsoft.com/office/drawing/2014/main" id="{082B9CCD-7DA0-4B2D-BFEC-F2E76798C491}"/>
              </a:ext>
            </a:extLst>
          </p:cNvPr>
          <p:cNvSpPr txBox="1">
            <a:spLocks/>
          </p:cNvSpPr>
          <p:nvPr/>
        </p:nvSpPr>
        <p:spPr>
          <a:xfrm>
            <a:off x="357173" y="757301"/>
            <a:ext cx="2719621" cy="45663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rPr>
              <a:t>Key deliverable</a:t>
            </a:r>
            <a:r>
              <a:rPr lang="en-US" dirty="0">
                <a:solidFill>
                  <a:schemeClr val="bg1"/>
                </a:solidFill>
              </a:rPr>
              <a:t>:</a:t>
            </a:r>
          </a:p>
        </p:txBody>
      </p:sp>
      <p:grpSp>
        <p:nvGrpSpPr>
          <p:cNvPr id="11" name="Group 10">
            <a:extLst>
              <a:ext uri="{FF2B5EF4-FFF2-40B4-BE49-F238E27FC236}">
                <a16:creationId xmlns:a16="http://schemas.microsoft.com/office/drawing/2014/main" id="{57950610-460A-41B5-9FD5-1AA40362DEF3}"/>
              </a:ext>
            </a:extLst>
          </p:cNvPr>
          <p:cNvGrpSpPr/>
          <p:nvPr/>
        </p:nvGrpSpPr>
        <p:grpSpPr>
          <a:xfrm>
            <a:off x="4513295" y="3011531"/>
            <a:ext cx="2342845" cy="1174943"/>
            <a:chOff x="4644346" y="4135733"/>
            <a:chExt cx="2343150" cy="1175096"/>
          </a:xfrm>
        </p:grpSpPr>
        <p:sp>
          <p:nvSpPr>
            <p:cNvPr id="12" name="TextBox 11">
              <a:extLst>
                <a:ext uri="{FF2B5EF4-FFF2-40B4-BE49-F238E27FC236}">
                  <a16:creationId xmlns:a16="http://schemas.microsoft.com/office/drawing/2014/main" id="{569449DD-6B21-4B47-B1C6-FB02CD3414D0}"/>
                </a:ext>
              </a:extLst>
            </p:cNvPr>
            <p:cNvSpPr txBox="1"/>
            <p:nvPr/>
          </p:nvSpPr>
          <p:spPr>
            <a:xfrm>
              <a:off x="4644346" y="4135733"/>
              <a:ext cx="2343150" cy="369380"/>
            </a:xfrm>
            <a:prstGeom prst="rect">
              <a:avLst/>
            </a:prstGeom>
          </p:spPr>
          <p:txBody>
            <a:bodyPr vert="horz" wrap="square" lIns="0" tIns="0" rIns="0" bIns="0" rtlCol="0">
              <a:spAutoFit/>
            </a:bodyPr>
            <a:lstStyle/>
            <a:p>
              <a:pPr marL="289917" marR="242951" lvl="1" algn="ctr" defTabSz="554437">
                <a:spcBef>
                  <a:spcPts val="55"/>
                </a:spcBef>
              </a:pPr>
              <a:r>
                <a:rPr lang="en-US" sz="1200" spc="-30" dirty="0">
                  <a:solidFill>
                    <a:srgbClr val="2576B7"/>
                  </a:solidFill>
                  <a:latin typeface="Montserrat" pitchFamily="2" charset="77"/>
                </a:rPr>
                <a:t>Change Management Process Library</a:t>
              </a:r>
            </a:p>
          </p:txBody>
        </p:sp>
        <p:sp>
          <p:nvSpPr>
            <p:cNvPr id="13" name="Text Placeholder 7">
              <a:extLst>
                <a:ext uri="{FF2B5EF4-FFF2-40B4-BE49-F238E27FC236}">
                  <a16:creationId xmlns:a16="http://schemas.microsoft.com/office/drawing/2014/main" id="{883DD862-27A6-49BD-B644-3AA5AA9A8E3B}"/>
                </a:ext>
              </a:extLst>
            </p:cNvPr>
            <p:cNvSpPr txBox="1">
              <a:spLocks/>
            </p:cNvSpPr>
            <p:nvPr/>
          </p:nvSpPr>
          <p:spPr>
            <a:xfrm>
              <a:off x="4935851" y="4623248"/>
              <a:ext cx="1813302" cy="687581"/>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100" dirty="0">
                  <a:ea typeface="Roboto Condensed Light" panose="02000000000000000000" pitchFamily="2" charset="0"/>
                </a:rPr>
                <a:t>D</a:t>
              </a:r>
              <a:r>
                <a:rPr lang="en-CA" sz="1100" dirty="0">
                  <a:ea typeface="Roboto Condensed Light" panose="02000000000000000000" pitchFamily="2" charset="0"/>
                </a:rPr>
                <a:t>ocument your normal, pre-approved, and emergency change lifecycles with the core process workflows .</a:t>
              </a:r>
            </a:p>
          </p:txBody>
        </p:sp>
      </p:grpSp>
      <p:grpSp>
        <p:nvGrpSpPr>
          <p:cNvPr id="17" name="Group 16">
            <a:extLst>
              <a:ext uri="{FF2B5EF4-FFF2-40B4-BE49-F238E27FC236}">
                <a16:creationId xmlns:a16="http://schemas.microsoft.com/office/drawing/2014/main" id="{04496A7E-D40D-4B2A-92F0-06C14BEB519B}"/>
              </a:ext>
            </a:extLst>
          </p:cNvPr>
          <p:cNvGrpSpPr/>
          <p:nvPr/>
        </p:nvGrpSpPr>
        <p:grpSpPr>
          <a:xfrm>
            <a:off x="4511326" y="5290205"/>
            <a:ext cx="2342845" cy="1063015"/>
            <a:chOff x="4618515" y="4118180"/>
            <a:chExt cx="2343150" cy="910797"/>
          </a:xfrm>
        </p:grpSpPr>
        <p:sp>
          <p:nvSpPr>
            <p:cNvPr id="19" name="TextBox 18">
              <a:extLst>
                <a:ext uri="{FF2B5EF4-FFF2-40B4-BE49-F238E27FC236}">
                  <a16:creationId xmlns:a16="http://schemas.microsoft.com/office/drawing/2014/main" id="{3F40C270-1BB1-47ED-B351-7E5BA06F2437}"/>
                </a:ext>
              </a:extLst>
            </p:cNvPr>
            <p:cNvSpPr txBox="1"/>
            <p:nvPr/>
          </p:nvSpPr>
          <p:spPr>
            <a:xfrm>
              <a:off x="4618515" y="4118180"/>
              <a:ext cx="2343150" cy="316446"/>
            </a:xfrm>
            <a:prstGeom prst="rect">
              <a:avLst/>
            </a:prstGeom>
          </p:spPr>
          <p:txBody>
            <a:bodyPr vert="horz" wrap="square" lIns="0" tIns="0" rIns="0" bIns="0" rtlCol="0">
              <a:spAutoFit/>
            </a:bodyPr>
            <a:lstStyle/>
            <a:p>
              <a:pPr marL="289917" marR="242951" lvl="1" algn="ctr" defTabSz="554437">
                <a:spcBef>
                  <a:spcPts val="55"/>
                </a:spcBef>
              </a:pPr>
              <a:r>
                <a:rPr lang="en-US" sz="1200" spc="-30" dirty="0">
                  <a:solidFill>
                    <a:srgbClr val="2576B7"/>
                  </a:solidFill>
                  <a:latin typeface="Montserrat" pitchFamily="2" charset="77"/>
                </a:rPr>
                <a:t>Project Summary Template</a:t>
              </a:r>
            </a:p>
          </p:txBody>
        </p:sp>
        <p:sp>
          <p:nvSpPr>
            <p:cNvPr id="20" name="Text Placeholder 7">
              <a:extLst>
                <a:ext uri="{FF2B5EF4-FFF2-40B4-BE49-F238E27FC236}">
                  <a16:creationId xmlns:a16="http://schemas.microsoft.com/office/drawing/2014/main" id="{E62AF2FE-EEEF-4035-B6A8-B7A5BA0F9FBF}"/>
                </a:ext>
              </a:extLst>
            </p:cNvPr>
            <p:cNvSpPr txBox="1">
              <a:spLocks/>
            </p:cNvSpPr>
            <p:nvPr/>
          </p:nvSpPr>
          <p:spPr>
            <a:xfrm>
              <a:off x="4834432" y="4434626"/>
              <a:ext cx="1964478" cy="594351"/>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CA" sz="1100" dirty="0">
                  <a:ea typeface="Roboto Condensed Light" panose="02000000000000000000" pitchFamily="2" charset="0"/>
                </a:rPr>
                <a:t>Summarize your efforts in the </a:t>
              </a:r>
              <a:r>
                <a:rPr lang="en-US" sz="1100" i="1" dirty="0">
                  <a:ea typeface="Roboto Condensed Light" panose="02000000000000000000" pitchFamily="2" charset="0"/>
                </a:rPr>
                <a:t>Optimize IT Change Management Improvement Initiative: Project Summary Template.</a:t>
              </a:r>
              <a:endParaRPr lang="en-CA" sz="1100" i="1" dirty="0">
                <a:ea typeface="Roboto Condensed Light" panose="02000000000000000000" pitchFamily="2" charset="0"/>
              </a:endParaRPr>
            </a:p>
          </p:txBody>
        </p:sp>
      </p:grpSp>
      <p:grpSp>
        <p:nvGrpSpPr>
          <p:cNvPr id="21" name="Group 20">
            <a:extLst>
              <a:ext uri="{FF2B5EF4-FFF2-40B4-BE49-F238E27FC236}">
                <a16:creationId xmlns:a16="http://schemas.microsoft.com/office/drawing/2014/main" id="{6941285E-07B5-4895-A3D0-E79D394C49C8}"/>
              </a:ext>
            </a:extLst>
          </p:cNvPr>
          <p:cNvGrpSpPr/>
          <p:nvPr/>
        </p:nvGrpSpPr>
        <p:grpSpPr>
          <a:xfrm>
            <a:off x="8069735" y="3061776"/>
            <a:ext cx="2420684" cy="1188476"/>
            <a:chOff x="4644345" y="4135733"/>
            <a:chExt cx="2420999" cy="1188631"/>
          </a:xfrm>
        </p:grpSpPr>
        <p:sp>
          <p:nvSpPr>
            <p:cNvPr id="22" name="TextBox 21">
              <a:extLst>
                <a:ext uri="{FF2B5EF4-FFF2-40B4-BE49-F238E27FC236}">
                  <a16:creationId xmlns:a16="http://schemas.microsoft.com/office/drawing/2014/main" id="{A099B95D-3827-48AF-8DF9-3D996A6D6405}"/>
                </a:ext>
              </a:extLst>
            </p:cNvPr>
            <p:cNvSpPr txBox="1"/>
            <p:nvPr/>
          </p:nvSpPr>
          <p:spPr>
            <a:xfrm>
              <a:off x="4644345" y="4135733"/>
              <a:ext cx="2420999" cy="369380"/>
            </a:xfrm>
            <a:prstGeom prst="rect">
              <a:avLst/>
            </a:prstGeom>
          </p:spPr>
          <p:txBody>
            <a:bodyPr vert="horz" wrap="square" lIns="0" tIns="0" rIns="0" bIns="0" rtlCol="0">
              <a:spAutoFit/>
            </a:bodyPr>
            <a:lstStyle/>
            <a:p>
              <a:pPr marL="289917" marR="242951" lvl="1" algn="ctr" defTabSz="554437">
                <a:spcBef>
                  <a:spcPts val="55"/>
                </a:spcBef>
              </a:pPr>
              <a:r>
                <a:rPr lang="en-US" sz="1200" spc="-30" dirty="0">
                  <a:solidFill>
                    <a:srgbClr val="2576B7"/>
                  </a:solidFill>
                  <a:latin typeface="Montserrat" pitchFamily="2" charset="77"/>
                </a:rPr>
                <a:t>Change Management Risk Assessment Tool</a:t>
              </a:r>
            </a:p>
          </p:txBody>
        </p:sp>
        <p:sp>
          <p:nvSpPr>
            <p:cNvPr id="23" name="Text Placeholder 7">
              <a:extLst>
                <a:ext uri="{FF2B5EF4-FFF2-40B4-BE49-F238E27FC236}">
                  <a16:creationId xmlns:a16="http://schemas.microsoft.com/office/drawing/2014/main" id="{F3AD2D30-E8D4-496B-A0FA-E6B5ADE9B4F2}"/>
                </a:ext>
              </a:extLst>
            </p:cNvPr>
            <p:cNvSpPr txBox="1">
              <a:spLocks/>
            </p:cNvSpPr>
            <p:nvPr/>
          </p:nvSpPr>
          <p:spPr>
            <a:xfrm>
              <a:off x="4937736" y="4621670"/>
              <a:ext cx="1813302" cy="702694"/>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CA" sz="1100" dirty="0">
                  <a:ea typeface="Roboto Condensed Light" panose="02000000000000000000" pitchFamily="2" charset="0"/>
                </a:rPr>
                <a:t>Test Drive your impact and likelihood assessment questionnaires with the </a:t>
              </a:r>
              <a:r>
                <a:rPr lang="en-CA" sz="1100" i="1" dirty="0">
                  <a:ea typeface="Roboto Condensed Light" panose="02000000000000000000" pitchFamily="2" charset="0"/>
                </a:rPr>
                <a:t>Change Management Risk Assessment Tool.</a:t>
              </a:r>
            </a:p>
          </p:txBody>
        </p:sp>
      </p:grpSp>
      <p:grpSp>
        <p:nvGrpSpPr>
          <p:cNvPr id="24" name="Group 23">
            <a:extLst>
              <a:ext uri="{FF2B5EF4-FFF2-40B4-BE49-F238E27FC236}">
                <a16:creationId xmlns:a16="http://schemas.microsoft.com/office/drawing/2014/main" id="{9C390758-4392-4592-8BE0-F5A2013F7BA7}"/>
              </a:ext>
            </a:extLst>
          </p:cNvPr>
          <p:cNvGrpSpPr/>
          <p:nvPr/>
        </p:nvGrpSpPr>
        <p:grpSpPr>
          <a:xfrm>
            <a:off x="7836982" y="4616158"/>
            <a:ext cx="2665650" cy="1714692"/>
            <a:chOff x="3010412" y="1587410"/>
            <a:chExt cx="2665992" cy="1714914"/>
          </a:xfrm>
        </p:grpSpPr>
        <p:grpSp>
          <p:nvGrpSpPr>
            <p:cNvPr id="25" name="Group 24">
              <a:extLst>
                <a:ext uri="{FF2B5EF4-FFF2-40B4-BE49-F238E27FC236}">
                  <a16:creationId xmlns:a16="http://schemas.microsoft.com/office/drawing/2014/main" id="{D6D57671-67C1-4380-BD14-F0276C70D45F}"/>
                </a:ext>
              </a:extLst>
            </p:cNvPr>
            <p:cNvGrpSpPr/>
            <p:nvPr/>
          </p:nvGrpSpPr>
          <p:grpSpPr>
            <a:xfrm>
              <a:off x="3010412" y="2261544"/>
              <a:ext cx="2665992" cy="1040780"/>
              <a:chOff x="4411556" y="4021534"/>
              <a:chExt cx="2665992" cy="1040780"/>
            </a:xfrm>
          </p:grpSpPr>
          <p:sp>
            <p:nvSpPr>
              <p:cNvPr id="27" name="TextBox 26">
                <a:extLst>
                  <a:ext uri="{FF2B5EF4-FFF2-40B4-BE49-F238E27FC236}">
                    <a16:creationId xmlns:a16="http://schemas.microsoft.com/office/drawing/2014/main" id="{452E91F2-C3D3-491F-9B7F-D9C5CECEEB8E}"/>
                  </a:ext>
                </a:extLst>
              </p:cNvPr>
              <p:cNvSpPr txBox="1"/>
              <p:nvPr/>
            </p:nvSpPr>
            <p:spPr>
              <a:xfrm>
                <a:off x="4411556" y="4021534"/>
                <a:ext cx="2665992" cy="369380"/>
              </a:xfrm>
              <a:prstGeom prst="rect">
                <a:avLst/>
              </a:prstGeom>
            </p:spPr>
            <p:txBody>
              <a:bodyPr vert="horz" wrap="square" lIns="0" tIns="0" rIns="0" bIns="0" rtlCol="0">
                <a:spAutoFit/>
              </a:bodyPr>
              <a:lstStyle/>
              <a:p>
                <a:pPr marL="289917" marR="242951" lvl="1" algn="ctr" defTabSz="554437">
                  <a:spcBef>
                    <a:spcPts val="55"/>
                  </a:spcBef>
                </a:pPr>
                <a:r>
                  <a:rPr lang="en-US" sz="1200" spc="-30" dirty="0">
                    <a:solidFill>
                      <a:srgbClr val="2576B7"/>
                    </a:solidFill>
                    <a:latin typeface="Montserrat" pitchFamily="2" charset="77"/>
                  </a:rPr>
                  <a:t>Change Management Roadmap Tool</a:t>
                </a:r>
              </a:p>
            </p:txBody>
          </p:sp>
          <p:sp>
            <p:nvSpPr>
              <p:cNvPr id="28" name="Text Placeholder 7">
                <a:extLst>
                  <a:ext uri="{FF2B5EF4-FFF2-40B4-BE49-F238E27FC236}">
                    <a16:creationId xmlns:a16="http://schemas.microsoft.com/office/drawing/2014/main" id="{19E9F9A3-3A7C-4D60-83CF-B5632F469E31}"/>
                  </a:ext>
                </a:extLst>
              </p:cNvPr>
              <p:cNvSpPr txBox="1">
                <a:spLocks/>
              </p:cNvSpPr>
              <p:nvPr/>
            </p:nvSpPr>
            <p:spPr>
              <a:xfrm>
                <a:off x="4916289" y="4484626"/>
                <a:ext cx="1813302" cy="577688"/>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CA" sz="1100" dirty="0">
                    <a:ea typeface="Roboto Condensed Light" panose="02000000000000000000" pitchFamily="2" charset="0"/>
                  </a:rPr>
                  <a:t>Record your action items and roadmap your steps to a mature change management process. </a:t>
                </a:r>
              </a:p>
            </p:txBody>
          </p:sp>
        </p:grpSp>
        <p:pic>
          <p:nvPicPr>
            <p:cNvPr id="26" name="Picture 25">
              <a:hlinkClick r:id="rId2"/>
              <a:extLst>
                <a:ext uri="{FF2B5EF4-FFF2-40B4-BE49-F238E27FC236}">
                  <a16:creationId xmlns:a16="http://schemas.microsoft.com/office/drawing/2014/main" id="{F3EF4C0D-37A3-4190-A441-861D960D22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07540" y="1587410"/>
              <a:ext cx="635000" cy="635000"/>
            </a:xfrm>
            <a:prstGeom prst="rect">
              <a:avLst/>
            </a:prstGeom>
          </p:spPr>
        </p:pic>
      </p:grpSp>
      <p:sp>
        <p:nvSpPr>
          <p:cNvPr id="29" name="Rectangle 28">
            <a:extLst>
              <a:ext uri="{FF2B5EF4-FFF2-40B4-BE49-F238E27FC236}">
                <a16:creationId xmlns:a16="http://schemas.microsoft.com/office/drawing/2014/main" id="{EF584645-5E2C-4554-AC9F-77DC7EE720BE}"/>
              </a:ext>
            </a:extLst>
          </p:cNvPr>
          <p:cNvSpPr/>
          <p:nvPr/>
        </p:nvSpPr>
        <p:spPr>
          <a:xfrm>
            <a:off x="552290" y="2647828"/>
            <a:ext cx="3152453" cy="954107"/>
          </a:xfrm>
          <a:prstGeom prst="rect">
            <a:avLst/>
          </a:prstGeom>
        </p:spPr>
        <p:txBody>
          <a:bodyPr wrap="square">
            <a:spAutoFit/>
          </a:bodyPr>
          <a:lstStyle/>
          <a:p>
            <a:pPr defTabSz="554437"/>
            <a:r>
              <a:rPr lang="en-US" sz="1400" dirty="0">
                <a:solidFill>
                  <a:srgbClr val="FFFFFF"/>
                </a:solidFill>
                <a:latin typeface="Montserrat" panose="00000500000000000000" pitchFamily="2" charset="0"/>
              </a:rPr>
              <a:t>Document and formalize your process starting with the change management standard operating procedure (SOP).</a:t>
            </a:r>
            <a:endParaRPr lang="en-CA" sz="1400" dirty="0">
              <a:solidFill>
                <a:srgbClr val="FFFFFF"/>
              </a:solidFill>
              <a:latin typeface="Montserrat" panose="00000500000000000000" pitchFamily="2" charset="0"/>
            </a:endParaRPr>
          </a:p>
        </p:txBody>
      </p:sp>
      <p:sp>
        <p:nvSpPr>
          <p:cNvPr id="31" name="TextBox 30">
            <a:extLst>
              <a:ext uri="{FF2B5EF4-FFF2-40B4-BE49-F238E27FC236}">
                <a16:creationId xmlns:a16="http://schemas.microsoft.com/office/drawing/2014/main" id="{5891C79E-7977-4273-B86A-623CEC9EC3AC}"/>
              </a:ext>
            </a:extLst>
          </p:cNvPr>
          <p:cNvSpPr txBox="1"/>
          <p:nvPr/>
        </p:nvSpPr>
        <p:spPr>
          <a:xfrm>
            <a:off x="552290" y="1920790"/>
            <a:ext cx="2935242" cy="553998"/>
          </a:xfrm>
          <a:prstGeom prst="rect">
            <a:avLst/>
          </a:prstGeom>
        </p:spPr>
        <p:txBody>
          <a:bodyPr vert="horz" wrap="square" lIns="0" tIns="0" rIns="0" bIns="0" rtlCol="0">
            <a:spAutoFit/>
          </a:bodyPr>
          <a:lstStyle/>
          <a:p>
            <a:pPr marL="289917" marR="242951" lvl="1" algn="ctr" defTabSz="554437">
              <a:spcBef>
                <a:spcPts val="55"/>
              </a:spcBef>
            </a:pPr>
            <a:r>
              <a:rPr lang="en-US" sz="1800" b="1" spc="-30" dirty="0">
                <a:solidFill>
                  <a:srgbClr val="FFFFFF"/>
                </a:solidFill>
                <a:latin typeface="Montserrat" pitchFamily="2" charset="77"/>
                <a:cs typeface="Arial Narrow"/>
              </a:rPr>
              <a:t>Change Management SOP</a:t>
            </a:r>
          </a:p>
        </p:txBody>
      </p:sp>
      <p:pic>
        <p:nvPicPr>
          <p:cNvPr id="45" name="Picture 44">
            <a:hlinkClick r:id="rId4"/>
            <a:extLst>
              <a:ext uri="{FF2B5EF4-FFF2-40B4-BE49-F238E27FC236}">
                <a16:creationId xmlns:a16="http://schemas.microsoft.com/office/drawing/2014/main" id="{C3B71A36-A8DE-43CB-9B77-EBBA6A48F0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16983" y="1330158"/>
            <a:ext cx="635000" cy="635000"/>
          </a:xfrm>
          <a:prstGeom prst="rect">
            <a:avLst/>
          </a:prstGeom>
        </p:spPr>
      </p:pic>
      <p:pic>
        <p:nvPicPr>
          <p:cNvPr id="47" name="Picture 46">
            <a:hlinkClick r:id="rId6"/>
            <a:extLst>
              <a:ext uri="{FF2B5EF4-FFF2-40B4-BE49-F238E27FC236}">
                <a16:creationId xmlns:a16="http://schemas.microsoft.com/office/drawing/2014/main" id="{D5BB6C8E-15FD-4763-9474-9E1CC9FD380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393795" y="2377736"/>
            <a:ext cx="635000" cy="635000"/>
          </a:xfrm>
          <a:prstGeom prst="rect">
            <a:avLst/>
          </a:prstGeom>
        </p:spPr>
      </p:pic>
      <p:pic>
        <p:nvPicPr>
          <p:cNvPr id="48" name="Picture 47">
            <a:extLst>
              <a:ext uri="{FF2B5EF4-FFF2-40B4-BE49-F238E27FC236}">
                <a16:creationId xmlns:a16="http://schemas.microsoft.com/office/drawing/2014/main" id="{86E7A101-8C61-457F-9A7D-108B91166D09}"/>
              </a:ext>
            </a:extLst>
          </p:cNvPr>
          <p:cNvPicPr>
            <a:picLocks noChangeAspect="1"/>
          </p:cNvPicPr>
          <p:nvPr/>
        </p:nvPicPr>
        <p:blipFill>
          <a:blip r:embed="rId8"/>
          <a:stretch>
            <a:fillRect/>
          </a:stretch>
        </p:blipFill>
        <p:spPr>
          <a:xfrm>
            <a:off x="6761864" y="2735257"/>
            <a:ext cx="929190" cy="1137998"/>
          </a:xfrm>
          <a:prstGeom prst="rect">
            <a:avLst/>
          </a:prstGeom>
          <a:ln>
            <a:noFill/>
          </a:ln>
          <a:effectLst>
            <a:outerShdw blurRad="292100" dist="139700" dir="2700000" algn="tl" rotWithShape="0">
              <a:srgbClr val="333333">
                <a:alpha val="65000"/>
              </a:srgbClr>
            </a:outerShdw>
          </a:effectLst>
        </p:spPr>
      </p:pic>
      <p:pic>
        <p:nvPicPr>
          <p:cNvPr id="49" name="Picture 48">
            <a:extLst>
              <a:ext uri="{FF2B5EF4-FFF2-40B4-BE49-F238E27FC236}">
                <a16:creationId xmlns:a16="http://schemas.microsoft.com/office/drawing/2014/main" id="{C94D4427-DC94-48AF-9FBB-B95D70CD2D65}"/>
              </a:ext>
            </a:extLst>
          </p:cNvPr>
          <p:cNvPicPr>
            <a:picLocks noChangeAspect="1"/>
          </p:cNvPicPr>
          <p:nvPr/>
        </p:nvPicPr>
        <p:blipFill>
          <a:blip r:embed="rId9"/>
          <a:stretch>
            <a:fillRect/>
          </a:stretch>
        </p:blipFill>
        <p:spPr>
          <a:xfrm>
            <a:off x="6999181" y="2895518"/>
            <a:ext cx="1126590" cy="1137999"/>
          </a:xfrm>
          <a:prstGeom prst="rect">
            <a:avLst/>
          </a:prstGeom>
          <a:ln>
            <a:noFill/>
          </a:ln>
          <a:effectLst>
            <a:outerShdw blurRad="292100" dist="139700" dir="2700000" algn="tl" rotWithShape="0">
              <a:srgbClr val="333333">
                <a:alpha val="65000"/>
              </a:srgbClr>
            </a:outerShdw>
          </a:effectLst>
        </p:spPr>
      </p:pic>
      <p:pic>
        <p:nvPicPr>
          <p:cNvPr id="51" name="Picture 50">
            <a:hlinkClick r:id="rId10"/>
            <a:extLst>
              <a:ext uri="{FF2B5EF4-FFF2-40B4-BE49-F238E27FC236}">
                <a16:creationId xmlns:a16="http://schemas.microsoft.com/office/drawing/2014/main" id="{908A0415-433B-445C-9F55-F0180BEFAC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92789" y="2358668"/>
            <a:ext cx="634918" cy="634918"/>
          </a:xfrm>
          <a:prstGeom prst="rect">
            <a:avLst/>
          </a:prstGeom>
        </p:spPr>
      </p:pic>
      <p:pic>
        <p:nvPicPr>
          <p:cNvPr id="52" name="Picture 51">
            <a:extLst>
              <a:ext uri="{FF2B5EF4-FFF2-40B4-BE49-F238E27FC236}">
                <a16:creationId xmlns:a16="http://schemas.microsoft.com/office/drawing/2014/main" id="{46C4E4F5-2CDC-4A10-BCCF-F43FBFD95040}"/>
              </a:ext>
            </a:extLst>
          </p:cNvPr>
          <p:cNvPicPr>
            <a:picLocks noChangeAspect="1"/>
          </p:cNvPicPr>
          <p:nvPr/>
        </p:nvPicPr>
        <p:blipFill>
          <a:blip r:embed="rId11"/>
          <a:stretch>
            <a:fillRect/>
          </a:stretch>
        </p:blipFill>
        <p:spPr>
          <a:xfrm>
            <a:off x="10201002" y="4853629"/>
            <a:ext cx="1592204" cy="491737"/>
          </a:xfrm>
          <a:prstGeom prst="rect">
            <a:avLst/>
          </a:prstGeom>
          <a:ln>
            <a:noFill/>
          </a:ln>
          <a:effectLst>
            <a:outerShdw blurRad="292100" dist="139700" dir="2700000" algn="tl" rotWithShape="0">
              <a:srgbClr val="333333">
                <a:alpha val="65000"/>
              </a:srgbClr>
            </a:outerShdw>
          </a:effectLst>
        </p:spPr>
      </p:pic>
      <p:pic>
        <p:nvPicPr>
          <p:cNvPr id="53" name="Picture 52">
            <a:extLst>
              <a:ext uri="{FF2B5EF4-FFF2-40B4-BE49-F238E27FC236}">
                <a16:creationId xmlns:a16="http://schemas.microsoft.com/office/drawing/2014/main" id="{30706577-2816-428D-8FDD-3DCCBDC65661}"/>
              </a:ext>
            </a:extLst>
          </p:cNvPr>
          <p:cNvPicPr>
            <a:picLocks noChangeAspect="1"/>
          </p:cNvPicPr>
          <p:nvPr/>
        </p:nvPicPr>
        <p:blipFill>
          <a:blip r:embed="rId12"/>
          <a:stretch>
            <a:fillRect/>
          </a:stretch>
        </p:blipFill>
        <p:spPr>
          <a:xfrm>
            <a:off x="10542395" y="5131206"/>
            <a:ext cx="1260974" cy="835585"/>
          </a:xfrm>
          <a:prstGeom prst="rect">
            <a:avLst/>
          </a:prstGeom>
          <a:ln>
            <a:noFill/>
          </a:ln>
          <a:effectLst>
            <a:outerShdw blurRad="292100" dist="139700" dir="2700000" algn="tl" rotWithShape="0">
              <a:srgbClr val="333333">
                <a:alpha val="65000"/>
              </a:srgbClr>
            </a:outerShdw>
          </a:effectLst>
        </p:spPr>
      </p:pic>
      <p:grpSp>
        <p:nvGrpSpPr>
          <p:cNvPr id="8" name="Group 7">
            <a:extLst>
              <a:ext uri="{FF2B5EF4-FFF2-40B4-BE49-F238E27FC236}">
                <a16:creationId xmlns:a16="http://schemas.microsoft.com/office/drawing/2014/main" id="{9E10717A-F46B-4E7C-AB7E-E1BD4C805405}"/>
              </a:ext>
            </a:extLst>
          </p:cNvPr>
          <p:cNvGrpSpPr/>
          <p:nvPr/>
        </p:nvGrpSpPr>
        <p:grpSpPr>
          <a:xfrm>
            <a:off x="1044758" y="3757115"/>
            <a:ext cx="2062361" cy="2627843"/>
            <a:chOff x="1273126" y="3631658"/>
            <a:chExt cx="2062361" cy="2627843"/>
          </a:xfrm>
        </p:grpSpPr>
        <p:pic>
          <p:nvPicPr>
            <p:cNvPr id="6" name="Picture 5">
              <a:extLst>
                <a:ext uri="{FF2B5EF4-FFF2-40B4-BE49-F238E27FC236}">
                  <a16:creationId xmlns:a16="http://schemas.microsoft.com/office/drawing/2014/main" id="{661E6B95-3C13-4ACA-B2C6-215C8AFBB39F}"/>
                </a:ext>
              </a:extLst>
            </p:cNvPr>
            <p:cNvPicPr>
              <a:picLocks noChangeAspect="1"/>
            </p:cNvPicPr>
            <p:nvPr/>
          </p:nvPicPr>
          <p:blipFill>
            <a:blip r:embed="rId13"/>
            <a:stretch>
              <a:fillRect/>
            </a:stretch>
          </p:blipFill>
          <p:spPr>
            <a:xfrm>
              <a:off x="1273126" y="3631658"/>
              <a:ext cx="1845183" cy="2396114"/>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A2F5CD81-B8E1-498D-9FAE-A962FBA91234}"/>
                </a:ext>
              </a:extLst>
            </p:cNvPr>
            <p:cNvPicPr>
              <a:picLocks noChangeAspect="1"/>
            </p:cNvPicPr>
            <p:nvPr/>
          </p:nvPicPr>
          <p:blipFill>
            <a:blip r:embed="rId14"/>
            <a:stretch>
              <a:fillRect/>
            </a:stretch>
          </p:blipFill>
          <p:spPr>
            <a:xfrm>
              <a:off x="1487950" y="3866647"/>
              <a:ext cx="1847537" cy="2392854"/>
            </a:xfrm>
            <a:prstGeom prst="rect">
              <a:avLst/>
            </a:prstGeom>
            <a:ln>
              <a:noFill/>
            </a:ln>
            <a:effectLst>
              <a:outerShdw blurRad="292100" dist="139700" dir="2700000" algn="tl" rotWithShape="0">
                <a:srgbClr val="333333">
                  <a:alpha val="65000"/>
                </a:srgbClr>
              </a:outerShdw>
            </a:effectLst>
          </p:spPr>
        </p:pic>
      </p:grpSp>
      <p:pic>
        <p:nvPicPr>
          <p:cNvPr id="40" name="Picture 39">
            <a:hlinkClick r:id="rId15"/>
            <a:extLst>
              <a:ext uri="{FF2B5EF4-FFF2-40B4-BE49-F238E27FC236}">
                <a16:creationId xmlns:a16="http://schemas.microsoft.com/office/drawing/2014/main" id="{1CBE6DA3-DA85-4F14-B023-34F848E177B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388507" y="4616158"/>
            <a:ext cx="635000" cy="635000"/>
          </a:xfrm>
          <a:prstGeom prst="rect">
            <a:avLst/>
          </a:prstGeom>
        </p:spPr>
      </p:pic>
      <p:pic>
        <p:nvPicPr>
          <p:cNvPr id="15" name="Picture 14">
            <a:extLst>
              <a:ext uri="{FF2B5EF4-FFF2-40B4-BE49-F238E27FC236}">
                <a16:creationId xmlns:a16="http://schemas.microsoft.com/office/drawing/2014/main" id="{A01135B5-0C01-4A8D-B65A-2196C4E66AF7}"/>
              </a:ext>
            </a:extLst>
          </p:cNvPr>
          <p:cNvPicPr>
            <a:picLocks noChangeAspect="1"/>
          </p:cNvPicPr>
          <p:nvPr/>
        </p:nvPicPr>
        <p:blipFill>
          <a:blip r:embed="rId17"/>
          <a:stretch>
            <a:fillRect/>
          </a:stretch>
        </p:blipFill>
        <p:spPr>
          <a:xfrm>
            <a:off x="6693476" y="5310836"/>
            <a:ext cx="1163958" cy="65595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B6B39309-563A-42A4-B8EF-0D380D6B1CA0}"/>
              </a:ext>
            </a:extLst>
          </p:cNvPr>
          <p:cNvPicPr>
            <a:picLocks noChangeAspect="1"/>
          </p:cNvPicPr>
          <p:nvPr/>
        </p:nvPicPr>
        <p:blipFill>
          <a:blip r:embed="rId18"/>
          <a:stretch>
            <a:fillRect/>
          </a:stretch>
        </p:blipFill>
        <p:spPr>
          <a:xfrm>
            <a:off x="6917239" y="5557700"/>
            <a:ext cx="1126590" cy="636508"/>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1B1E2189-E41F-44E3-8F19-375F48FE495E}"/>
              </a:ext>
            </a:extLst>
          </p:cNvPr>
          <p:cNvPicPr>
            <a:picLocks noChangeAspect="1"/>
          </p:cNvPicPr>
          <p:nvPr/>
        </p:nvPicPr>
        <p:blipFill>
          <a:blip r:embed="rId19"/>
          <a:stretch>
            <a:fillRect/>
          </a:stretch>
        </p:blipFill>
        <p:spPr>
          <a:xfrm>
            <a:off x="10187797" y="2683631"/>
            <a:ext cx="1654037" cy="1156318"/>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D0746FB5-E523-475B-876F-E4F7F428A61B}"/>
              </a:ext>
            </a:extLst>
          </p:cNvPr>
          <p:cNvPicPr>
            <a:picLocks noChangeAspect="1"/>
          </p:cNvPicPr>
          <p:nvPr/>
        </p:nvPicPr>
        <p:blipFill>
          <a:blip r:embed="rId20"/>
          <a:stretch>
            <a:fillRect/>
          </a:stretch>
        </p:blipFill>
        <p:spPr>
          <a:xfrm>
            <a:off x="10454228" y="2993586"/>
            <a:ext cx="1349141" cy="12386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54192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0E1619-3DFE-8F4D-B3F0-D432A9862129}"/>
              </a:ext>
            </a:extLst>
          </p:cNvPr>
          <p:cNvSpPr>
            <a:spLocks noGrp="1"/>
          </p:cNvSpPr>
          <p:nvPr>
            <p:ph type="title"/>
          </p:nvPr>
        </p:nvSpPr>
        <p:spPr/>
        <p:txBody>
          <a:bodyPr/>
          <a:lstStyle/>
          <a:p>
            <a:r>
              <a:rPr lang="en-US" dirty="0"/>
              <a:t>Table of Contents</a:t>
            </a:r>
          </a:p>
        </p:txBody>
      </p:sp>
      <p:sp>
        <p:nvSpPr>
          <p:cNvPr id="8" name="Text Placeholder 5">
            <a:extLst>
              <a:ext uri="{FF2B5EF4-FFF2-40B4-BE49-F238E27FC236}">
                <a16:creationId xmlns:a16="http://schemas.microsoft.com/office/drawing/2014/main" id="{6E324E48-8535-4169-BC50-6AAC6D2E0D9F}"/>
              </a:ext>
            </a:extLst>
          </p:cNvPr>
          <p:cNvSpPr>
            <a:spLocks noGrp="1"/>
          </p:cNvSpPr>
          <p:nvPr>
            <p:ph type="body" sz="quarter" idx="12"/>
          </p:nvPr>
        </p:nvSpPr>
        <p:spPr>
          <a:xfrm>
            <a:off x="3945594" y="216747"/>
            <a:ext cx="7618876" cy="6574018"/>
          </a:xfrm>
        </p:spPr>
        <p:txBody>
          <a:bodyPr/>
          <a:lstStyle/>
          <a:p>
            <a:pPr marL="0" indent="0">
              <a:spcAft>
                <a:spcPts val="800"/>
              </a:spcAft>
              <a:tabLst>
                <a:tab pos="539750" algn="l"/>
              </a:tabLst>
            </a:pPr>
            <a:r>
              <a:rPr lang="en-US" dirty="0">
                <a:solidFill>
                  <a:srgbClr val="717272"/>
                </a:solidFill>
              </a:rPr>
              <a:t>3	Executive Brief</a:t>
            </a:r>
          </a:p>
          <a:p>
            <a:pPr marL="0" indent="0">
              <a:spcAft>
                <a:spcPts val="800"/>
              </a:spcAft>
              <a:tabLst>
                <a:tab pos="539750" algn="l"/>
              </a:tabLst>
            </a:pPr>
            <a:r>
              <a:rPr lang="en-US" dirty="0">
                <a:solidFill>
                  <a:srgbClr val="717272"/>
                </a:solidFill>
              </a:rPr>
              <a:t>4	Analyst Perspective</a:t>
            </a:r>
          </a:p>
          <a:p>
            <a:pPr marL="0" indent="0">
              <a:spcAft>
                <a:spcPts val="800"/>
              </a:spcAft>
              <a:tabLst>
                <a:tab pos="539750" algn="l"/>
              </a:tabLst>
            </a:pPr>
            <a:r>
              <a:rPr lang="en-CA" dirty="0">
                <a:solidFill>
                  <a:srgbClr val="717272"/>
                </a:solidFill>
                <a:latin typeface="Montserrat" pitchFamily="2" charset="77"/>
              </a:rPr>
              <a:t>5	Executive Summary</a:t>
            </a:r>
            <a:endParaRPr lang="en-US" dirty="0">
              <a:solidFill>
                <a:srgbClr val="717272"/>
              </a:solidFill>
              <a:latin typeface="Montserrat" pitchFamily="2" charset="77"/>
            </a:endParaRPr>
          </a:p>
          <a:p>
            <a:pPr marL="0" indent="0">
              <a:spcAft>
                <a:spcPts val="800"/>
              </a:spcAft>
              <a:tabLst>
                <a:tab pos="539750" algn="l"/>
              </a:tabLst>
            </a:pPr>
            <a:r>
              <a:rPr lang="en-CA" dirty="0">
                <a:solidFill>
                  <a:srgbClr val="717272"/>
                </a:solidFill>
                <a:latin typeface="Montserrat" pitchFamily="2" charset="77"/>
              </a:rPr>
              <a:t>26	Phase 1: </a:t>
            </a:r>
            <a:r>
              <a:rPr lang="en-CA" dirty="0">
                <a:solidFill>
                  <a:srgbClr val="717272"/>
                </a:solidFill>
              </a:rPr>
              <a:t>Define 	</a:t>
            </a:r>
            <a:r>
              <a:rPr lang="en-CA" dirty="0" err="1">
                <a:solidFill>
                  <a:srgbClr val="717272"/>
                </a:solidFill>
              </a:rPr>
              <a:t>ChangeManagement</a:t>
            </a:r>
            <a:endParaRPr lang="en-CA" dirty="0">
              <a:solidFill>
                <a:srgbClr val="717272"/>
              </a:solidFill>
            </a:endParaRPr>
          </a:p>
          <a:p>
            <a:pPr marL="0" indent="0">
              <a:spcAft>
                <a:spcPts val="800"/>
              </a:spcAft>
              <a:tabLst>
                <a:tab pos="539750" algn="l"/>
              </a:tabLst>
            </a:pPr>
            <a:r>
              <a:rPr lang="en-CA" dirty="0">
                <a:solidFill>
                  <a:srgbClr val="717272"/>
                </a:solidFill>
              </a:rPr>
              <a:t>27	Step 1.1: Assess Maturity</a:t>
            </a:r>
          </a:p>
          <a:p>
            <a:pPr marL="0" indent="0">
              <a:tabLst>
                <a:tab pos="539750" algn="l"/>
              </a:tabLst>
            </a:pPr>
            <a:r>
              <a:rPr lang="en-CA" dirty="0">
                <a:solidFill>
                  <a:srgbClr val="717272"/>
                </a:solidFill>
              </a:rPr>
              <a:t>35	Step 1.2: Categorize 	Changes and Your Build 	Risk Assessment</a:t>
            </a:r>
          </a:p>
          <a:p>
            <a:pPr marL="0" indent="0">
              <a:tabLst>
                <a:tab pos="539750" algn="l"/>
              </a:tabLst>
            </a:pPr>
            <a:r>
              <a:rPr lang="en-CA" dirty="0">
                <a:solidFill>
                  <a:srgbClr val="717272"/>
                </a:solidFill>
                <a:latin typeface="Montserrat" pitchFamily="2" charset="77"/>
              </a:rPr>
              <a:t>50	Phase 2: </a:t>
            </a:r>
            <a:r>
              <a:rPr lang="en-CA" dirty="0">
                <a:solidFill>
                  <a:srgbClr val="717272"/>
                </a:solidFill>
              </a:rPr>
              <a:t>Establish Roles 	and Workflows </a:t>
            </a:r>
          </a:p>
          <a:p>
            <a:pPr marL="0" indent="0">
              <a:spcAft>
                <a:spcPts val="800"/>
              </a:spcAft>
              <a:tabLst>
                <a:tab pos="539750" algn="l"/>
              </a:tabLst>
            </a:pPr>
            <a:r>
              <a:rPr lang="en-US" dirty="0">
                <a:solidFill>
                  <a:srgbClr val="717272"/>
                </a:solidFill>
                <a:latin typeface="Montserrat" pitchFamily="2" charset="77"/>
              </a:rPr>
              <a:t>51	Step 2.1: Determine Roles 	and Responsibilities</a:t>
            </a:r>
          </a:p>
          <a:p>
            <a:pPr marL="0" indent="0">
              <a:spcAft>
                <a:spcPts val="800"/>
              </a:spcAft>
              <a:tabLst>
                <a:tab pos="539750" algn="l"/>
              </a:tabLst>
            </a:pPr>
            <a:r>
              <a:rPr lang="en-US" dirty="0">
                <a:solidFill>
                  <a:srgbClr val="717272"/>
                </a:solidFill>
              </a:rPr>
              <a:t>61	Step 2.2: Build Core 	Workflows</a:t>
            </a:r>
            <a:endParaRPr lang="en-US" dirty="0">
              <a:solidFill>
                <a:srgbClr val="717272"/>
              </a:solidFill>
              <a:latin typeface="Montserrat" pitchFamily="2" charset="77"/>
            </a:endParaRPr>
          </a:p>
          <a:p>
            <a:pPr marL="0" indent="0">
              <a:tabLst>
                <a:tab pos="539750" algn="l"/>
              </a:tabLst>
            </a:pPr>
            <a:r>
              <a:rPr lang="en-US" dirty="0">
                <a:solidFill>
                  <a:srgbClr val="717272"/>
                </a:solidFill>
              </a:rPr>
              <a:t>82	Phase 3: Define the RFC 	and Post-Implementation 	Activities</a:t>
            </a:r>
          </a:p>
          <a:p>
            <a:pPr marL="0" indent="0">
              <a:tabLst>
                <a:tab pos="539750" algn="l"/>
              </a:tabLst>
            </a:pPr>
            <a:r>
              <a:rPr lang="en-US" dirty="0">
                <a:solidFill>
                  <a:srgbClr val="717272"/>
                </a:solidFill>
              </a:rPr>
              <a:t>83	Step 3.1: Design the RFC</a:t>
            </a:r>
          </a:p>
          <a:p>
            <a:pPr marL="0" indent="0">
              <a:tabLst>
                <a:tab pos="539750" algn="l"/>
              </a:tabLst>
            </a:pPr>
            <a:r>
              <a:rPr lang="en-US" dirty="0">
                <a:solidFill>
                  <a:srgbClr val="717272"/>
                </a:solidFill>
              </a:rPr>
              <a:t>93	Step 3.2: Establish Post-	Implementation Activities</a:t>
            </a:r>
          </a:p>
          <a:p>
            <a:pPr marL="0" indent="0">
              <a:spcAft>
                <a:spcPts val="800"/>
              </a:spcAft>
              <a:tabLst>
                <a:tab pos="539750" algn="l"/>
              </a:tabLst>
            </a:pPr>
            <a:r>
              <a:rPr lang="en-CA" dirty="0">
                <a:solidFill>
                  <a:srgbClr val="717272"/>
                </a:solidFill>
                <a:latin typeface="Montserrat" pitchFamily="2" charset="77"/>
              </a:rPr>
              <a:t>103	Phase 4: Measure, Manage, 	and Maintain</a:t>
            </a:r>
          </a:p>
          <a:p>
            <a:pPr marL="0" indent="0">
              <a:tabLst>
                <a:tab pos="539750" algn="l"/>
              </a:tabLst>
            </a:pPr>
            <a:r>
              <a:rPr lang="en-CA" dirty="0">
                <a:solidFill>
                  <a:srgbClr val="717272"/>
                </a:solidFill>
                <a:latin typeface="Montserrat" pitchFamily="2" charset="77"/>
              </a:rPr>
              <a:t>104	Step 4.1: Identify Metrics 	and Build the Change 	Calendar</a:t>
            </a:r>
          </a:p>
          <a:p>
            <a:pPr marL="0" indent="0">
              <a:spcAft>
                <a:spcPts val="800"/>
              </a:spcAft>
              <a:tabLst>
                <a:tab pos="539750" algn="l"/>
              </a:tabLst>
            </a:pPr>
            <a:r>
              <a:rPr lang="en-CA" dirty="0">
                <a:solidFill>
                  <a:srgbClr val="717272"/>
                </a:solidFill>
              </a:rPr>
              <a:t>117	Step 4.2: Implement the 	Project</a:t>
            </a:r>
            <a:endParaRPr lang="en-CA" dirty="0">
              <a:solidFill>
                <a:srgbClr val="717272"/>
              </a:solidFill>
              <a:latin typeface="Montserrat" pitchFamily="2" charset="77"/>
            </a:endParaRPr>
          </a:p>
          <a:p>
            <a:pPr marL="0" indent="0">
              <a:spcAft>
                <a:spcPts val="800"/>
              </a:spcAft>
              <a:tabLst>
                <a:tab pos="539750" algn="l"/>
              </a:tabLst>
            </a:pPr>
            <a:r>
              <a:rPr lang="en-US" dirty="0">
                <a:solidFill>
                  <a:srgbClr val="717272"/>
                </a:solidFill>
                <a:latin typeface="Montserrat" pitchFamily="2" charset="77"/>
              </a:rPr>
              <a:t>126	Summary of 	Accomplishment</a:t>
            </a:r>
          </a:p>
          <a:p>
            <a:pPr marL="0" indent="0">
              <a:spcAft>
                <a:spcPts val="800"/>
              </a:spcAft>
              <a:tabLst>
                <a:tab pos="539750" algn="l"/>
              </a:tabLst>
            </a:pPr>
            <a:r>
              <a:rPr lang="en-CA" dirty="0">
                <a:solidFill>
                  <a:srgbClr val="717272"/>
                </a:solidFill>
              </a:rPr>
              <a:t>127	Additional </a:t>
            </a:r>
            <a:r>
              <a:rPr lang="en-US" dirty="0">
                <a:solidFill>
                  <a:srgbClr val="717272"/>
                </a:solidFill>
                <a:latin typeface="Montserrat" pitchFamily="2" charset="77"/>
              </a:rPr>
              <a:t>Support</a:t>
            </a:r>
          </a:p>
          <a:p>
            <a:pPr marL="0" indent="0">
              <a:tabLst>
                <a:tab pos="539750" algn="l"/>
              </a:tabLst>
            </a:pPr>
            <a:r>
              <a:rPr lang="en-US" dirty="0">
                <a:solidFill>
                  <a:srgbClr val="717272"/>
                </a:solidFill>
                <a:latin typeface="Montserrat" pitchFamily="2" charset="77"/>
              </a:rPr>
              <a:t>129	Select Bibliography</a:t>
            </a:r>
          </a:p>
          <a:p>
            <a:pPr marL="0" indent="0">
              <a:tabLst>
                <a:tab pos="539750" algn="l"/>
              </a:tabLst>
            </a:pPr>
            <a:r>
              <a:rPr lang="en-US" dirty="0">
                <a:solidFill>
                  <a:srgbClr val="717272"/>
                </a:solidFill>
              </a:rPr>
              <a:t>130	Appendix I: Expedited 	Changes</a:t>
            </a:r>
            <a:endParaRPr lang="en-US" dirty="0">
              <a:solidFill>
                <a:srgbClr val="717272"/>
              </a:solidFill>
              <a:latin typeface="Montserrat" pitchFamily="2" charset="77"/>
            </a:endParaRPr>
          </a:p>
          <a:p>
            <a:pPr marL="0" indent="0">
              <a:spcAft>
                <a:spcPts val="800"/>
              </a:spcAft>
              <a:tabLst>
                <a:tab pos="539750" algn="l"/>
              </a:tabLst>
            </a:pPr>
            <a:r>
              <a:rPr lang="en-US" dirty="0">
                <a:solidFill>
                  <a:srgbClr val="717272"/>
                </a:solidFill>
                <a:latin typeface="Montserrat" pitchFamily="2" charset="77"/>
              </a:rPr>
              <a:t>131	Appendix II: Optimize IT 	Change Management in a 	DevOps Environment</a:t>
            </a:r>
          </a:p>
          <a:p>
            <a:pPr marL="0" indent="0">
              <a:spcAft>
                <a:spcPts val="800"/>
              </a:spcAft>
              <a:tabLst>
                <a:tab pos="439738" algn="l"/>
              </a:tabLst>
            </a:pPr>
            <a:endParaRPr lang="en-US" dirty="0">
              <a:solidFill>
                <a:srgbClr val="717272"/>
              </a:solidFill>
              <a:latin typeface="Montserrat" pitchFamily="2" charset="77"/>
            </a:endParaRPr>
          </a:p>
        </p:txBody>
      </p:sp>
    </p:spTree>
    <p:extLst>
      <p:ext uri="{BB962C8B-B14F-4D97-AF65-F5344CB8AC3E}">
        <p14:creationId xmlns:p14="http://schemas.microsoft.com/office/powerpoint/2010/main" val="3403402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D489306-53A9-4A06-86DA-72029EC0D8E5}"/>
              </a:ext>
            </a:extLst>
          </p:cNvPr>
          <p:cNvSpPr/>
          <p:nvPr/>
        </p:nvSpPr>
        <p:spPr>
          <a:xfrm>
            <a:off x="7057360" y="1766562"/>
            <a:ext cx="4679029" cy="422030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panose="02000000000000000000" pitchFamily="2" charset="0"/>
              <a:ea typeface="Roboto" panose="02000000000000000000" pitchFamily="2" charset="0"/>
            </a:endParaRPr>
          </a:p>
        </p:txBody>
      </p:sp>
      <p:sp>
        <p:nvSpPr>
          <p:cNvPr id="3" name="Title 2">
            <a:extLst>
              <a:ext uri="{FF2B5EF4-FFF2-40B4-BE49-F238E27FC236}">
                <a16:creationId xmlns:a16="http://schemas.microsoft.com/office/drawing/2014/main" id="{FBE6E8AF-AA02-8A45-8B51-0888B0C66904}"/>
              </a:ext>
            </a:extLst>
          </p:cNvPr>
          <p:cNvSpPr>
            <a:spLocks noGrp="1"/>
          </p:cNvSpPr>
          <p:nvPr>
            <p:ph type="title"/>
          </p:nvPr>
        </p:nvSpPr>
        <p:spPr>
          <a:xfrm>
            <a:off x="354104" y="289991"/>
            <a:ext cx="10935567" cy="1130188"/>
          </a:xfrm>
        </p:spPr>
        <p:txBody>
          <a:bodyPr/>
          <a:lstStyle/>
          <a:p>
            <a:r>
              <a:rPr lang="en-US" sz="2800" dirty="0"/>
              <a:t>These case studies illustrate the value of various phases of this project</a:t>
            </a:r>
          </a:p>
        </p:txBody>
      </p:sp>
      <p:sp>
        <p:nvSpPr>
          <p:cNvPr id="7" name="Rectangle 6">
            <a:extLst>
              <a:ext uri="{FF2B5EF4-FFF2-40B4-BE49-F238E27FC236}">
                <a16:creationId xmlns:a16="http://schemas.microsoft.com/office/drawing/2014/main" id="{7F1FA7A7-E9BD-426E-894B-FBA0B39F9169}"/>
              </a:ext>
            </a:extLst>
          </p:cNvPr>
          <p:cNvSpPr/>
          <p:nvPr/>
        </p:nvSpPr>
        <p:spPr>
          <a:xfrm flipV="1">
            <a:off x="303278" y="1168569"/>
            <a:ext cx="11536206" cy="83864"/>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0" name="Rectangle 7">
            <a:extLst>
              <a:ext uri="{FF2B5EF4-FFF2-40B4-BE49-F238E27FC236}">
                <a16:creationId xmlns:a16="http://schemas.microsoft.com/office/drawing/2014/main" id="{757AFE09-06C9-4BFB-B9DF-5351253EFD60}"/>
              </a:ext>
            </a:extLst>
          </p:cNvPr>
          <p:cNvSpPr/>
          <p:nvPr/>
        </p:nvSpPr>
        <p:spPr>
          <a:xfrm>
            <a:off x="457199" y="4500932"/>
            <a:ext cx="5788855" cy="835128"/>
          </a:xfrm>
          <a:prstGeom prst="rect">
            <a:avLst/>
          </a:prstGeom>
          <a:solidFill>
            <a:srgbClr val="96B8D2"/>
          </a:solidFill>
          <a:ln w="38100" cap="flat" cmpd="sng" algn="ctr">
            <a:noFill/>
            <a:prstDash val="solid"/>
          </a:ln>
          <a:effectLst>
            <a:outerShdw dist="12700" dir="2700000" algn="tl" rotWithShape="0">
              <a:prstClr val="black">
                <a:alpha val="14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400" b="1"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rPr>
              <a:t>A </a:t>
            </a:r>
            <a:r>
              <a:rPr lang="en-CA" sz="1400" b="1" kern="0" noProof="0" dirty="0">
                <a:solidFill>
                  <a:srgbClr val="FFFFFF"/>
                </a:solidFill>
                <a:latin typeface="Roboto" panose="02000000000000000000" pitchFamily="2" charset="0"/>
                <a:ea typeface="Roboto" panose="02000000000000000000" pitchFamily="2" charset="0"/>
              </a:rPr>
              <a:t>manufacturing company created a makeshift CMDB in the absence of a CMDB to implement change management. </a:t>
            </a:r>
            <a:r>
              <a:rPr lang="en-CA" sz="1400" kern="0" dirty="0">
                <a:solidFill>
                  <a:srgbClr val="333333"/>
                </a:solidFill>
                <a:latin typeface="Roboto" panose="02000000000000000000" pitchFamily="2" charset="0"/>
                <a:ea typeface="Roboto" panose="02000000000000000000" pitchFamily="2" charset="0"/>
              </a:rPr>
              <a:t>T</a:t>
            </a:r>
            <a:r>
              <a:rPr kumimoji="0" lang="en-CA" sz="1400" b="0" u="none" strike="noStrike" kern="0" cap="none" spc="0" normalizeH="0" baseline="0" noProof="0" dirty="0">
                <a:ln>
                  <a:noFill/>
                </a:ln>
                <a:solidFill>
                  <a:srgbClr val="333333"/>
                </a:solidFill>
                <a:effectLst/>
                <a:uLnTx/>
                <a:uFillTx/>
                <a:latin typeface="Roboto" panose="02000000000000000000" pitchFamily="2" charset="0"/>
                <a:ea typeface="Roboto" panose="02000000000000000000" pitchFamily="2" charset="0"/>
              </a:rPr>
              <a:t>his </a:t>
            </a:r>
            <a:r>
              <a:rPr kumimoji="0" lang="en-CA" sz="1400" b="1" u="none" strike="noStrike" kern="0" cap="none" spc="0" normalizeH="0" baseline="0" noProof="0" dirty="0">
                <a:ln>
                  <a:noFill/>
                </a:ln>
                <a:solidFill>
                  <a:srgbClr val="333333"/>
                </a:solidFill>
                <a:effectLst/>
                <a:uLnTx/>
                <a:uFillTx/>
                <a:latin typeface="Roboto" panose="02000000000000000000" pitchFamily="2" charset="0"/>
                <a:ea typeface="Roboto" panose="02000000000000000000" pitchFamily="2" charset="0"/>
                <a:hlinkClick r:id="" action="ppaction://noaction"/>
              </a:rPr>
              <a:t>case study</a:t>
            </a:r>
            <a:r>
              <a:rPr lang="en-CA" sz="1400" b="1" kern="0" dirty="0">
                <a:solidFill>
                  <a:srgbClr val="333333"/>
                </a:solidFill>
                <a:latin typeface="Roboto" panose="02000000000000000000" pitchFamily="2" charset="0"/>
                <a:ea typeface="Roboto" panose="02000000000000000000" pitchFamily="2" charset="0"/>
              </a:rPr>
              <a:t> </a:t>
            </a:r>
            <a:r>
              <a:rPr lang="en-CA" sz="1400" kern="0" dirty="0">
                <a:solidFill>
                  <a:srgbClr val="333333"/>
                </a:solidFill>
                <a:latin typeface="Roboto" panose="02000000000000000000" pitchFamily="2" charset="0"/>
                <a:ea typeface="Roboto" panose="02000000000000000000" pitchFamily="2" charset="0"/>
              </a:rPr>
              <a:t>illustrates the scope of change intake.</a:t>
            </a:r>
            <a:endParaRPr kumimoji="0" lang="en-US" sz="1400" b="0" u="none" strike="noStrike" kern="0" cap="none" spc="0" normalizeH="0" baseline="0" noProof="0" dirty="0">
              <a:ln>
                <a:noFill/>
              </a:ln>
              <a:solidFill>
                <a:srgbClr val="333333"/>
              </a:solidFill>
              <a:effectLst/>
              <a:uLnTx/>
              <a:uFillTx/>
              <a:latin typeface="Roboto" panose="02000000000000000000" pitchFamily="2" charset="0"/>
              <a:ea typeface="Roboto" panose="02000000000000000000" pitchFamily="2" charset="0"/>
            </a:endParaRPr>
          </a:p>
        </p:txBody>
      </p:sp>
      <p:sp>
        <p:nvSpPr>
          <p:cNvPr id="11" name="Rectangle 8">
            <a:extLst>
              <a:ext uri="{FF2B5EF4-FFF2-40B4-BE49-F238E27FC236}">
                <a16:creationId xmlns:a16="http://schemas.microsoft.com/office/drawing/2014/main" id="{08BE6795-67C1-4C84-A4EB-2176E0B06D67}"/>
              </a:ext>
            </a:extLst>
          </p:cNvPr>
          <p:cNvSpPr/>
          <p:nvPr/>
        </p:nvSpPr>
        <p:spPr>
          <a:xfrm>
            <a:off x="457199" y="1616113"/>
            <a:ext cx="5788855" cy="883496"/>
          </a:xfrm>
          <a:prstGeom prst="rect">
            <a:avLst/>
          </a:prstGeom>
          <a:solidFill>
            <a:srgbClr val="96B8D2"/>
          </a:solidFill>
          <a:ln w="38100" cap="flat" cmpd="sng" algn="ctr">
            <a:noFill/>
            <a:prstDash val="solid"/>
          </a:ln>
          <a:effectLst>
            <a:outerShdw dist="12700" dir="2700000" algn="tl" rotWithShape="0">
              <a:prstClr val="black">
                <a:alpha val="14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rPr>
              <a:t>A </a:t>
            </a:r>
            <a:r>
              <a:rPr lang="en-US" sz="1400" b="1" kern="0" dirty="0">
                <a:solidFill>
                  <a:srgbClr val="FFFFFF"/>
                </a:solidFill>
                <a:latin typeface="Roboto" panose="02000000000000000000" pitchFamily="2" charset="0"/>
                <a:ea typeface="Roboto" panose="02000000000000000000" pitchFamily="2" charset="0"/>
              </a:rPr>
              <a:t>major technology company implemented change management to improve productivity by 40%. </a:t>
            </a:r>
            <a:r>
              <a:rPr kumimoji="0" lang="en-US" sz="1400" b="0" u="none" strike="noStrike" kern="0" cap="none" spc="0" normalizeH="0" baseline="0" noProof="0" dirty="0">
                <a:ln>
                  <a:noFill/>
                </a:ln>
                <a:solidFill>
                  <a:srgbClr val="333333"/>
                </a:solidFill>
                <a:effectLst/>
                <a:uLnTx/>
                <a:uFillTx/>
                <a:latin typeface="Roboto" panose="02000000000000000000" pitchFamily="2" charset="0"/>
                <a:ea typeface="Roboto" panose="02000000000000000000" pitchFamily="2" charset="0"/>
              </a:rPr>
              <a:t>This </a:t>
            </a:r>
            <a:r>
              <a:rPr lang="en-US" sz="1400" b="1" kern="0" dirty="0">
                <a:solidFill>
                  <a:srgbClr val="333333"/>
                </a:solidFill>
                <a:latin typeface="Roboto" panose="02000000000000000000" pitchFamily="2" charset="0"/>
                <a:ea typeface="Roboto" panose="02000000000000000000" pitchFamily="2" charset="0"/>
                <a:hlinkClick r:id="rId3" action="ppaction://hlinksldjump"/>
              </a:rPr>
              <a:t>case study</a:t>
            </a:r>
            <a:r>
              <a:rPr kumimoji="0" lang="en-US" sz="1400" b="0" u="none" strike="noStrike" kern="0" cap="none" spc="0" normalizeH="0" baseline="0" noProof="0" dirty="0">
                <a:ln>
                  <a:noFill/>
                </a:ln>
                <a:solidFill>
                  <a:srgbClr val="333333"/>
                </a:solidFill>
                <a:effectLst/>
                <a:uLnTx/>
                <a:uFillTx/>
                <a:latin typeface="Roboto" panose="02000000000000000000" pitchFamily="2" charset="0"/>
                <a:ea typeface="Roboto" panose="02000000000000000000" pitchFamily="2" charset="0"/>
                <a:hlinkClick r:id="rId3" action="ppaction://hlinksldjump"/>
              </a:rPr>
              <a:t> </a:t>
            </a:r>
            <a:r>
              <a:rPr kumimoji="0" lang="en-US" sz="1400" b="0" u="none" strike="noStrike" kern="0" cap="none" spc="0" normalizeH="0" baseline="0" noProof="0" dirty="0">
                <a:ln>
                  <a:noFill/>
                </a:ln>
                <a:solidFill>
                  <a:srgbClr val="333333"/>
                </a:solidFill>
                <a:effectLst/>
                <a:uLnTx/>
                <a:uFillTx/>
                <a:latin typeface="Roboto" panose="02000000000000000000" pitchFamily="2" charset="0"/>
                <a:ea typeface="Roboto" panose="02000000000000000000" pitchFamily="2" charset="0"/>
              </a:rPr>
              <a:t>illustrates the </a:t>
            </a:r>
            <a:r>
              <a:rPr lang="en-CA" sz="1400" b="1" kern="0" dirty="0">
                <a:solidFill>
                  <a:srgbClr val="333333"/>
                </a:solidFill>
                <a:latin typeface="Roboto" panose="02000000000000000000" pitchFamily="2" charset="0"/>
                <a:ea typeface="Roboto" panose="02000000000000000000" pitchFamily="2" charset="0"/>
              </a:rPr>
              <a:t>full scope </a:t>
            </a:r>
            <a:r>
              <a:rPr lang="en-CA" sz="1400" kern="0" dirty="0">
                <a:solidFill>
                  <a:srgbClr val="333333"/>
                </a:solidFill>
                <a:latin typeface="Roboto" panose="02000000000000000000" pitchFamily="2" charset="0"/>
                <a:ea typeface="Roboto" panose="02000000000000000000" pitchFamily="2" charset="0"/>
              </a:rPr>
              <a:t>of the project</a:t>
            </a:r>
            <a:r>
              <a:rPr kumimoji="0" lang="en-US" sz="1400" b="0" u="none" strike="noStrike" kern="0" cap="none" spc="0" normalizeH="0" baseline="0" noProof="0" dirty="0">
                <a:ln>
                  <a:noFill/>
                </a:ln>
                <a:effectLst/>
                <a:uLnTx/>
                <a:uFillTx/>
                <a:latin typeface="Roboto" panose="02000000000000000000" pitchFamily="2" charset="0"/>
                <a:ea typeface="Roboto" panose="02000000000000000000" pitchFamily="2" charset="0"/>
              </a:rPr>
              <a:t>.</a:t>
            </a:r>
            <a:r>
              <a:rPr kumimoji="0" lang="en-US" sz="1400" b="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rPr>
              <a:t> </a:t>
            </a:r>
          </a:p>
        </p:txBody>
      </p:sp>
      <p:sp>
        <p:nvSpPr>
          <p:cNvPr id="12" name="Rectangle 9">
            <a:extLst>
              <a:ext uri="{FF2B5EF4-FFF2-40B4-BE49-F238E27FC236}">
                <a16:creationId xmlns:a16="http://schemas.microsoft.com/office/drawing/2014/main" id="{A68AB4B2-F8B3-4992-A630-EC043880EB13}"/>
              </a:ext>
            </a:extLst>
          </p:cNvPr>
          <p:cNvSpPr/>
          <p:nvPr/>
        </p:nvSpPr>
        <p:spPr>
          <a:xfrm>
            <a:off x="457198" y="3547682"/>
            <a:ext cx="5788855" cy="841506"/>
          </a:xfrm>
          <a:prstGeom prst="rect">
            <a:avLst/>
          </a:prstGeom>
          <a:solidFill>
            <a:srgbClr val="96B8D2"/>
          </a:solidFill>
          <a:ln w="38100" cap="flat" cmpd="sng" algn="ctr">
            <a:noFill/>
            <a:prstDash val="solid"/>
          </a:ln>
          <a:effectLst>
            <a:outerShdw dist="12700" dir="2700000" algn="tl" rotWithShape="0">
              <a:prstClr val="black">
                <a:alpha val="14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1400" b="1" kern="0" dirty="0">
                <a:solidFill>
                  <a:srgbClr val="FFFFFF"/>
                </a:solidFill>
                <a:latin typeface="Roboto" panose="02000000000000000000" pitchFamily="2" charset="0"/>
                <a:ea typeface="Roboto" panose="02000000000000000000" pitchFamily="2" charset="0"/>
              </a:rPr>
              <a:t>Ignorance of change management process led to a technology giant experiencing a critical cloud outage. </a:t>
            </a:r>
            <a:r>
              <a:rPr kumimoji="0" lang="en-US" sz="1400" b="0" u="none" strike="noStrike" kern="0" cap="none" spc="0" normalizeH="0" baseline="0" noProof="0" dirty="0">
                <a:ln>
                  <a:noFill/>
                </a:ln>
                <a:solidFill>
                  <a:srgbClr val="333333"/>
                </a:solidFill>
                <a:effectLst/>
                <a:uLnTx/>
                <a:uFillTx/>
                <a:latin typeface="Roboto" panose="02000000000000000000" pitchFamily="2" charset="0"/>
                <a:ea typeface="Roboto" panose="02000000000000000000" pitchFamily="2" charset="0"/>
              </a:rPr>
              <a:t>This </a:t>
            </a:r>
            <a:r>
              <a:rPr kumimoji="0" lang="en-US" sz="1400" b="1" u="none" strike="noStrike" kern="0" cap="none" spc="0" normalizeH="0" baseline="0" noProof="0" dirty="0">
                <a:ln>
                  <a:noFill/>
                </a:ln>
                <a:solidFill>
                  <a:srgbClr val="333333"/>
                </a:solidFill>
                <a:effectLst/>
                <a:uLnTx/>
                <a:uFillTx/>
                <a:latin typeface="Roboto" panose="02000000000000000000" pitchFamily="2" charset="0"/>
                <a:ea typeface="Roboto" panose="02000000000000000000" pitchFamily="2" charset="0"/>
                <a:hlinkClick r:id="" action="ppaction://noaction"/>
              </a:rPr>
              <a:t>case study</a:t>
            </a:r>
            <a:r>
              <a:rPr kumimoji="0" lang="en-US" sz="1400" b="0" u="none" strike="noStrike" kern="0" cap="none" spc="0" normalizeH="0" baseline="0" noProof="0" dirty="0">
                <a:ln>
                  <a:noFill/>
                </a:ln>
                <a:solidFill>
                  <a:srgbClr val="333333"/>
                </a:solidFill>
                <a:effectLst/>
                <a:uLnTx/>
                <a:uFillTx/>
                <a:latin typeface="Roboto" panose="02000000000000000000" pitchFamily="2" charset="0"/>
                <a:ea typeface="Roboto" panose="02000000000000000000" pitchFamily="2" charset="0"/>
              </a:rPr>
              <a:t> illustrates the scope of the</a:t>
            </a:r>
            <a:r>
              <a:rPr kumimoji="0" lang="en-US" sz="1400" b="0" u="none" strike="noStrike" kern="0" cap="none" spc="0" normalizeH="0" noProof="0" dirty="0">
                <a:ln>
                  <a:noFill/>
                </a:ln>
                <a:solidFill>
                  <a:srgbClr val="333333"/>
                </a:solidFill>
                <a:effectLst/>
                <a:uLnTx/>
                <a:uFillTx/>
                <a:latin typeface="Roboto" panose="02000000000000000000" pitchFamily="2" charset="0"/>
                <a:ea typeface="Roboto" panose="02000000000000000000" pitchFamily="2" charset="0"/>
              </a:rPr>
              <a:t> process phase.</a:t>
            </a:r>
            <a:endParaRPr kumimoji="0" lang="en-US" sz="1400" b="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endParaRPr>
          </a:p>
        </p:txBody>
      </p:sp>
      <p:sp>
        <p:nvSpPr>
          <p:cNvPr id="13" name="Rectangle 12">
            <a:extLst>
              <a:ext uri="{FF2B5EF4-FFF2-40B4-BE49-F238E27FC236}">
                <a16:creationId xmlns:a16="http://schemas.microsoft.com/office/drawing/2014/main" id="{869752FC-35E2-4C09-A31A-FDE195F2E1DB}"/>
              </a:ext>
            </a:extLst>
          </p:cNvPr>
          <p:cNvSpPr/>
          <p:nvPr/>
        </p:nvSpPr>
        <p:spPr>
          <a:xfrm>
            <a:off x="457199" y="2604516"/>
            <a:ext cx="5788855" cy="848343"/>
          </a:xfrm>
          <a:prstGeom prst="rect">
            <a:avLst/>
          </a:prstGeom>
          <a:solidFill>
            <a:srgbClr val="96B8D2"/>
          </a:solidFill>
          <a:ln w="38100" cap="flat" cmpd="sng" algn="ctr">
            <a:noFill/>
            <a:prstDash val="solid"/>
          </a:ln>
          <a:effectLst>
            <a:outerShdw dist="12700" dir="2700000" algn="tl" rotWithShape="0">
              <a:prstClr val="black">
                <a:alpha val="14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1400" b="1" kern="0" dirty="0">
                <a:solidFill>
                  <a:srgbClr val="FFFFFF"/>
                </a:solidFill>
                <a:latin typeface="Roboto" panose="02000000000000000000" pitchFamily="2" charset="0"/>
                <a:ea typeface="Roboto" panose="02000000000000000000" pitchFamily="2" charset="0"/>
              </a:rPr>
              <a:t>A large technology firm experienced a critical outage due to poor change management practices. </a:t>
            </a:r>
            <a:r>
              <a:rPr kumimoji="0" lang="en-US" sz="1400" b="0" u="none" strike="noStrike" kern="0" cap="none" spc="0" normalizeH="0" baseline="0" noProof="0" dirty="0">
                <a:ln>
                  <a:noFill/>
                </a:ln>
                <a:solidFill>
                  <a:srgbClr val="333333"/>
                </a:solidFill>
                <a:effectLst/>
                <a:uLnTx/>
                <a:uFillTx/>
                <a:latin typeface="Roboto" panose="02000000000000000000" pitchFamily="2" charset="0"/>
                <a:ea typeface="Roboto" panose="02000000000000000000" pitchFamily="2" charset="0"/>
              </a:rPr>
              <a:t>This </a:t>
            </a:r>
            <a:r>
              <a:rPr kumimoji="0" lang="en-US" sz="1400" b="1" u="none" strike="noStrike" kern="0" cap="none" spc="0" normalizeH="0" baseline="0" noProof="0" dirty="0">
                <a:ln>
                  <a:noFill/>
                </a:ln>
                <a:solidFill>
                  <a:srgbClr val="333333"/>
                </a:solidFill>
                <a:effectLst/>
                <a:uLnTx/>
                <a:uFillTx/>
                <a:latin typeface="Roboto" panose="02000000000000000000" pitchFamily="2" charset="0"/>
                <a:ea typeface="Roboto" panose="02000000000000000000" pitchFamily="2" charset="0"/>
                <a:hlinkClick r:id="" action="ppaction://noaction"/>
              </a:rPr>
              <a:t>case study</a:t>
            </a:r>
            <a:r>
              <a:rPr kumimoji="0" lang="en-US" sz="1400" b="0" u="none" strike="noStrike" kern="0" cap="none" spc="0" normalizeH="0" baseline="0" noProof="0" dirty="0">
                <a:ln>
                  <a:noFill/>
                </a:ln>
                <a:solidFill>
                  <a:srgbClr val="333333"/>
                </a:solidFill>
                <a:effectLst/>
                <a:uLnTx/>
                <a:uFillTx/>
                <a:latin typeface="Roboto" panose="02000000000000000000" pitchFamily="2" charset="0"/>
                <a:ea typeface="Roboto" panose="02000000000000000000" pitchFamily="2" charset="0"/>
              </a:rPr>
              <a:t> illustrates the scope of </a:t>
            </a:r>
            <a:r>
              <a:rPr lang="en-US" sz="1400" kern="0" dirty="0">
                <a:solidFill>
                  <a:srgbClr val="333333"/>
                </a:solidFill>
                <a:latin typeface="Roboto" panose="02000000000000000000" pitchFamily="2" charset="0"/>
                <a:ea typeface="Roboto" panose="02000000000000000000" pitchFamily="2" charset="0"/>
              </a:rPr>
              <a:t>change management definition and strategy</a:t>
            </a:r>
            <a:r>
              <a:rPr kumimoji="0" lang="en-US" sz="1400" b="0" u="none" strike="noStrike" kern="0" cap="none" spc="0" normalizeH="0" baseline="0" noProof="0" dirty="0">
                <a:ln>
                  <a:noFill/>
                </a:ln>
                <a:solidFill>
                  <a:srgbClr val="333333"/>
                </a:solidFill>
                <a:effectLst/>
                <a:uLnTx/>
                <a:uFillTx/>
                <a:latin typeface="Roboto" panose="02000000000000000000" pitchFamily="2" charset="0"/>
                <a:ea typeface="Roboto" panose="02000000000000000000" pitchFamily="2" charset="0"/>
              </a:rPr>
              <a:t>. </a:t>
            </a:r>
            <a:endParaRPr kumimoji="0" lang="en-US" sz="1400" b="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endParaRPr>
          </a:p>
        </p:txBody>
      </p:sp>
      <p:sp>
        <p:nvSpPr>
          <p:cNvPr id="14" name="Rectangle 9">
            <a:extLst>
              <a:ext uri="{FF2B5EF4-FFF2-40B4-BE49-F238E27FC236}">
                <a16:creationId xmlns:a16="http://schemas.microsoft.com/office/drawing/2014/main" id="{952BCC7A-4B22-4AF0-A2C9-AA33FFE31139}"/>
              </a:ext>
            </a:extLst>
          </p:cNvPr>
          <p:cNvSpPr/>
          <p:nvPr/>
        </p:nvSpPr>
        <p:spPr>
          <a:xfrm>
            <a:off x="457199" y="5454182"/>
            <a:ext cx="5788855" cy="841506"/>
          </a:xfrm>
          <a:prstGeom prst="rect">
            <a:avLst/>
          </a:prstGeom>
          <a:solidFill>
            <a:srgbClr val="96B8D2"/>
          </a:solidFill>
          <a:ln w="38100" cap="flat" cmpd="sng" algn="ctr">
            <a:noFill/>
            <a:prstDash val="solid"/>
          </a:ln>
          <a:effectLst>
            <a:outerShdw dist="12700" dir="2700000" algn="tl" rotWithShape="0">
              <a:prstClr val="black">
                <a:alpha val="14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1400" b="1" kern="0" dirty="0">
                <a:solidFill>
                  <a:srgbClr val="FFFFFF"/>
                </a:solidFill>
                <a:latin typeface="Roboto" panose="02000000000000000000" pitchFamily="2" charset="0"/>
                <a:ea typeface="Roboto" panose="02000000000000000000" pitchFamily="2" charset="0"/>
              </a:rPr>
              <a:t>A financial institution tracked and recorded metrics to aid in the success of their change management program. </a:t>
            </a:r>
            <a:r>
              <a:rPr kumimoji="0" lang="en-US" sz="1400" b="0" u="none" strike="noStrike" kern="0" cap="none" spc="0" normalizeH="0" baseline="0" noProof="0" dirty="0">
                <a:ln>
                  <a:noFill/>
                </a:ln>
                <a:solidFill>
                  <a:srgbClr val="333333"/>
                </a:solidFill>
                <a:effectLst/>
                <a:uLnTx/>
                <a:uFillTx/>
                <a:latin typeface="Roboto" panose="02000000000000000000" pitchFamily="2" charset="0"/>
                <a:ea typeface="Roboto" panose="02000000000000000000" pitchFamily="2" charset="0"/>
              </a:rPr>
              <a:t>This </a:t>
            </a:r>
            <a:r>
              <a:rPr kumimoji="0" lang="en-US" sz="1400" b="1" u="none" strike="noStrike" kern="0" cap="none" spc="0" normalizeH="0" baseline="0" noProof="0" dirty="0">
                <a:ln>
                  <a:noFill/>
                </a:ln>
                <a:solidFill>
                  <a:srgbClr val="333333"/>
                </a:solidFill>
                <a:effectLst/>
                <a:uLnTx/>
                <a:uFillTx/>
                <a:latin typeface="Roboto" panose="02000000000000000000" pitchFamily="2" charset="0"/>
                <a:ea typeface="Roboto" panose="02000000000000000000" pitchFamily="2" charset="0"/>
                <a:hlinkClick r:id="" action="ppaction://noaction"/>
              </a:rPr>
              <a:t>case study</a:t>
            </a:r>
            <a:r>
              <a:rPr kumimoji="0" lang="en-US" sz="1400" b="0" u="none" strike="noStrike" kern="0" cap="none" spc="0" normalizeH="0" baseline="0" noProof="0" dirty="0">
                <a:ln>
                  <a:noFill/>
                </a:ln>
                <a:solidFill>
                  <a:srgbClr val="333333"/>
                </a:solidFill>
                <a:effectLst/>
                <a:uLnTx/>
                <a:uFillTx/>
                <a:latin typeface="Roboto" panose="02000000000000000000" pitchFamily="2" charset="0"/>
                <a:ea typeface="Roboto" panose="02000000000000000000" pitchFamily="2" charset="0"/>
              </a:rPr>
              <a:t> illustrates the scope of the</a:t>
            </a:r>
            <a:r>
              <a:rPr lang="en-US" sz="1400" kern="0" dirty="0">
                <a:solidFill>
                  <a:srgbClr val="333333"/>
                </a:solidFill>
                <a:latin typeface="Roboto" panose="02000000000000000000" pitchFamily="2" charset="0"/>
                <a:ea typeface="Roboto" panose="02000000000000000000" pitchFamily="2" charset="0"/>
              </a:rPr>
              <a:t> implementation</a:t>
            </a:r>
            <a:r>
              <a:rPr kumimoji="0" lang="en-US" sz="1400" b="0" u="none" strike="noStrike" kern="0" cap="none" spc="0" normalizeH="0" noProof="0" dirty="0">
                <a:ln>
                  <a:noFill/>
                </a:ln>
                <a:solidFill>
                  <a:srgbClr val="333333"/>
                </a:solidFill>
                <a:effectLst/>
                <a:uLnTx/>
                <a:uFillTx/>
                <a:latin typeface="Roboto" panose="02000000000000000000" pitchFamily="2" charset="0"/>
                <a:ea typeface="Roboto" panose="02000000000000000000" pitchFamily="2" charset="0"/>
              </a:rPr>
              <a:t> phase.</a:t>
            </a:r>
            <a:endParaRPr kumimoji="0" lang="en-US" sz="1400" b="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endParaRPr>
          </a:p>
        </p:txBody>
      </p:sp>
      <p:graphicFrame>
        <p:nvGraphicFramePr>
          <p:cNvPr id="15" name="Diagram 14">
            <a:extLst>
              <a:ext uri="{FF2B5EF4-FFF2-40B4-BE49-F238E27FC236}">
                <a16:creationId xmlns:a16="http://schemas.microsoft.com/office/drawing/2014/main" id="{592BE187-6F86-4DE8-86FA-F7B103514B33}"/>
              </a:ext>
            </a:extLst>
          </p:cNvPr>
          <p:cNvGraphicFramePr/>
          <p:nvPr>
            <p:extLst>
              <p:ext uri="{D42A27DB-BD31-4B8C-83A1-F6EECF244321}">
                <p14:modId xmlns:p14="http://schemas.microsoft.com/office/powerpoint/2010/main" val="2376290782"/>
              </p:ext>
            </p:extLst>
          </p:nvPr>
        </p:nvGraphicFramePr>
        <p:xfrm>
          <a:off x="7837742" y="2298757"/>
          <a:ext cx="3118263" cy="31672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44933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E6E8AF-AA02-8A45-8B51-0888B0C66904}"/>
              </a:ext>
            </a:extLst>
          </p:cNvPr>
          <p:cNvSpPr>
            <a:spLocks noGrp="1"/>
          </p:cNvSpPr>
          <p:nvPr>
            <p:ph type="title"/>
          </p:nvPr>
        </p:nvSpPr>
        <p:spPr>
          <a:xfrm>
            <a:off x="354104" y="289991"/>
            <a:ext cx="11672083" cy="1130188"/>
          </a:xfrm>
        </p:spPr>
        <p:txBody>
          <a:bodyPr/>
          <a:lstStyle/>
          <a:p>
            <a:r>
              <a:rPr lang="en-US" sz="2800" dirty="0"/>
              <a:t>Working through this project with Info-Tech can save you time and money</a:t>
            </a:r>
          </a:p>
        </p:txBody>
      </p:sp>
      <p:sp>
        <p:nvSpPr>
          <p:cNvPr id="7" name="Rectangle 6">
            <a:extLst>
              <a:ext uri="{FF2B5EF4-FFF2-40B4-BE49-F238E27FC236}">
                <a16:creationId xmlns:a16="http://schemas.microsoft.com/office/drawing/2014/main" id="{7F1FA7A7-E9BD-426E-894B-FBA0B39F9169}"/>
              </a:ext>
            </a:extLst>
          </p:cNvPr>
          <p:cNvSpPr/>
          <p:nvPr/>
        </p:nvSpPr>
        <p:spPr>
          <a:xfrm flipV="1">
            <a:off x="303278" y="1168569"/>
            <a:ext cx="11536206" cy="83864"/>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graphicFrame>
        <p:nvGraphicFramePr>
          <p:cNvPr id="4" name="Table 3">
            <a:extLst>
              <a:ext uri="{FF2B5EF4-FFF2-40B4-BE49-F238E27FC236}">
                <a16:creationId xmlns:a16="http://schemas.microsoft.com/office/drawing/2014/main" id="{6046DFAB-12B4-4D7F-AD84-06F20926AD21}"/>
              </a:ext>
            </a:extLst>
          </p:cNvPr>
          <p:cNvGraphicFramePr/>
          <p:nvPr>
            <p:extLst>
              <p:ext uri="{D42A27DB-BD31-4B8C-83A1-F6EECF244321}">
                <p14:modId xmlns:p14="http://schemas.microsoft.com/office/powerpoint/2010/main" val="866936643"/>
              </p:ext>
            </p:extLst>
          </p:nvPr>
        </p:nvGraphicFramePr>
        <p:xfrm>
          <a:off x="354104" y="2048789"/>
          <a:ext cx="11485380" cy="4250309"/>
        </p:xfrm>
        <a:graphic>
          <a:graphicData uri="http://schemas.openxmlformats.org/drawingml/2006/table">
            <a:tbl>
              <a:tblPr firstRow="1" firstCol="1" bandRow="1">
                <a:tableStyleId>{5C22544A-7EE6-4342-B048-85BDC9FD1C3A}</a:tableStyleId>
              </a:tblPr>
              <a:tblGrid>
                <a:gridCol w="2810935">
                  <a:extLst>
                    <a:ext uri="{9D8B030D-6E8A-4147-A177-3AD203B41FA5}">
                      <a16:colId xmlns:a16="http://schemas.microsoft.com/office/drawing/2014/main" val="1303231702"/>
                    </a:ext>
                  </a:extLst>
                </a:gridCol>
                <a:gridCol w="8674445">
                  <a:extLst>
                    <a:ext uri="{9D8B030D-6E8A-4147-A177-3AD203B41FA5}">
                      <a16:colId xmlns:a16="http://schemas.microsoft.com/office/drawing/2014/main" val="1604456286"/>
                    </a:ext>
                  </a:extLst>
                </a:gridCol>
              </a:tblGrid>
              <a:tr h="430530">
                <a:tc>
                  <a:txBody>
                    <a:bodyPr/>
                    <a:lstStyle/>
                    <a:p>
                      <a:pPr marL="0" marR="0" algn="l" rtl="0" eaLnBrk="1" fontAlgn="ctr" latinLnBrk="0" hangingPunct="1">
                        <a:spcBef>
                          <a:spcPts val="0"/>
                        </a:spcBef>
                        <a:spcAft>
                          <a:spcPts val="0"/>
                        </a:spcAft>
                      </a:pPr>
                      <a:r>
                        <a:rPr lang="en-CA" sz="1600" u="none" strike="noStrike" kern="1200" dirty="0">
                          <a:effectLst/>
                          <a:latin typeface="Roboto Condensed Light" panose="02000000000000000000" pitchFamily="2" charset="0"/>
                          <a:ea typeface="Roboto Condensed Light" panose="02000000000000000000" pitchFamily="2" charset="0"/>
                        </a:rPr>
                        <a:t>Guided Implementation</a:t>
                      </a:r>
                      <a:endParaRPr lang="en-CA" sz="1600" b="0" i="0" u="none" strike="noStrike" dirty="0">
                        <a:effectLst/>
                        <a:latin typeface="Roboto Condensed Light" panose="02000000000000000000" pitchFamily="2" charset="0"/>
                        <a:ea typeface="Roboto Condensed Light" panose="02000000000000000000" pitchFamily="2" charset="0"/>
                      </a:endParaRPr>
                    </a:p>
                  </a:txBody>
                  <a:tcPr marL="59817" marR="59817" marT="7315" marB="0" anchor="ctr"/>
                </a:tc>
                <a:tc>
                  <a:txBody>
                    <a:bodyPr/>
                    <a:lstStyle/>
                    <a:p>
                      <a:pPr marL="0" marR="0" algn="l" rtl="0" eaLnBrk="1" fontAlgn="ctr" latinLnBrk="0" hangingPunct="1">
                        <a:spcBef>
                          <a:spcPts val="0"/>
                        </a:spcBef>
                        <a:spcAft>
                          <a:spcPts val="0"/>
                        </a:spcAft>
                      </a:pPr>
                      <a:r>
                        <a:rPr lang="en-CA" sz="1600" u="none" strike="noStrike" kern="1200" dirty="0">
                          <a:effectLst/>
                          <a:latin typeface="Roboto Condensed Light" panose="02000000000000000000" pitchFamily="2" charset="0"/>
                          <a:ea typeface="Roboto Condensed Light" panose="02000000000000000000" pitchFamily="2" charset="0"/>
                        </a:rPr>
                        <a:t>Measured Value</a:t>
                      </a:r>
                      <a:endParaRPr lang="en-CA" sz="1600" b="0" i="0" u="none" strike="noStrike" dirty="0">
                        <a:effectLst/>
                        <a:latin typeface="Roboto Condensed Light" panose="02000000000000000000" pitchFamily="2" charset="0"/>
                        <a:ea typeface="Roboto Condensed Light" panose="02000000000000000000" pitchFamily="2" charset="0"/>
                      </a:endParaRPr>
                    </a:p>
                  </a:txBody>
                  <a:tcPr marL="59817" marR="59817" marT="7315" marB="0" anchor="ctr"/>
                </a:tc>
                <a:extLst>
                  <a:ext uri="{0D108BD9-81ED-4DB2-BD59-A6C34878D82A}">
                    <a16:rowId xmlns:a16="http://schemas.microsoft.com/office/drawing/2014/main" val="2463165126"/>
                  </a:ext>
                </a:extLst>
              </a:tr>
              <a:tr h="847090">
                <a:tc>
                  <a:txBody>
                    <a:bodyPr/>
                    <a:lstStyle/>
                    <a:p>
                      <a:pPr marL="0" marR="0" algn="l" rtl="0" eaLnBrk="1" fontAlgn="ctr" latinLnBrk="0" hangingPunct="1">
                        <a:spcBef>
                          <a:spcPts val="300"/>
                        </a:spcBef>
                        <a:spcAft>
                          <a:spcPts val="300"/>
                        </a:spcAft>
                      </a:pPr>
                      <a:r>
                        <a:rPr lang="en-CA" sz="1600" u="none" strike="noStrike" kern="1200" dirty="0">
                          <a:effectLst/>
                          <a:latin typeface="Roboto Condensed Light" panose="02000000000000000000" pitchFamily="2" charset="0"/>
                          <a:ea typeface="Roboto Condensed Light" panose="02000000000000000000" pitchFamily="2" charset="0"/>
                        </a:rPr>
                        <a:t>Phase</a:t>
                      </a:r>
                      <a:r>
                        <a:rPr lang="en-CA" sz="1600" u="none" strike="noStrike" kern="1200" baseline="0" dirty="0">
                          <a:effectLst/>
                          <a:latin typeface="Roboto Condensed Light" panose="02000000000000000000" pitchFamily="2" charset="0"/>
                          <a:ea typeface="Roboto Condensed Light" panose="02000000000000000000" pitchFamily="2" charset="0"/>
                        </a:rPr>
                        <a:t> 1: </a:t>
                      </a:r>
                      <a:endParaRPr lang="en-CA" sz="2400" u="none" strike="noStrike" dirty="0">
                        <a:effectLst/>
                        <a:latin typeface="Roboto Condensed Light" panose="02000000000000000000" pitchFamily="2" charset="0"/>
                        <a:ea typeface="Roboto Condensed Light" panose="02000000000000000000" pitchFamily="2" charset="0"/>
                      </a:endParaRPr>
                    </a:p>
                    <a:p>
                      <a:pPr marL="0" marR="0" algn="l" rtl="0" eaLnBrk="1" fontAlgn="ctr" latinLnBrk="0" hangingPunct="1">
                        <a:spcBef>
                          <a:spcPts val="300"/>
                        </a:spcBef>
                        <a:spcAft>
                          <a:spcPts val="300"/>
                        </a:spcAft>
                      </a:pPr>
                      <a:r>
                        <a:rPr lang="en-CA" sz="1600" u="none" strike="noStrike" kern="1200" baseline="0" dirty="0">
                          <a:effectLst/>
                          <a:latin typeface="Roboto Condensed Light" panose="02000000000000000000" pitchFamily="2" charset="0"/>
                          <a:ea typeface="Roboto Condensed Light" panose="02000000000000000000" pitchFamily="2" charset="0"/>
                        </a:rPr>
                        <a:t>Define Change Management</a:t>
                      </a:r>
                      <a:endParaRPr lang="en-CA" sz="2400" b="0" i="0" u="none" strike="noStrike" dirty="0">
                        <a:effectLst/>
                        <a:latin typeface="Roboto Condensed Light" panose="02000000000000000000" pitchFamily="2" charset="0"/>
                        <a:ea typeface="Roboto Condensed Light" panose="02000000000000000000" pitchFamily="2" charset="0"/>
                      </a:endParaRPr>
                    </a:p>
                  </a:txBody>
                  <a:tcPr marL="59817" marR="59817" marT="7315" marB="0" anchor="ctr"/>
                </a:tc>
                <a:tc>
                  <a:txBody>
                    <a:bodyPr/>
                    <a:lstStyle/>
                    <a:p>
                      <a:pPr marL="173736" marR="0" indent="-173736" algn="l" rtl="0" eaLnBrk="1" fontAlgn="ctr" latinLnBrk="0" hangingPunct="1">
                        <a:spcBef>
                          <a:spcPts val="300"/>
                        </a:spcBef>
                        <a:spcAft>
                          <a:spcPts val="300"/>
                        </a:spcAft>
                        <a:buClrTx/>
                        <a:buSzPts val="1200"/>
                        <a:buFont typeface="Arial" panose="020B0604020202020204" pitchFamily="34" charset="0"/>
                        <a:buChar char="•"/>
                      </a:pPr>
                      <a:r>
                        <a:rPr lang="en-US" sz="1600" u="none" strike="noStrike" kern="1200" baseline="0" dirty="0">
                          <a:effectLst/>
                          <a:latin typeface="Roboto Condensed Light" panose="02000000000000000000" pitchFamily="2" charset="0"/>
                          <a:ea typeface="Roboto Condensed Light" panose="02000000000000000000" pitchFamily="2" charset="0"/>
                        </a:rPr>
                        <a:t>We estimate Phase 1 activities will take 2 FTEs 10 days to complete on their own, but the t</a:t>
                      </a:r>
                      <a:r>
                        <a:rPr lang="en-US" sz="1600" u="none" strike="noStrike" kern="1200" dirty="0">
                          <a:effectLst/>
                          <a:latin typeface="Roboto Condensed Light" panose="02000000000000000000" pitchFamily="2" charset="0"/>
                          <a:ea typeface="Roboto Condensed Light" panose="02000000000000000000" pitchFamily="2" charset="0"/>
                        </a:rPr>
                        <a:t>ime</a:t>
                      </a:r>
                      <a:r>
                        <a:rPr lang="en-US" sz="1600" u="none" strike="noStrike" kern="1200" baseline="0" dirty="0">
                          <a:effectLst/>
                          <a:latin typeface="Roboto Condensed Light" panose="02000000000000000000" pitchFamily="2" charset="0"/>
                          <a:ea typeface="Roboto Condensed Light" panose="02000000000000000000" pitchFamily="2" charset="0"/>
                        </a:rPr>
                        <a:t> saved by using Info-Tech’s methodology will cut that time in half, thereby saving $3,100 (2 FTEs * 5 days * $80,000/year).</a:t>
                      </a:r>
                      <a:endParaRPr lang="en-US" sz="1600" b="0" i="0" u="none" strike="noStrike" dirty="0">
                        <a:effectLst/>
                        <a:latin typeface="Roboto Condensed Light" panose="02000000000000000000" pitchFamily="2" charset="0"/>
                        <a:ea typeface="Roboto Condensed Light" panose="02000000000000000000" pitchFamily="2" charset="0"/>
                      </a:endParaRPr>
                    </a:p>
                  </a:txBody>
                  <a:tcPr marL="59817" marR="59817" marT="7315" marB="0" anchor="ctr"/>
                </a:tc>
                <a:extLst>
                  <a:ext uri="{0D108BD9-81ED-4DB2-BD59-A6C34878D82A}">
                    <a16:rowId xmlns:a16="http://schemas.microsoft.com/office/drawing/2014/main" val="1614792115"/>
                  </a:ext>
                </a:extLst>
              </a:tr>
              <a:tr h="868045">
                <a:tc>
                  <a:txBody>
                    <a:bodyPr/>
                    <a:lstStyle/>
                    <a:p>
                      <a:pPr marL="0" marR="0" algn="l" rtl="0" eaLnBrk="1" fontAlgn="ctr" latinLnBrk="0" hangingPunct="1">
                        <a:spcBef>
                          <a:spcPts val="300"/>
                        </a:spcBef>
                        <a:spcAft>
                          <a:spcPts val="300"/>
                        </a:spcAft>
                      </a:pPr>
                      <a:r>
                        <a:rPr lang="en-US" sz="1600" u="none" strike="noStrike" kern="1200" dirty="0">
                          <a:effectLst/>
                          <a:latin typeface="Roboto Condensed Light" panose="02000000000000000000" pitchFamily="2" charset="0"/>
                          <a:ea typeface="Roboto Condensed Light" panose="02000000000000000000" pitchFamily="2" charset="0"/>
                        </a:rPr>
                        <a:t>Phase 2: </a:t>
                      </a:r>
                      <a:endParaRPr lang="en-US" sz="2400" u="none" strike="noStrike" dirty="0">
                        <a:effectLst/>
                        <a:latin typeface="Roboto Condensed Light" panose="02000000000000000000" pitchFamily="2" charset="0"/>
                        <a:ea typeface="Roboto Condensed Light" panose="02000000000000000000" pitchFamily="2" charset="0"/>
                      </a:endParaRPr>
                    </a:p>
                    <a:p>
                      <a:pPr marL="0" marR="0" algn="l" rtl="0" eaLnBrk="1" fontAlgn="ctr" latinLnBrk="0" hangingPunct="1">
                        <a:spcBef>
                          <a:spcPts val="300"/>
                        </a:spcBef>
                        <a:spcAft>
                          <a:spcPts val="300"/>
                        </a:spcAft>
                      </a:pPr>
                      <a:r>
                        <a:rPr lang="en-US" sz="1600" u="none" strike="noStrike" kern="1200" baseline="0" dirty="0">
                          <a:effectLst/>
                          <a:latin typeface="Roboto Condensed Light" panose="02000000000000000000" pitchFamily="2" charset="0"/>
                          <a:ea typeface="Roboto Condensed Light" panose="02000000000000000000" pitchFamily="2" charset="0"/>
                        </a:rPr>
                        <a:t>Establish Roles and Workflows</a:t>
                      </a:r>
                      <a:endParaRPr lang="en-US" sz="2400" b="0" i="0" u="none" strike="noStrike" dirty="0">
                        <a:effectLst/>
                        <a:latin typeface="Roboto Condensed Light" panose="02000000000000000000" pitchFamily="2" charset="0"/>
                        <a:ea typeface="Roboto Condensed Light" panose="02000000000000000000" pitchFamily="2" charset="0"/>
                      </a:endParaRPr>
                    </a:p>
                  </a:txBody>
                  <a:tcPr marL="59817" marR="59817" marT="7315" marB="0" anchor="ctr"/>
                </a:tc>
                <a:tc>
                  <a:txBody>
                    <a:bodyPr/>
                    <a:lstStyle/>
                    <a:p>
                      <a:pPr marL="173736" marR="0" indent="-173736" algn="l" rtl="0" eaLnBrk="1" fontAlgn="ctr" latinLnBrk="0" hangingPunct="1">
                        <a:spcBef>
                          <a:spcPts val="300"/>
                        </a:spcBef>
                        <a:spcAft>
                          <a:spcPts val="300"/>
                        </a:spcAft>
                        <a:buClrTx/>
                        <a:buSzPts val="1200"/>
                        <a:buFont typeface="Arial" panose="020B0604020202020204" pitchFamily="34" charset="0"/>
                        <a:buChar char="•"/>
                      </a:pPr>
                      <a:r>
                        <a:rPr lang="en-US" sz="1600" u="none" strike="noStrike" kern="1200" baseline="0" dirty="0">
                          <a:effectLst/>
                          <a:latin typeface="Roboto Condensed Light" panose="02000000000000000000" pitchFamily="2" charset="0"/>
                          <a:ea typeface="Roboto Condensed Light" panose="02000000000000000000" pitchFamily="2" charset="0"/>
                        </a:rPr>
                        <a:t>We estimate Phase 2 will take 2 FTEs 10 days to complete on their own, but the t</a:t>
                      </a:r>
                      <a:r>
                        <a:rPr lang="en-US" sz="1600" u="none" strike="noStrike" kern="1200" dirty="0">
                          <a:effectLst/>
                          <a:latin typeface="Roboto Condensed Light" panose="02000000000000000000" pitchFamily="2" charset="0"/>
                          <a:ea typeface="Roboto Condensed Light" panose="02000000000000000000" pitchFamily="2" charset="0"/>
                        </a:rPr>
                        <a:t>ime</a:t>
                      </a:r>
                      <a:r>
                        <a:rPr lang="en-US" sz="1600" u="none" strike="noStrike" kern="1200" baseline="0" dirty="0">
                          <a:effectLst/>
                          <a:latin typeface="Roboto Condensed Light" panose="02000000000000000000" pitchFamily="2" charset="0"/>
                          <a:ea typeface="Roboto Condensed Light" panose="02000000000000000000" pitchFamily="2" charset="0"/>
                        </a:rPr>
                        <a:t> saved by using Info-Tech’s methodology will cut that time in half, thereby saving $3,100 (2 FTEs * 5 days * $80,000/year).</a:t>
                      </a:r>
                      <a:endParaRPr lang="en-US" sz="1600" b="0" i="0" u="none" strike="noStrike" dirty="0">
                        <a:effectLst/>
                        <a:latin typeface="Roboto Condensed Light" panose="02000000000000000000" pitchFamily="2" charset="0"/>
                        <a:ea typeface="Roboto Condensed Light" panose="02000000000000000000" pitchFamily="2" charset="0"/>
                      </a:endParaRPr>
                    </a:p>
                  </a:txBody>
                  <a:tcPr marL="59817" marR="59817" marT="7315" marB="0" anchor="ctr"/>
                </a:tc>
                <a:extLst>
                  <a:ext uri="{0D108BD9-81ED-4DB2-BD59-A6C34878D82A}">
                    <a16:rowId xmlns:a16="http://schemas.microsoft.com/office/drawing/2014/main" val="1433449260"/>
                  </a:ext>
                </a:extLst>
              </a:tr>
              <a:tr h="860171">
                <a:tc>
                  <a:txBody>
                    <a:bodyPr/>
                    <a:lstStyle/>
                    <a:p>
                      <a:pPr marL="0" marR="0" algn="l" rtl="0" eaLnBrk="1" fontAlgn="ctr" latinLnBrk="0" hangingPunct="1">
                        <a:spcBef>
                          <a:spcPts val="300"/>
                        </a:spcBef>
                        <a:spcAft>
                          <a:spcPts val="300"/>
                        </a:spcAft>
                      </a:pPr>
                      <a:r>
                        <a:rPr lang="en-CA" sz="1600" u="none" strike="noStrike" kern="1200" dirty="0">
                          <a:effectLst/>
                          <a:latin typeface="Roboto Condensed Light" panose="02000000000000000000" pitchFamily="2" charset="0"/>
                          <a:ea typeface="Roboto Condensed Light" panose="02000000000000000000" pitchFamily="2" charset="0"/>
                        </a:rPr>
                        <a:t>Phase 3: </a:t>
                      </a:r>
                      <a:endParaRPr lang="en-CA" sz="2400" u="none" strike="noStrike" dirty="0">
                        <a:effectLst/>
                        <a:latin typeface="Roboto Condensed Light" panose="02000000000000000000" pitchFamily="2" charset="0"/>
                        <a:ea typeface="Roboto Condensed Light" panose="02000000000000000000" pitchFamily="2" charset="0"/>
                      </a:endParaRPr>
                    </a:p>
                    <a:p>
                      <a:pPr marL="0" algn="l" rtl="0" eaLnBrk="1" fontAlgn="ctr" latinLnBrk="0" hangingPunct="1">
                        <a:spcBef>
                          <a:spcPts val="0"/>
                        </a:spcBef>
                        <a:spcAft>
                          <a:spcPts val="0"/>
                        </a:spcAft>
                      </a:pPr>
                      <a:r>
                        <a:rPr lang="en-CA" sz="1600" u="none" strike="noStrike" kern="1200" dirty="0">
                          <a:effectLst/>
                          <a:latin typeface="Roboto Condensed Light" panose="02000000000000000000" pitchFamily="2" charset="0"/>
                          <a:ea typeface="Roboto Condensed Light" panose="02000000000000000000" pitchFamily="2" charset="0"/>
                        </a:rPr>
                        <a:t>Define the RFC and Post-Implementation Activities</a:t>
                      </a:r>
                      <a:endParaRPr lang="en-CA" sz="2400" b="0" i="0" u="none" strike="noStrike" dirty="0">
                        <a:effectLst/>
                        <a:latin typeface="Roboto Condensed Light" panose="02000000000000000000" pitchFamily="2" charset="0"/>
                        <a:ea typeface="Roboto Condensed Light" panose="02000000000000000000" pitchFamily="2" charset="0"/>
                      </a:endParaRPr>
                    </a:p>
                  </a:txBody>
                  <a:tcPr marL="59817" marR="59817" marT="7315" marB="0" anchor="ctr"/>
                </a:tc>
                <a:tc>
                  <a:txBody>
                    <a:bodyPr/>
                    <a:lstStyle/>
                    <a:p>
                      <a:pPr marL="173736" marR="0" indent="-173736" algn="l" rtl="0" eaLnBrk="1" fontAlgn="ctr" latinLnBrk="0" hangingPunct="1">
                        <a:spcBef>
                          <a:spcPts val="300"/>
                        </a:spcBef>
                        <a:spcAft>
                          <a:spcPts val="300"/>
                        </a:spcAft>
                        <a:buClrTx/>
                        <a:buSzPts val="1200"/>
                        <a:buFont typeface="Arial" panose="020B0604020202020204" pitchFamily="34" charset="0"/>
                        <a:buChar char="•"/>
                      </a:pPr>
                      <a:r>
                        <a:rPr lang="en-US" sz="1600" u="none" strike="noStrike" kern="1200" baseline="0" dirty="0">
                          <a:effectLst/>
                          <a:latin typeface="Roboto Condensed Light" panose="02000000000000000000" pitchFamily="2" charset="0"/>
                          <a:ea typeface="Roboto Condensed Light" panose="02000000000000000000" pitchFamily="2" charset="0"/>
                        </a:rPr>
                        <a:t>We estimate Phase 3 will take 2 FTEs 10 days to complete on their own, but the t</a:t>
                      </a:r>
                      <a:r>
                        <a:rPr lang="en-US" sz="1600" u="none" strike="noStrike" kern="1200" dirty="0">
                          <a:effectLst/>
                          <a:latin typeface="Roboto Condensed Light" panose="02000000000000000000" pitchFamily="2" charset="0"/>
                          <a:ea typeface="Roboto Condensed Light" panose="02000000000000000000" pitchFamily="2" charset="0"/>
                        </a:rPr>
                        <a:t>ime</a:t>
                      </a:r>
                      <a:r>
                        <a:rPr lang="en-US" sz="1600" u="none" strike="noStrike" kern="1200" baseline="0" dirty="0">
                          <a:effectLst/>
                          <a:latin typeface="Roboto Condensed Light" panose="02000000000000000000" pitchFamily="2" charset="0"/>
                          <a:ea typeface="Roboto Condensed Light" panose="02000000000000000000" pitchFamily="2" charset="0"/>
                        </a:rPr>
                        <a:t> saved by using Info-Tech’s methodology will cut that time in half, thereby saving $3,100 (2 FTEs * 5 days * $80,000/year).</a:t>
                      </a:r>
                      <a:endParaRPr lang="en-US" sz="1600" b="0" i="0" u="none" strike="noStrike" dirty="0">
                        <a:effectLst/>
                        <a:latin typeface="Roboto Condensed Light" panose="02000000000000000000" pitchFamily="2" charset="0"/>
                        <a:ea typeface="Roboto Condensed Light" panose="02000000000000000000" pitchFamily="2" charset="0"/>
                      </a:endParaRPr>
                    </a:p>
                  </a:txBody>
                  <a:tcPr marL="59817" marR="59817" marT="7315" marB="0" anchor="ctr"/>
                </a:tc>
                <a:extLst>
                  <a:ext uri="{0D108BD9-81ED-4DB2-BD59-A6C34878D82A}">
                    <a16:rowId xmlns:a16="http://schemas.microsoft.com/office/drawing/2014/main" val="3277094563"/>
                  </a:ext>
                </a:extLst>
              </a:tr>
              <a:tr h="836295">
                <a:tc>
                  <a:txBody>
                    <a:bodyPr/>
                    <a:lstStyle/>
                    <a:p>
                      <a:pPr marL="0" marR="0" algn="l" fontAlgn="ctr">
                        <a:spcBef>
                          <a:spcPts val="300"/>
                        </a:spcBef>
                        <a:spcAft>
                          <a:spcPts val="300"/>
                        </a:spcAft>
                      </a:pPr>
                      <a:r>
                        <a:rPr lang="en-US" sz="1600" u="none" strike="noStrike" dirty="0">
                          <a:effectLst/>
                          <a:latin typeface="Roboto Condensed Light" panose="02000000000000000000" pitchFamily="2" charset="0"/>
                          <a:ea typeface="Roboto Condensed Light" panose="02000000000000000000" pitchFamily="2" charset="0"/>
                        </a:rPr>
                        <a:t>Phase</a:t>
                      </a:r>
                      <a:r>
                        <a:rPr lang="en-US" sz="1600" u="none" strike="noStrike" baseline="0" dirty="0">
                          <a:effectLst/>
                          <a:latin typeface="Roboto Condensed Light" panose="02000000000000000000" pitchFamily="2" charset="0"/>
                          <a:ea typeface="Roboto Condensed Light" panose="02000000000000000000" pitchFamily="2" charset="0"/>
                        </a:rPr>
                        <a:t> 4: </a:t>
                      </a:r>
                      <a:endParaRPr lang="en-US" sz="2400" u="none" strike="noStrike" dirty="0">
                        <a:effectLst/>
                        <a:latin typeface="Roboto Condensed Light" panose="02000000000000000000" pitchFamily="2" charset="0"/>
                        <a:ea typeface="Roboto Condensed Light" panose="02000000000000000000" pitchFamily="2" charset="0"/>
                      </a:endParaRPr>
                    </a:p>
                    <a:p>
                      <a:pPr marL="0" marR="0" algn="l" fontAlgn="ctr">
                        <a:spcBef>
                          <a:spcPts val="300"/>
                        </a:spcBef>
                        <a:spcAft>
                          <a:spcPts val="300"/>
                        </a:spcAft>
                      </a:pPr>
                      <a:r>
                        <a:rPr lang="en-US" sz="1600" u="none" strike="noStrike" baseline="0" dirty="0">
                          <a:effectLst/>
                          <a:latin typeface="Roboto Condensed Light" panose="02000000000000000000" pitchFamily="2" charset="0"/>
                          <a:ea typeface="Roboto Condensed Light" panose="02000000000000000000" pitchFamily="2" charset="0"/>
                        </a:rPr>
                        <a:t>Measure, Manage, and Maintain</a:t>
                      </a:r>
                      <a:endParaRPr lang="en-US" sz="2400" b="0" i="0" u="none" strike="noStrike" dirty="0">
                        <a:effectLst/>
                        <a:latin typeface="Roboto Condensed Light" panose="02000000000000000000" pitchFamily="2" charset="0"/>
                        <a:ea typeface="Roboto Condensed Light" panose="02000000000000000000" pitchFamily="2" charset="0"/>
                      </a:endParaRPr>
                    </a:p>
                  </a:txBody>
                  <a:tcPr marL="59817" marR="59817" marT="7315" marB="0" anchor="ctr"/>
                </a:tc>
                <a:tc>
                  <a:txBody>
                    <a:bodyPr/>
                    <a:lstStyle/>
                    <a:p>
                      <a:pPr marL="173736" marR="0" indent="-173736" algn="l" rtl="0" eaLnBrk="1" fontAlgn="auto" latinLnBrk="0" hangingPunct="1">
                        <a:spcBef>
                          <a:spcPts val="300"/>
                        </a:spcBef>
                        <a:spcAft>
                          <a:spcPts val="300"/>
                        </a:spcAft>
                        <a:buClrTx/>
                        <a:buSzPts val="1200"/>
                        <a:buFont typeface="Arial" panose="020B0604020202020204" pitchFamily="34" charset="0"/>
                        <a:buChar char="•"/>
                      </a:pPr>
                      <a:r>
                        <a:rPr lang="en-US" sz="1600" u="none" strike="noStrike" kern="1200" baseline="0" dirty="0">
                          <a:effectLst/>
                          <a:latin typeface="Roboto Condensed Light" panose="02000000000000000000" pitchFamily="2" charset="0"/>
                          <a:ea typeface="Roboto Condensed Light" panose="02000000000000000000" pitchFamily="2" charset="0"/>
                        </a:rPr>
                        <a:t>We estimate Phase 4 will take 2 FTEs 5 days to complete on their own, but the t</a:t>
                      </a:r>
                      <a:r>
                        <a:rPr lang="en-US" sz="1600" u="none" strike="noStrike" kern="1200" dirty="0">
                          <a:effectLst/>
                          <a:latin typeface="Roboto Condensed Light" panose="02000000000000000000" pitchFamily="2" charset="0"/>
                          <a:ea typeface="Roboto Condensed Light" panose="02000000000000000000" pitchFamily="2" charset="0"/>
                        </a:rPr>
                        <a:t>ime</a:t>
                      </a:r>
                      <a:r>
                        <a:rPr lang="en-US" sz="1600" u="none" strike="noStrike" kern="1200" baseline="0" dirty="0">
                          <a:effectLst/>
                          <a:latin typeface="Roboto Condensed Light" panose="02000000000000000000" pitchFamily="2" charset="0"/>
                          <a:ea typeface="Roboto Condensed Light" panose="02000000000000000000" pitchFamily="2" charset="0"/>
                        </a:rPr>
                        <a:t> saved by using Info-Tech’s methodology will cut that time in half, thereby saving $1,500 (2 FTEs * 2.5 days * $80,000/year).</a:t>
                      </a:r>
                      <a:endParaRPr lang="en-US" sz="1600" b="0" i="0" u="none" strike="noStrike" dirty="0">
                        <a:effectLst/>
                        <a:latin typeface="Roboto Condensed Light" panose="02000000000000000000" pitchFamily="2" charset="0"/>
                        <a:ea typeface="Roboto Condensed Light" panose="02000000000000000000" pitchFamily="2" charset="0"/>
                      </a:endParaRPr>
                    </a:p>
                  </a:txBody>
                  <a:tcPr marL="59817" marR="59817" marT="7315" marB="0" anchor="ctr"/>
                </a:tc>
                <a:extLst>
                  <a:ext uri="{0D108BD9-81ED-4DB2-BD59-A6C34878D82A}">
                    <a16:rowId xmlns:a16="http://schemas.microsoft.com/office/drawing/2014/main" val="3557121398"/>
                  </a:ext>
                </a:extLst>
              </a:tr>
              <a:tr h="408178">
                <a:tc>
                  <a:txBody>
                    <a:bodyPr/>
                    <a:lstStyle/>
                    <a:p>
                      <a:pPr marL="0" marR="0" algn="l" rtl="0" eaLnBrk="1" fontAlgn="ctr" latinLnBrk="0" hangingPunct="1">
                        <a:spcBef>
                          <a:spcPts val="300"/>
                        </a:spcBef>
                        <a:spcAft>
                          <a:spcPts val="300"/>
                        </a:spcAft>
                      </a:pPr>
                      <a:r>
                        <a:rPr lang="en-CA" sz="1600" u="none" strike="noStrike" kern="1200" dirty="0">
                          <a:effectLst/>
                          <a:latin typeface="Roboto Condensed Light" panose="02000000000000000000" pitchFamily="2" charset="0"/>
                          <a:ea typeface="Roboto Condensed Light" panose="02000000000000000000" pitchFamily="2" charset="0"/>
                        </a:rPr>
                        <a:t>Total savings</a:t>
                      </a:r>
                      <a:endParaRPr lang="en-CA" sz="2400" b="0" i="0" u="none" strike="noStrike" dirty="0">
                        <a:effectLst/>
                        <a:latin typeface="Roboto Condensed Light" panose="02000000000000000000" pitchFamily="2" charset="0"/>
                        <a:ea typeface="Roboto Condensed Light" panose="02000000000000000000" pitchFamily="2" charset="0"/>
                      </a:endParaRPr>
                    </a:p>
                  </a:txBody>
                  <a:tcPr marL="59817" marR="59817" marT="7315" marB="0" anchor="ctr"/>
                </a:tc>
                <a:tc>
                  <a:txBody>
                    <a:bodyPr/>
                    <a:lstStyle/>
                    <a:p>
                      <a:pPr marL="0" marR="0" algn="l" rtl="0" eaLnBrk="1" fontAlgn="ctr" latinLnBrk="0" hangingPunct="1">
                        <a:spcBef>
                          <a:spcPts val="300"/>
                        </a:spcBef>
                        <a:spcAft>
                          <a:spcPts val="300"/>
                        </a:spcAft>
                      </a:pPr>
                      <a:r>
                        <a:rPr lang="en-CA" sz="1600" u="none" strike="noStrike" kern="1200" baseline="0" dirty="0">
                          <a:effectLst/>
                          <a:latin typeface="Roboto Condensed Light" panose="02000000000000000000" pitchFamily="2" charset="0"/>
                          <a:ea typeface="Roboto Condensed Light" panose="02000000000000000000" pitchFamily="2" charset="0"/>
                        </a:rPr>
                        <a:t>$10,800</a:t>
                      </a:r>
                      <a:endParaRPr lang="en-CA" sz="2400" b="0" i="0" u="none" strike="noStrike" dirty="0">
                        <a:effectLst/>
                        <a:latin typeface="Roboto Condensed Light" panose="02000000000000000000" pitchFamily="2" charset="0"/>
                        <a:ea typeface="Roboto Condensed Light" panose="02000000000000000000" pitchFamily="2" charset="0"/>
                      </a:endParaRPr>
                    </a:p>
                  </a:txBody>
                  <a:tcPr marL="59817" marR="59817" marT="7315" marB="0" anchor="ctr"/>
                </a:tc>
                <a:extLst>
                  <a:ext uri="{0D108BD9-81ED-4DB2-BD59-A6C34878D82A}">
                    <a16:rowId xmlns:a16="http://schemas.microsoft.com/office/drawing/2014/main" val="2024961674"/>
                  </a:ext>
                </a:extLst>
              </a:tr>
            </a:tbl>
          </a:graphicData>
        </a:graphic>
      </p:graphicFrame>
      <p:sp>
        <p:nvSpPr>
          <p:cNvPr id="8" name="TextBox 7">
            <a:extLst>
              <a:ext uri="{FF2B5EF4-FFF2-40B4-BE49-F238E27FC236}">
                <a16:creationId xmlns:a16="http://schemas.microsoft.com/office/drawing/2014/main" id="{950B9E74-FD54-4FBD-82D0-4DCEE59CA39F}"/>
              </a:ext>
            </a:extLst>
          </p:cNvPr>
          <p:cNvSpPr txBox="1"/>
          <p:nvPr/>
        </p:nvSpPr>
        <p:spPr>
          <a:xfrm>
            <a:off x="254178" y="1389905"/>
            <a:ext cx="11672082" cy="646331"/>
          </a:xfrm>
          <a:prstGeom prst="rect">
            <a:avLst/>
          </a:prstGeom>
          <a:noFill/>
        </p:spPr>
        <p:txBody>
          <a:bodyPr wrap="square">
            <a:spAutoFit/>
          </a:bodyPr>
          <a:lstStyle/>
          <a:p>
            <a:pPr>
              <a:buClr>
                <a:sysClr val="windowText" lastClr="000000"/>
              </a:buClr>
              <a:defRPr/>
            </a:pPr>
            <a:r>
              <a:rPr lang="en-US" sz="1800" dirty="0">
                <a:solidFill>
                  <a:srgbClr val="333333"/>
                </a:solidFill>
                <a:latin typeface="Montserrat SemiBold" panose="00000700000000000000" pitchFamily="2" charset="0"/>
              </a:rPr>
              <a:t>Engaging in a Guided Implementation doesn’t just offer valuable project advice, it also results in significant cost savings.</a:t>
            </a:r>
          </a:p>
        </p:txBody>
      </p:sp>
    </p:spTree>
    <p:extLst>
      <p:ext uri="{BB962C8B-B14F-4D97-AF65-F5344CB8AC3E}">
        <p14:creationId xmlns:p14="http://schemas.microsoft.com/office/powerpoint/2010/main" val="2243918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47">
            <a:extLst>
              <a:ext uri="{FF2B5EF4-FFF2-40B4-BE49-F238E27FC236}">
                <a16:creationId xmlns:a16="http://schemas.microsoft.com/office/drawing/2014/main" id="{594B7FD4-CB2E-2245-9880-792CE65897E3}"/>
              </a:ext>
            </a:extLst>
          </p:cNvPr>
          <p:cNvSpPr>
            <a:spLocks noGrp="1"/>
          </p:cNvSpPr>
          <p:nvPr>
            <p:ph type="title"/>
          </p:nvPr>
        </p:nvSpPr>
        <p:spPr>
          <a:xfrm>
            <a:off x="367657" y="1274466"/>
            <a:ext cx="6216965" cy="469266"/>
          </a:xfrm>
        </p:spPr>
        <p:txBody>
          <a:bodyPr>
            <a:noAutofit/>
          </a:bodyPr>
          <a:lstStyle/>
          <a:p>
            <a:pPr>
              <a:spcAft>
                <a:spcPts val="800"/>
              </a:spcAft>
            </a:pPr>
            <a:r>
              <a:rPr lang="en-CA" sz="1600" dirty="0">
                <a:latin typeface="Exo" panose="02000303000000000000" pitchFamily="2" charset="0"/>
              </a:rPr>
              <a:t>Intel implemented a robust change management program and experienced a 40% improvement in change efficiency.</a:t>
            </a:r>
          </a:p>
        </p:txBody>
      </p:sp>
      <p:sp>
        <p:nvSpPr>
          <p:cNvPr id="11" name="Text Placeholder 10">
            <a:extLst>
              <a:ext uri="{FF2B5EF4-FFF2-40B4-BE49-F238E27FC236}">
                <a16:creationId xmlns:a16="http://schemas.microsoft.com/office/drawing/2014/main" id="{25F0E588-A074-014B-8DB2-287E9E17B156}"/>
              </a:ext>
            </a:extLst>
          </p:cNvPr>
          <p:cNvSpPr>
            <a:spLocks noGrp="1"/>
          </p:cNvSpPr>
          <p:nvPr>
            <p:ph type="body" sz="quarter" idx="15"/>
          </p:nvPr>
        </p:nvSpPr>
        <p:spPr>
          <a:xfrm>
            <a:off x="8425432" y="1145695"/>
            <a:ext cx="1445326" cy="394612"/>
          </a:xfrm>
        </p:spPr>
        <p:txBody>
          <a:bodyPr>
            <a:noAutofit/>
          </a:bodyPr>
          <a:lstStyle/>
          <a:p>
            <a:r>
              <a:rPr lang="en-US" dirty="0"/>
              <a:t>Technology</a:t>
            </a:r>
          </a:p>
        </p:txBody>
      </p:sp>
      <p:sp>
        <p:nvSpPr>
          <p:cNvPr id="9" name="Text Placeholder 8">
            <a:extLst>
              <a:ext uri="{FF2B5EF4-FFF2-40B4-BE49-F238E27FC236}">
                <a16:creationId xmlns:a16="http://schemas.microsoft.com/office/drawing/2014/main" id="{EB79A99D-3EC9-344F-9B5D-9F3CBE524486}"/>
              </a:ext>
            </a:extLst>
          </p:cNvPr>
          <p:cNvSpPr>
            <a:spLocks noGrp="1"/>
          </p:cNvSpPr>
          <p:nvPr>
            <p:ph type="body" sz="quarter" idx="16"/>
          </p:nvPr>
        </p:nvSpPr>
        <p:spPr>
          <a:xfrm>
            <a:off x="8425432" y="999287"/>
            <a:ext cx="1251459" cy="153562"/>
          </a:xfrm>
        </p:spPr>
        <p:txBody>
          <a:bodyPr>
            <a:noAutofit/>
          </a:bodyPr>
          <a:lstStyle/>
          <a:p>
            <a:r>
              <a:rPr lang="en-US" dirty="0"/>
              <a:t>INDUSTRY</a:t>
            </a:r>
          </a:p>
        </p:txBody>
      </p:sp>
      <p:sp>
        <p:nvSpPr>
          <p:cNvPr id="4" name="Text Placeholder 3">
            <a:extLst>
              <a:ext uri="{FF2B5EF4-FFF2-40B4-BE49-F238E27FC236}">
                <a16:creationId xmlns:a16="http://schemas.microsoft.com/office/drawing/2014/main" id="{6C15233C-A7D8-1D43-B41B-7764869FE116}"/>
              </a:ext>
            </a:extLst>
          </p:cNvPr>
          <p:cNvSpPr>
            <a:spLocks noGrp="1"/>
          </p:cNvSpPr>
          <p:nvPr>
            <p:ph type="body" sz="quarter" idx="17"/>
          </p:nvPr>
        </p:nvSpPr>
        <p:spPr>
          <a:xfrm>
            <a:off x="10023108" y="1145695"/>
            <a:ext cx="2245661" cy="381201"/>
          </a:xfrm>
        </p:spPr>
        <p:txBody>
          <a:bodyPr>
            <a:noAutofit/>
          </a:bodyPr>
          <a:lstStyle/>
          <a:p>
            <a:r>
              <a:rPr lang="en-US" dirty="0">
                <a:cs typeface="Arial"/>
              </a:rPr>
              <a:t>D</a:t>
            </a:r>
            <a:r>
              <a:rPr lang="en-CA" dirty="0">
                <a:cs typeface="Arial"/>
              </a:rPr>
              <a:t>aniel Grove, Intel</a:t>
            </a:r>
          </a:p>
        </p:txBody>
      </p:sp>
      <p:sp>
        <p:nvSpPr>
          <p:cNvPr id="6" name="Text Placeholder 5">
            <a:extLst>
              <a:ext uri="{FF2B5EF4-FFF2-40B4-BE49-F238E27FC236}">
                <a16:creationId xmlns:a16="http://schemas.microsoft.com/office/drawing/2014/main" id="{27CDCE52-F976-9F4D-BBB2-FCD98894D84E}"/>
              </a:ext>
            </a:extLst>
          </p:cNvPr>
          <p:cNvSpPr>
            <a:spLocks noGrp="1"/>
          </p:cNvSpPr>
          <p:nvPr>
            <p:ph type="body" sz="quarter" idx="18"/>
          </p:nvPr>
        </p:nvSpPr>
        <p:spPr>
          <a:xfrm>
            <a:off x="10026510" y="999287"/>
            <a:ext cx="2230468" cy="148752"/>
          </a:xfrm>
        </p:spPr>
        <p:txBody>
          <a:bodyPr>
            <a:noAutofit/>
          </a:bodyPr>
          <a:lstStyle/>
          <a:p>
            <a:r>
              <a:rPr lang="en-US" dirty="0"/>
              <a:t>SOURCE</a:t>
            </a:r>
          </a:p>
        </p:txBody>
      </p:sp>
      <p:sp>
        <p:nvSpPr>
          <p:cNvPr id="109" name="Text Placeholder 108">
            <a:extLst>
              <a:ext uri="{FF2B5EF4-FFF2-40B4-BE49-F238E27FC236}">
                <a16:creationId xmlns:a16="http://schemas.microsoft.com/office/drawing/2014/main" id="{10FF818F-90FD-CE43-9B91-8B2104208FAE}"/>
              </a:ext>
            </a:extLst>
          </p:cNvPr>
          <p:cNvSpPr>
            <a:spLocks noGrp="1"/>
          </p:cNvSpPr>
          <p:nvPr>
            <p:ph type="body" sz="quarter" idx="31"/>
          </p:nvPr>
        </p:nvSpPr>
        <p:spPr>
          <a:xfrm>
            <a:off x="367657" y="4602184"/>
            <a:ext cx="3764382" cy="466166"/>
          </a:xfrm>
          <a:prstGeom prst="rect">
            <a:avLst/>
          </a:prstGeom>
        </p:spPr>
        <p:txBody>
          <a:bodyPr>
            <a:noAutofit/>
          </a:bodyPr>
          <a:lstStyle/>
          <a:p>
            <a:r>
              <a:rPr lang="en-US" sz="1600" dirty="0">
                <a:latin typeface="Exo" panose="02000503000000000000" pitchFamily="2" charset="77"/>
              </a:rPr>
              <a:t>Results</a:t>
            </a:r>
          </a:p>
        </p:txBody>
      </p:sp>
      <p:sp>
        <p:nvSpPr>
          <p:cNvPr id="56" name="Text Placeholder 55">
            <a:extLst>
              <a:ext uri="{FF2B5EF4-FFF2-40B4-BE49-F238E27FC236}">
                <a16:creationId xmlns:a16="http://schemas.microsoft.com/office/drawing/2014/main" id="{32E3DBED-1F4A-DE4F-A784-E948F4D31FB9}"/>
              </a:ext>
            </a:extLst>
          </p:cNvPr>
          <p:cNvSpPr>
            <a:spLocks noGrp="1"/>
          </p:cNvSpPr>
          <p:nvPr>
            <p:ph type="body" sz="quarter" idx="32"/>
          </p:nvPr>
        </p:nvSpPr>
        <p:spPr>
          <a:xfrm>
            <a:off x="367657" y="1996239"/>
            <a:ext cx="5689600" cy="2605945"/>
          </a:xfrm>
          <a:prstGeom prst="rect">
            <a:avLst/>
          </a:prstGeom>
        </p:spPr>
        <p:txBody>
          <a:bodyPr>
            <a:noAutofit/>
          </a:bodyPr>
          <a:lstStyle/>
          <a:p>
            <a:pPr marL="0" indent="0">
              <a:lnSpc>
                <a:spcPct val="100000"/>
              </a:lnSpc>
              <a:spcBef>
                <a:spcPts val="55"/>
              </a:spcBef>
              <a:buNone/>
            </a:pPr>
            <a:r>
              <a:rPr lang="en-US" spc="-3" dirty="0">
                <a:cs typeface="Arial Narrow"/>
              </a:rPr>
              <a:t>Founded in 1968, the world’s largest microchip and semiconductor company employs over 100,000 people. Intel manufactures processors for major players in the PC market including Apple, Lenovo, HP, and Dell.  </a:t>
            </a:r>
          </a:p>
          <a:p>
            <a:pPr marL="0" indent="0">
              <a:lnSpc>
                <a:spcPct val="100000"/>
              </a:lnSpc>
              <a:spcBef>
                <a:spcPts val="55"/>
              </a:spcBef>
              <a:buNone/>
            </a:pPr>
            <a:endParaRPr lang="en-US" spc="-3" dirty="0">
              <a:cs typeface="Arial Narrow"/>
            </a:endParaRPr>
          </a:p>
          <a:p>
            <a:pPr marL="0" indent="0">
              <a:lnSpc>
                <a:spcPct val="100000"/>
              </a:lnSpc>
              <a:spcBef>
                <a:spcPts val="55"/>
              </a:spcBef>
              <a:buNone/>
            </a:pPr>
            <a:r>
              <a:rPr lang="en-US" sz="1600" spc="-3" dirty="0">
                <a:solidFill>
                  <a:srgbClr val="2576B7"/>
                </a:solidFill>
                <a:latin typeface="Exo" panose="02000303000000000000" pitchFamily="2" charset="0"/>
                <a:cs typeface="Arial Narrow"/>
              </a:rPr>
              <a:t>ITIL Change Management Implementation</a:t>
            </a:r>
          </a:p>
          <a:p>
            <a:pPr marL="0" indent="0">
              <a:lnSpc>
                <a:spcPct val="100000"/>
              </a:lnSpc>
              <a:spcBef>
                <a:spcPts val="55"/>
              </a:spcBef>
              <a:buNone/>
            </a:pPr>
            <a:endParaRPr lang="en-US" b="1" spc="-3" dirty="0">
              <a:cs typeface="Arial Narrow"/>
            </a:endParaRPr>
          </a:p>
          <a:p>
            <a:pPr marL="0" indent="0">
              <a:lnSpc>
                <a:spcPct val="100000"/>
              </a:lnSpc>
              <a:spcBef>
                <a:spcPts val="55"/>
              </a:spcBef>
              <a:buNone/>
            </a:pPr>
            <a:r>
              <a:rPr lang="en-US" spc="-3" dirty="0">
                <a:cs typeface="Arial Narrow"/>
              </a:rPr>
              <a:t>With close to 4,000 changes occurring each week, managing Intel’s environment is a formidable task. Before implementing change management within the organization, over 35% of all unscheduled downtime was due to errors resulting from change and release management. Processes were ad hoc or scattered across the organization and no standards were in place.</a:t>
            </a:r>
          </a:p>
        </p:txBody>
      </p:sp>
      <p:sp>
        <p:nvSpPr>
          <p:cNvPr id="108" name="Text Placeholder 107">
            <a:extLst>
              <a:ext uri="{FF2B5EF4-FFF2-40B4-BE49-F238E27FC236}">
                <a16:creationId xmlns:a16="http://schemas.microsoft.com/office/drawing/2014/main" id="{FD456675-E852-4548-BCB0-226E1D689542}"/>
              </a:ext>
            </a:extLst>
          </p:cNvPr>
          <p:cNvSpPr>
            <a:spLocks noGrp="1"/>
          </p:cNvSpPr>
          <p:nvPr>
            <p:ph type="body" sz="quarter" idx="33"/>
          </p:nvPr>
        </p:nvSpPr>
        <p:spPr>
          <a:xfrm>
            <a:off x="367657" y="5068350"/>
            <a:ext cx="5689600" cy="984203"/>
          </a:xfrm>
          <a:prstGeom prst="rect">
            <a:avLst/>
          </a:prstGeom>
        </p:spPr>
        <p:txBody>
          <a:bodyP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CA" spc="-3" dirty="0"/>
              <a:t>After a robust implementation of change management, Intel experienced a number of improvements including automated approvals, the implementation of a formal change calendar, and an automated RFC form. As a result, Intel improved change productivity by 40% within the first year of the program’s implementation. </a:t>
            </a:r>
          </a:p>
          <a:p>
            <a:pPr marL="0" indent="0">
              <a:lnSpc>
                <a:spcPct val="100000"/>
              </a:lnSpc>
              <a:buNone/>
            </a:pPr>
            <a:endParaRPr lang="en-US" spc="-3" dirty="0"/>
          </a:p>
          <a:p>
            <a:pPr marL="0" indent="0">
              <a:lnSpc>
                <a:spcPct val="100000"/>
              </a:lnSpc>
              <a:buNone/>
            </a:pPr>
            <a:endParaRPr lang="en-US" dirty="0"/>
          </a:p>
        </p:txBody>
      </p:sp>
      <p:pic>
        <p:nvPicPr>
          <p:cNvPr id="23" name="Picture 22">
            <a:extLst>
              <a:ext uri="{FF2B5EF4-FFF2-40B4-BE49-F238E27FC236}">
                <a16:creationId xmlns:a16="http://schemas.microsoft.com/office/drawing/2014/main" id="{D169E232-B666-45AB-84F5-E7E60CFCCA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8867" y="837610"/>
            <a:ext cx="1061211" cy="742848"/>
          </a:xfrm>
          <a:prstGeom prst="rect">
            <a:avLst/>
          </a:prstGeom>
        </p:spPr>
      </p:pic>
      <p:graphicFrame>
        <p:nvGraphicFramePr>
          <p:cNvPr id="14" name="Diagram 13">
            <a:extLst>
              <a:ext uri="{FF2B5EF4-FFF2-40B4-BE49-F238E27FC236}">
                <a16:creationId xmlns:a16="http://schemas.microsoft.com/office/drawing/2014/main" id="{055FCBBC-2F45-48B6-AA8D-00C2307BD885}"/>
              </a:ext>
            </a:extLst>
          </p:cNvPr>
          <p:cNvGraphicFramePr/>
          <p:nvPr>
            <p:extLst>
              <p:ext uri="{D42A27DB-BD31-4B8C-83A1-F6EECF244321}">
                <p14:modId xmlns:p14="http://schemas.microsoft.com/office/powerpoint/2010/main" val="3975311637"/>
              </p:ext>
            </p:extLst>
          </p:nvPr>
        </p:nvGraphicFramePr>
        <p:xfrm>
          <a:off x="7930078" y="2545104"/>
          <a:ext cx="3118263" cy="31672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itle 8">
            <a:extLst>
              <a:ext uri="{FF2B5EF4-FFF2-40B4-BE49-F238E27FC236}">
                <a16:creationId xmlns:a16="http://schemas.microsoft.com/office/drawing/2014/main" id="{73B31913-B0D6-44A8-9936-9B34FE2CEFE4}"/>
              </a:ext>
            </a:extLst>
          </p:cNvPr>
          <p:cNvSpPr txBox="1">
            <a:spLocks/>
          </p:cNvSpPr>
          <p:nvPr/>
        </p:nvSpPr>
        <p:spPr>
          <a:xfrm>
            <a:off x="354106" y="547913"/>
            <a:ext cx="4983207" cy="113018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r>
              <a:rPr lang="en-US" dirty="0"/>
              <a:t>Case Study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762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383AB38-FA35-4D14-B357-1289235E2CF2}"/>
              </a:ext>
            </a:extLst>
          </p:cNvPr>
          <p:cNvSpPr/>
          <p:nvPr>
            <p:custDataLst>
              <p:tags r:id="rId1"/>
            </p:custDataLst>
          </p:nvPr>
        </p:nvSpPr>
        <p:spPr>
          <a:xfrm>
            <a:off x="9162761" y="1"/>
            <a:ext cx="3030827" cy="6857999"/>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3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1E5E92"/>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C97A6139-8636-49C9-AC94-29F3DD54AD18}"/>
              </a:ext>
            </a:extLst>
          </p:cNvPr>
          <p:cNvSpPr txBox="1">
            <a:spLocks/>
          </p:cNvSpPr>
          <p:nvPr>
            <p:custDataLst>
              <p:tags r:id="rId2"/>
            </p:custDataLst>
          </p:nvPr>
        </p:nvSpPr>
        <p:spPr>
          <a:xfrm>
            <a:off x="9649144" y="6453854"/>
            <a:ext cx="2240414" cy="121252"/>
          </a:xfrm>
          <a:prstGeom prst="rect">
            <a:avLst/>
          </a:prstGeom>
        </p:spPr>
        <p:txBody>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0" algn="r" defTabSz="914400">
              <a:spcBef>
                <a:spcPts val="161"/>
              </a:spcBef>
              <a:tabLst>
                <a:tab pos="1309472" algn="l"/>
              </a:tabLst>
              <a:defRPr/>
            </a:pPr>
            <a:r>
              <a:rPr lang="en-CA" sz="788" spc="-18" dirty="0">
                <a:solidFill>
                  <a:srgbClr val="FFFFFF"/>
                </a:solidFill>
                <a:latin typeface="Exo" pitchFamily="2" charset="77"/>
                <a:cs typeface="Arial"/>
              </a:rPr>
              <a:t>Info-</a:t>
            </a:r>
            <a:r>
              <a:rPr lang="en-CA" sz="788" spc="-103" dirty="0">
                <a:solidFill>
                  <a:srgbClr val="FFFFFF"/>
                </a:solidFill>
                <a:latin typeface="Exo" pitchFamily="2" charset="77"/>
                <a:cs typeface="Arial"/>
              </a:rPr>
              <a:t>T</a:t>
            </a:r>
            <a:r>
              <a:rPr lang="en-CA" sz="788" spc="-15" dirty="0">
                <a:solidFill>
                  <a:srgbClr val="FFFFFF"/>
                </a:solidFill>
                <a:latin typeface="Exo" pitchFamily="2" charset="77"/>
                <a:cs typeface="Arial"/>
              </a:rPr>
              <a:t>ec</a:t>
            </a:r>
            <a:r>
              <a:rPr lang="en-CA" sz="788" spc="6" dirty="0">
                <a:solidFill>
                  <a:srgbClr val="FFFFFF"/>
                </a:solidFill>
                <a:latin typeface="Exo" pitchFamily="2" charset="77"/>
                <a:cs typeface="Arial"/>
              </a:rPr>
              <a:t>h</a:t>
            </a:r>
            <a:r>
              <a:rPr lang="en-CA" sz="788" spc="-39" dirty="0">
                <a:solidFill>
                  <a:srgbClr val="FFFFFF"/>
                </a:solidFill>
                <a:latin typeface="Exo" pitchFamily="2" charset="77"/>
                <a:cs typeface="Arial"/>
              </a:rPr>
              <a:t> </a:t>
            </a:r>
            <a:r>
              <a:rPr lang="en-CA" sz="788" spc="-15" dirty="0">
                <a:solidFill>
                  <a:srgbClr val="FFFFFF"/>
                </a:solidFill>
                <a:latin typeface="Exo" pitchFamily="2" charset="77"/>
                <a:cs typeface="Arial"/>
              </a:rPr>
              <a:t>Researc</a:t>
            </a:r>
            <a:r>
              <a:rPr lang="en-CA" sz="788" spc="6" dirty="0">
                <a:solidFill>
                  <a:srgbClr val="FFFFFF"/>
                </a:solidFill>
                <a:latin typeface="Exo" pitchFamily="2" charset="77"/>
                <a:cs typeface="Arial"/>
              </a:rPr>
              <a:t>h</a:t>
            </a:r>
            <a:r>
              <a:rPr lang="en-CA" sz="788" spc="-39" dirty="0">
                <a:solidFill>
                  <a:srgbClr val="FFFFFF"/>
                </a:solidFill>
                <a:latin typeface="Exo" pitchFamily="2" charset="77"/>
                <a:cs typeface="Arial"/>
              </a:rPr>
              <a:t> </a:t>
            </a:r>
            <a:r>
              <a:rPr lang="en-CA" sz="788" spc="-15" dirty="0">
                <a:solidFill>
                  <a:srgbClr val="FFFFFF"/>
                </a:solidFill>
                <a:latin typeface="Exo" pitchFamily="2" charset="77"/>
                <a:cs typeface="Arial"/>
              </a:rPr>
              <a:t>Grou</a:t>
            </a:r>
            <a:r>
              <a:rPr lang="en-CA" sz="788" spc="6" dirty="0">
                <a:solidFill>
                  <a:srgbClr val="FFFFFF"/>
                </a:solidFill>
                <a:latin typeface="Exo" pitchFamily="2" charset="77"/>
                <a:cs typeface="Arial"/>
              </a:rPr>
              <a:t>p   |   </a:t>
            </a:r>
            <a:fld id="{81D60167-4931-47E6-BA6A-407CBD079E47}" type="slidenum">
              <a:rPr sz="788" spc="6" smtClean="0">
                <a:solidFill>
                  <a:srgbClr val="FFFFFF"/>
                </a:solidFill>
                <a:latin typeface="Exo" pitchFamily="2" charset="77"/>
                <a:cs typeface="Arial" panose="020B0604020202020204" pitchFamily="34" charset="0"/>
              </a:rPr>
              <a:pPr marL="7700" algn="r" defTabSz="914400">
                <a:spcBef>
                  <a:spcPts val="161"/>
                </a:spcBef>
                <a:tabLst>
                  <a:tab pos="1309472" algn="l"/>
                </a:tabLst>
                <a:defRPr/>
              </a:pPr>
              <a:t>24</a:t>
            </a:fld>
            <a:endParaRPr sz="788" spc="6" dirty="0">
              <a:solidFill>
                <a:srgbClr val="FFFFFF"/>
              </a:solidFill>
              <a:latin typeface="Exo" pitchFamily="2" charset="77"/>
              <a:cs typeface="Arial" panose="020B0604020202020204" pitchFamily="34" charset="0"/>
            </a:endParaRPr>
          </a:p>
        </p:txBody>
      </p:sp>
      <p:sp>
        <p:nvSpPr>
          <p:cNvPr id="3" name="Title 2">
            <a:extLst>
              <a:ext uri="{FF2B5EF4-FFF2-40B4-BE49-F238E27FC236}">
                <a16:creationId xmlns:a16="http://schemas.microsoft.com/office/drawing/2014/main" id="{4A3FF544-102B-48E8-9033-F9A7D5C60557}"/>
              </a:ext>
            </a:extLst>
          </p:cNvPr>
          <p:cNvSpPr txBox="1">
            <a:spLocks/>
          </p:cNvSpPr>
          <p:nvPr>
            <p:custDataLst>
              <p:tags r:id="rId3"/>
            </p:custDataLst>
          </p:nvPr>
        </p:nvSpPr>
        <p:spPr>
          <a:xfrm>
            <a:off x="354855" y="530399"/>
            <a:ext cx="6674475" cy="1130041"/>
          </a:xfrm>
          <a:prstGeom prst="rect">
            <a:avLst/>
          </a:prstGeom>
        </p:spPr>
        <p:txBody>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r>
              <a:rPr lang="en-US" dirty="0"/>
              <a:t>Guided Implementation</a:t>
            </a:r>
            <a:endParaRPr lang="en-CA" dirty="0"/>
          </a:p>
        </p:txBody>
      </p:sp>
      <p:sp>
        <p:nvSpPr>
          <p:cNvPr id="4" name="Text Placeholder 3">
            <a:extLst>
              <a:ext uri="{FF2B5EF4-FFF2-40B4-BE49-F238E27FC236}">
                <a16:creationId xmlns:a16="http://schemas.microsoft.com/office/drawing/2014/main" id="{F73541B2-A2ED-44E7-838B-967AFBDA9C3D}"/>
              </a:ext>
            </a:extLst>
          </p:cNvPr>
          <p:cNvSpPr txBox="1">
            <a:spLocks/>
          </p:cNvSpPr>
          <p:nvPr>
            <p:custDataLst>
              <p:tags r:id="rId4"/>
            </p:custDataLst>
          </p:nvPr>
        </p:nvSpPr>
        <p:spPr>
          <a:xfrm>
            <a:off x="354854" y="1230096"/>
            <a:ext cx="7461054" cy="6699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Montserrat Light" panose="00000400000000000000" pitchFamily="2" charset="0"/>
              </a:rPr>
              <a:t>What does a typical GI on this topic look like?</a:t>
            </a:r>
            <a:endParaRPr lang="en-CA" sz="2000" dirty="0">
              <a:latin typeface="Montserrat Light" panose="00000400000000000000" pitchFamily="2" charset="0"/>
            </a:endParaRPr>
          </a:p>
        </p:txBody>
      </p:sp>
      <p:graphicFrame>
        <p:nvGraphicFramePr>
          <p:cNvPr id="7" name="Diagram 6">
            <a:extLst>
              <a:ext uri="{FF2B5EF4-FFF2-40B4-BE49-F238E27FC236}">
                <a16:creationId xmlns:a16="http://schemas.microsoft.com/office/drawing/2014/main" id="{B8CCC49A-D6A3-43EE-9C49-CA6B950D6A07}"/>
              </a:ext>
            </a:extLst>
          </p:cNvPr>
          <p:cNvGraphicFramePr/>
          <p:nvPr>
            <p:custDataLst>
              <p:tags r:id="rId5"/>
            </p:custDataLst>
            <p:extLst>
              <p:ext uri="{D42A27DB-BD31-4B8C-83A1-F6EECF244321}">
                <p14:modId xmlns:p14="http://schemas.microsoft.com/office/powerpoint/2010/main" val="3475609637"/>
              </p:ext>
            </p:extLst>
          </p:nvPr>
        </p:nvGraphicFramePr>
        <p:xfrm>
          <a:off x="309838" y="2092161"/>
          <a:ext cx="8646551" cy="1016192"/>
        </p:xfrm>
        <a:graphic>
          <a:graphicData uri="http://schemas.openxmlformats.org/drawingml/2006/diagram">
            <dgm:relIds xmlns:dgm="http://schemas.openxmlformats.org/drawingml/2006/diagram" xmlns:r="http://schemas.openxmlformats.org/officeDocument/2006/relationships" r:dm="rId31" r:lo="rId32" r:qs="rId33" r:cs="rId34"/>
          </a:graphicData>
        </a:graphic>
      </p:graphicFrame>
      <p:sp>
        <p:nvSpPr>
          <p:cNvPr id="8" name="Rectangle 7">
            <a:extLst>
              <a:ext uri="{FF2B5EF4-FFF2-40B4-BE49-F238E27FC236}">
                <a16:creationId xmlns:a16="http://schemas.microsoft.com/office/drawing/2014/main" id="{876C24BD-7B6E-4AFE-84D3-78440DEC4C54}"/>
              </a:ext>
            </a:extLst>
          </p:cNvPr>
          <p:cNvSpPr/>
          <p:nvPr>
            <p:custDataLst>
              <p:tags r:id="rId6"/>
            </p:custDataLst>
          </p:nvPr>
        </p:nvSpPr>
        <p:spPr>
          <a:xfrm>
            <a:off x="745785" y="3315409"/>
            <a:ext cx="1256805" cy="954107"/>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#1:</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 Introduce change concepts.</a:t>
            </a:r>
          </a:p>
        </p:txBody>
      </p:sp>
      <p:pic>
        <p:nvPicPr>
          <p:cNvPr id="9" name="Picture 8">
            <a:extLst>
              <a:ext uri="{FF2B5EF4-FFF2-40B4-BE49-F238E27FC236}">
                <a16:creationId xmlns:a16="http://schemas.microsoft.com/office/drawing/2014/main" id="{C0706F1E-A435-4E93-8FC5-B8319B197A71}"/>
              </a:ext>
            </a:extLst>
          </p:cNvPr>
          <p:cNvPicPr>
            <a:picLocks noChangeAspect="1"/>
          </p:cNvPicPr>
          <p:nvPr>
            <p:custDataLst>
              <p:tags r:id="rId7"/>
            </p:custDataLst>
          </p:nvPr>
        </p:nvPicPr>
        <p:blipFill>
          <a:blip r:embed="rId36" cstate="screen">
            <a:extLst>
              <a:ext uri="{28A0092B-C50C-407E-A947-70E740481C1C}">
                <a14:useLocalDpi xmlns:a14="http://schemas.microsoft.com/office/drawing/2010/main"/>
              </a:ext>
            </a:extLst>
          </a:blip>
          <a:stretch>
            <a:fillRect/>
          </a:stretch>
        </p:blipFill>
        <p:spPr>
          <a:xfrm>
            <a:off x="212292" y="3323923"/>
            <a:ext cx="520953" cy="520953"/>
          </a:xfrm>
          <a:prstGeom prst="rect">
            <a:avLst/>
          </a:prstGeom>
        </p:spPr>
      </p:pic>
      <p:sp>
        <p:nvSpPr>
          <p:cNvPr id="10" name="Rectangle 9">
            <a:extLst>
              <a:ext uri="{FF2B5EF4-FFF2-40B4-BE49-F238E27FC236}">
                <a16:creationId xmlns:a16="http://schemas.microsoft.com/office/drawing/2014/main" id="{0A3D6A72-FBE2-44C3-BB5A-FF3B8AE94F0A}"/>
              </a:ext>
            </a:extLst>
          </p:cNvPr>
          <p:cNvSpPr/>
          <p:nvPr>
            <p:custDataLst>
              <p:tags r:id="rId8"/>
            </p:custDataLst>
          </p:nvPr>
        </p:nvSpPr>
        <p:spPr>
          <a:xfrm>
            <a:off x="748595" y="4409102"/>
            <a:ext cx="1059097" cy="954107"/>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#2:</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 Assess current  maturity. </a:t>
            </a:r>
          </a:p>
        </p:txBody>
      </p:sp>
      <p:sp>
        <p:nvSpPr>
          <p:cNvPr id="11" name="Rectangle 10">
            <a:extLst>
              <a:ext uri="{FF2B5EF4-FFF2-40B4-BE49-F238E27FC236}">
                <a16:creationId xmlns:a16="http://schemas.microsoft.com/office/drawing/2014/main" id="{821F6F67-AB2F-4087-9A7A-78D6B956A59F}"/>
              </a:ext>
            </a:extLst>
          </p:cNvPr>
          <p:cNvSpPr/>
          <p:nvPr>
            <p:custDataLst>
              <p:tags r:id="rId9"/>
            </p:custDataLst>
          </p:nvPr>
        </p:nvSpPr>
        <p:spPr>
          <a:xfrm>
            <a:off x="732018" y="5502795"/>
            <a:ext cx="1118097" cy="954107"/>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#3:</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 Identify </a:t>
            </a:r>
            <a:r>
              <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target-state capabilities.</a:t>
            </a:r>
          </a:p>
        </p:txBody>
      </p:sp>
      <p:cxnSp>
        <p:nvCxnSpPr>
          <p:cNvPr id="12" name="Straight Connector 11">
            <a:extLst>
              <a:ext uri="{FF2B5EF4-FFF2-40B4-BE49-F238E27FC236}">
                <a16:creationId xmlns:a16="http://schemas.microsoft.com/office/drawing/2014/main" id="{8BC4D908-63E3-4DF4-BF38-40DDD2D98765}"/>
              </a:ext>
            </a:extLst>
          </p:cNvPr>
          <p:cNvCxnSpPr>
            <a:stCxn id="9" idx="2"/>
            <a:endCxn id="13" idx="0"/>
          </p:cNvCxnSpPr>
          <p:nvPr>
            <p:custDataLst>
              <p:tags r:id="rId10"/>
            </p:custDataLst>
          </p:nvPr>
        </p:nvCxnSpPr>
        <p:spPr>
          <a:xfrm>
            <a:off x="472769" y="3844876"/>
            <a:ext cx="0" cy="567282"/>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D994C6C-B107-4965-8D1C-052FDFE2543D}"/>
              </a:ext>
            </a:extLst>
          </p:cNvPr>
          <p:cNvPicPr>
            <a:picLocks noChangeAspect="1"/>
          </p:cNvPicPr>
          <p:nvPr>
            <p:custDataLst>
              <p:tags r:id="rId11"/>
            </p:custDataLst>
          </p:nvPr>
        </p:nvPicPr>
        <p:blipFill>
          <a:blip r:embed="rId36" cstate="screen">
            <a:extLst>
              <a:ext uri="{28A0092B-C50C-407E-A947-70E740481C1C}">
                <a14:useLocalDpi xmlns:a14="http://schemas.microsoft.com/office/drawing/2010/main"/>
              </a:ext>
            </a:extLst>
          </a:blip>
          <a:stretch>
            <a:fillRect/>
          </a:stretch>
        </p:blipFill>
        <p:spPr>
          <a:xfrm>
            <a:off x="212292" y="4412158"/>
            <a:ext cx="520953" cy="520953"/>
          </a:xfrm>
          <a:prstGeom prst="rect">
            <a:avLst/>
          </a:prstGeom>
        </p:spPr>
      </p:pic>
      <p:pic>
        <p:nvPicPr>
          <p:cNvPr id="14" name="Picture 13">
            <a:extLst>
              <a:ext uri="{FF2B5EF4-FFF2-40B4-BE49-F238E27FC236}">
                <a16:creationId xmlns:a16="http://schemas.microsoft.com/office/drawing/2014/main" id="{F3EADD81-E9B1-4D37-B4F5-B9C527649DDC}"/>
              </a:ext>
            </a:extLst>
          </p:cNvPr>
          <p:cNvPicPr>
            <a:picLocks noChangeAspect="1"/>
          </p:cNvPicPr>
          <p:nvPr>
            <p:custDataLst>
              <p:tags r:id="rId12"/>
            </p:custDataLst>
          </p:nvPr>
        </p:nvPicPr>
        <p:blipFill>
          <a:blip r:embed="rId36" cstate="screen">
            <a:extLst>
              <a:ext uri="{28A0092B-C50C-407E-A947-70E740481C1C}">
                <a14:useLocalDpi xmlns:a14="http://schemas.microsoft.com/office/drawing/2010/main"/>
              </a:ext>
            </a:extLst>
          </a:blip>
          <a:stretch>
            <a:fillRect/>
          </a:stretch>
        </p:blipFill>
        <p:spPr>
          <a:xfrm>
            <a:off x="2378824" y="3251908"/>
            <a:ext cx="520953" cy="520953"/>
          </a:xfrm>
          <a:prstGeom prst="rect">
            <a:avLst/>
          </a:prstGeom>
        </p:spPr>
      </p:pic>
      <p:sp>
        <p:nvSpPr>
          <p:cNvPr id="15" name="Rectangle 14">
            <a:extLst>
              <a:ext uri="{FF2B5EF4-FFF2-40B4-BE49-F238E27FC236}">
                <a16:creationId xmlns:a16="http://schemas.microsoft.com/office/drawing/2014/main" id="{F995F532-DAD3-413C-BF05-3C3734A69655}"/>
              </a:ext>
            </a:extLst>
          </p:cNvPr>
          <p:cNvSpPr/>
          <p:nvPr>
            <p:custDataLst>
              <p:tags r:id="rId13"/>
            </p:custDataLst>
          </p:nvPr>
        </p:nvSpPr>
        <p:spPr>
          <a:xfrm>
            <a:off x="2864776" y="3298864"/>
            <a:ext cx="1351485" cy="954107"/>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#4:</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 </a:t>
            </a:r>
            <a:r>
              <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Review roles and responsibilities.</a:t>
            </a:r>
          </a:p>
          <a:p>
            <a:pPr marL="0" marR="0" lvl="0" indent="0" algn="l" defTabSz="55443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endParaRPr>
          </a:p>
        </p:txBody>
      </p:sp>
      <p:sp>
        <p:nvSpPr>
          <p:cNvPr id="16" name="Rectangle 15">
            <a:extLst>
              <a:ext uri="{FF2B5EF4-FFF2-40B4-BE49-F238E27FC236}">
                <a16:creationId xmlns:a16="http://schemas.microsoft.com/office/drawing/2014/main" id="{6D800CA0-031A-458F-90E4-1C272CCDB6E4}"/>
              </a:ext>
            </a:extLst>
          </p:cNvPr>
          <p:cNvSpPr/>
          <p:nvPr>
            <p:custDataLst>
              <p:tags r:id="rId14"/>
            </p:custDataLst>
          </p:nvPr>
        </p:nvSpPr>
        <p:spPr>
          <a:xfrm>
            <a:off x="2878321" y="4128517"/>
            <a:ext cx="1174220" cy="1169551"/>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#5: </a:t>
            </a:r>
            <a:r>
              <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Review core change processes.</a:t>
            </a:r>
          </a:p>
          <a:p>
            <a:pPr marL="0" marR="0" lvl="0" indent="0" algn="l" defTabSz="554437"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endParaRPr>
          </a:p>
        </p:txBody>
      </p:sp>
      <p:cxnSp>
        <p:nvCxnSpPr>
          <p:cNvPr id="17" name="Straight Connector 16">
            <a:extLst>
              <a:ext uri="{FF2B5EF4-FFF2-40B4-BE49-F238E27FC236}">
                <a16:creationId xmlns:a16="http://schemas.microsoft.com/office/drawing/2014/main" id="{43795F84-DBA5-4611-AFF5-08BD5AB31DA7}"/>
              </a:ext>
            </a:extLst>
          </p:cNvPr>
          <p:cNvCxnSpPr>
            <a:stCxn id="14" idx="2"/>
            <a:endCxn id="18" idx="0"/>
          </p:cNvCxnSpPr>
          <p:nvPr>
            <p:custDataLst>
              <p:tags r:id="rId15"/>
            </p:custDataLst>
          </p:nvPr>
        </p:nvCxnSpPr>
        <p:spPr>
          <a:xfrm flipH="1">
            <a:off x="2625756" y="3772861"/>
            <a:ext cx="13545" cy="575797"/>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E229D89-0003-4F5C-8E9E-C7C880A7FA8F}"/>
              </a:ext>
            </a:extLst>
          </p:cNvPr>
          <p:cNvPicPr>
            <a:picLocks noChangeAspect="1"/>
          </p:cNvPicPr>
          <p:nvPr>
            <p:custDataLst>
              <p:tags r:id="rId16"/>
            </p:custDataLst>
          </p:nvPr>
        </p:nvPicPr>
        <p:blipFill>
          <a:blip r:embed="rId36" cstate="screen">
            <a:extLst>
              <a:ext uri="{28A0092B-C50C-407E-A947-70E740481C1C}">
                <a14:useLocalDpi xmlns:a14="http://schemas.microsoft.com/office/drawing/2010/main"/>
              </a:ext>
            </a:extLst>
          </a:blip>
          <a:stretch>
            <a:fillRect/>
          </a:stretch>
        </p:blipFill>
        <p:spPr>
          <a:xfrm>
            <a:off x="2365279" y="4348658"/>
            <a:ext cx="520953" cy="520953"/>
          </a:xfrm>
          <a:prstGeom prst="rect">
            <a:avLst/>
          </a:prstGeom>
        </p:spPr>
      </p:pic>
      <p:pic>
        <p:nvPicPr>
          <p:cNvPr id="19" name="Picture 18">
            <a:extLst>
              <a:ext uri="{FF2B5EF4-FFF2-40B4-BE49-F238E27FC236}">
                <a16:creationId xmlns:a16="http://schemas.microsoft.com/office/drawing/2014/main" id="{02B68E01-79DA-4B1C-AD8C-903D8F9A8CE5}"/>
              </a:ext>
            </a:extLst>
          </p:cNvPr>
          <p:cNvPicPr>
            <a:picLocks noChangeAspect="1"/>
          </p:cNvPicPr>
          <p:nvPr>
            <p:custDataLst>
              <p:tags r:id="rId17"/>
            </p:custDataLst>
          </p:nvPr>
        </p:nvPicPr>
        <p:blipFill>
          <a:blip r:embed="rId36" cstate="screen">
            <a:extLst>
              <a:ext uri="{28A0092B-C50C-407E-A947-70E740481C1C}">
                <a14:useLocalDpi xmlns:a14="http://schemas.microsoft.com/office/drawing/2010/main"/>
              </a:ext>
            </a:extLst>
          </a:blip>
          <a:stretch>
            <a:fillRect/>
          </a:stretch>
        </p:blipFill>
        <p:spPr>
          <a:xfrm>
            <a:off x="4487872" y="3277324"/>
            <a:ext cx="520953" cy="520953"/>
          </a:xfrm>
          <a:prstGeom prst="rect">
            <a:avLst/>
          </a:prstGeom>
        </p:spPr>
      </p:pic>
      <p:sp>
        <p:nvSpPr>
          <p:cNvPr id="20" name="Rectangle 19">
            <a:extLst>
              <a:ext uri="{FF2B5EF4-FFF2-40B4-BE49-F238E27FC236}">
                <a16:creationId xmlns:a16="http://schemas.microsoft.com/office/drawing/2014/main" id="{0D51DD75-BDD9-416B-996F-FBF3F604DDBE}"/>
              </a:ext>
            </a:extLst>
          </p:cNvPr>
          <p:cNvSpPr/>
          <p:nvPr>
            <p:custDataLst>
              <p:tags r:id="rId18"/>
            </p:custDataLst>
          </p:nvPr>
        </p:nvSpPr>
        <p:spPr>
          <a:xfrm>
            <a:off x="4973824" y="3324280"/>
            <a:ext cx="1256805" cy="954107"/>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#6:</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 </a:t>
            </a:r>
            <a:r>
              <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Define change intake </a:t>
            </a:r>
            <a:r>
              <a:rPr lang="en-CA" sz="1400" dirty="0">
                <a:solidFill>
                  <a:srgbClr val="494949"/>
                </a:solidFill>
                <a:latin typeface="Roboto Condensed Light" panose="02000000000000000000" pitchFamily="2" charset="0"/>
                <a:ea typeface="Roboto Condensed Light" panose="02000000000000000000" pitchFamily="2" charset="0"/>
              </a:rPr>
              <a:t>p</a:t>
            </a:r>
            <a:r>
              <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rocess.</a:t>
            </a:r>
          </a:p>
          <a:p>
            <a:pPr marL="0" marR="0" lvl="0" indent="0" algn="l" defTabSz="55443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endParaRPr>
          </a:p>
        </p:txBody>
      </p:sp>
      <p:sp>
        <p:nvSpPr>
          <p:cNvPr id="21" name="Rectangle 20">
            <a:extLst>
              <a:ext uri="{FF2B5EF4-FFF2-40B4-BE49-F238E27FC236}">
                <a16:creationId xmlns:a16="http://schemas.microsoft.com/office/drawing/2014/main" id="{0D40DC66-C24E-4113-9799-023CEE0F10C5}"/>
              </a:ext>
            </a:extLst>
          </p:cNvPr>
          <p:cNvSpPr/>
          <p:nvPr>
            <p:custDataLst>
              <p:tags r:id="rId19"/>
            </p:custDataLst>
          </p:nvPr>
        </p:nvSpPr>
        <p:spPr>
          <a:xfrm>
            <a:off x="4973823" y="4645992"/>
            <a:ext cx="1296301" cy="1384995"/>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#7: </a:t>
            </a:r>
            <a:r>
              <a:rPr lang="en-US" sz="1400" dirty="0">
                <a:solidFill>
                  <a:srgbClr val="494949"/>
                </a:solidFill>
                <a:latin typeface="Roboto Condensed Light" panose="02000000000000000000" pitchFamily="2" charset="0"/>
                <a:ea typeface="Roboto Condensed Light" panose="02000000000000000000" pitchFamily="2" charset="0"/>
              </a:rPr>
              <a:t>Create pre-implementation and post-implementation checklists.</a:t>
            </a:r>
            <a:endPar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endParaRPr>
          </a:p>
        </p:txBody>
      </p:sp>
      <p:cxnSp>
        <p:nvCxnSpPr>
          <p:cNvPr id="22" name="Straight Connector 21">
            <a:extLst>
              <a:ext uri="{FF2B5EF4-FFF2-40B4-BE49-F238E27FC236}">
                <a16:creationId xmlns:a16="http://schemas.microsoft.com/office/drawing/2014/main" id="{01A375F6-4276-4357-9BBD-ECB456564305}"/>
              </a:ext>
            </a:extLst>
          </p:cNvPr>
          <p:cNvCxnSpPr>
            <a:stCxn id="19" idx="2"/>
            <a:endCxn id="23" idx="0"/>
          </p:cNvCxnSpPr>
          <p:nvPr>
            <p:custDataLst>
              <p:tags r:id="rId20"/>
            </p:custDataLst>
          </p:nvPr>
        </p:nvCxnSpPr>
        <p:spPr>
          <a:xfrm flipH="1">
            <a:off x="4740436" y="3798276"/>
            <a:ext cx="7912" cy="83627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C841EA5F-C7CE-4EE6-8CAB-638CE452BC69}"/>
              </a:ext>
            </a:extLst>
          </p:cNvPr>
          <p:cNvPicPr>
            <a:picLocks noChangeAspect="1"/>
          </p:cNvPicPr>
          <p:nvPr>
            <p:custDataLst>
              <p:tags r:id="rId21"/>
            </p:custDataLst>
          </p:nvPr>
        </p:nvPicPr>
        <p:blipFill>
          <a:blip r:embed="rId36" cstate="screen">
            <a:extLst>
              <a:ext uri="{28A0092B-C50C-407E-A947-70E740481C1C}">
                <a14:useLocalDpi xmlns:a14="http://schemas.microsoft.com/office/drawing/2010/main"/>
              </a:ext>
            </a:extLst>
          </a:blip>
          <a:stretch>
            <a:fillRect/>
          </a:stretch>
        </p:blipFill>
        <p:spPr>
          <a:xfrm>
            <a:off x="4479960" y="4634551"/>
            <a:ext cx="520953" cy="520953"/>
          </a:xfrm>
          <a:prstGeom prst="rect">
            <a:avLst/>
          </a:prstGeom>
        </p:spPr>
      </p:pic>
      <p:pic>
        <p:nvPicPr>
          <p:cNvPr id="24" name="Picture 23">
            <a:extLst>
              <a:ext uri="{FF2B5EF4-FFF2-40B4-BE49-F238E27FC236}">
                <a16:creationId xmlns:a16="http://schemas.microsoft.com/office/drawing/2014/main" id="{368B60EB-C827-4EC6-A97F-5F8A688424CC}"/>
              </a:ext>
            </a:extLst>
          </p:cNvPr>
          <p:cNvPicPr>
            <a:picLocks noChangeAspect="1"/>
          </p:cNvPicPr>
          <p:nvPr>
            <p:custDataLst>
              <p:tags r:id="rId22"/>
            </p:custDataLst>
          </p:nvPr>
        </p:nvPicPr>
        <p:blipFill>
          <a:blip r:embed="rId36" cstate="screen">
            <a:extLst>
              <a:ext uri="{28A0092B-C50C-407E-A947-70E740481C1C}">
                <a14:useLocalDpi xmlns:a14="http://schemas.microsoft.com/office/drawing/2010/main"/>
              </a:ext>
            </a:extLst>
          </a:blip>
          <a:stretch>
            <a:fillRect/>
          </a:stretch>
        </p:blipFill>
        <p:spPr>
          <a:xfrm>
            <a:off x="6507340" y="3251907"/>
            <a:ext cx="520953" cy="520953"/>
          </a:xfrm>
          <a:prstGeom prst="rect">
            <a:avLst/>
          </a:prstGeom>
        </p:spPr>
      </p:pic>
      <p:sp>
        <p:nvSpPr>
          <p:cNvPr id="25" name="Rectangle 24">
            <a:extLst>
              <a:ext uri="{FF2B5EF4-FFF2-40B4-BE49-F238E27FC236}">
                <a16:creationId xmlns:a16="http://schemas.microsoft.com/office/drawing/2014/main" id="{41B92865-F37C-4DD3-84FE-E43198CB0221}"/>
              </a:ext>
            </a:extLst>
          </p:cNvPr>
          <p:cNvSpPr/>
          <p:nvPr>
            <p:custDataLst>
              <p:tags r:id="rId23"/>
            </p:custDataLst>
          </p:nvPr>
        </p:nvSpPr>
        <p:spPr>
          <a:xfrm>
            <a:off x="7028293" y="3215067"/>
            <a:ext cx="1256805" cy="523220"/>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#8:</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 Review metrics.</a:t>
            </a:r>
          </a:p>
        </p:txBody>
      </p:sp>
      <p:sp>
        <p:nvSpPr>
          <p:cNvPr id="26" name="Rectangle 25">
            <a:extLst>
              <a:ext uri="{FF2B5EF4-FFF2-40B4-BE49-F238E27FC236}">
                <a16:creationId xmlns:a16="http://schemas.microsoft.com/office/drawing/2014/main" id="{00B56B9E-6653-467B-918F-AD7214396EEF}"/>
              </a:ext>
            </a:extLst>
          </p:cNvPr>
          <p:cNvSpPr/>
          <p:nvPr>
            <p:custDataLst>
              <p:tags r:id="rId24"/>
            </p:custDataLst>
          </p:nvPr>
        </p:nvSpPr>
        <p:spPr>
          <a:xfrm>
            <a:off x="7008541" y="4636940"/>
            <a:ext cx="1296307" cy="523220"/>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#9:</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 Create roadmap.</a:t>
            </a:r>
          </a:p>
        </p:txBody>
      </p:sp>
      <p:cxnSp>
        <p:nvCxnSpPr>
          <p:cNvPr id="27" name="Straight Connector 26">
            <a:extLst>
              <a:ext uri="{FF2B5EF4-FFF2-40B4-BE49-F238E27FC236}">
                <a16:creationId xmlns:a16="http://schemas.microsoft.com/office/drawing/2014/main" id="{50595DC1-8D51-4EF1-AC47-0A4885AF2AF2}"/>
              </a:ext>
            </a:extLst>
          </p:cNvPr>
          <p:cNvCxnSpPr>
            <a:stCxn id="24" idx="2"/>
            <a:endCxn id="28" idx="0"/>
          </p:cNvCxnSpPr>
          <p:nvPr>
            <p:custDataLst>
              <p:tags r:id="rId25"/>
            </p:custDataLst>
          </p:nvPr>
        </p:nvCxnSpPr>
        <p:spPr>
          <a:xfrm flipH="1">
            <a:off x="6759905" y="3772860"/>
            <a:ext cx="7912" cy="83627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9FE0DC71-AD8A-4A10-A4AD-A1A5FC4F2C88}"/>
              </a:ext>
            </a:extLst>
          </p:cNvPr>
          <p:cNvPicPr>
            <a:picLocks noChangeAspect="1"/>
          </p:cNvPicPr>
          <p:nvPr>
            <p:custDataLst>
              <p:tags r:id="rId26"/>
            </p:custDataLst>
          </p:nvPr>
        </p:nvPicPr>
        <p:blipFill>
          <a:blip r:embed="rId36" cstate="screen">
            <a:extLst>
              <a:ext uri="{28A0092B-C50C-407E-A947-70E740481C1C}">
                <a14:useLocalDpi xmlns:a14="http://schemas.microsoft.com/office/drawing/2010/main"/>
              </a:ext>
            </a:extLst>
          </a:blip>
          <a:stretch>
            <a:fillRect/>
          </a:stretch>
        </p:blipFill>
        <p:spPr>
          <a:xfrm>
            <a:off x="6499428" y="4609134"/>
            <a:ext cx="520953" cy="520953"/>
          </a:xfrm>
          <a:prstGeom prst="rect">
            <a:avLst/>
          </a:prstGeom>
        </p:spPr>
      </p:pic>
      <p:sp>
        <p:nvSpPr>
          <p:cNvPr id="31" name="TextBox 30">
            <a:extLst>
              <a:ext uri="{FF2B5EF4-FFF2-40B4-BE49-F238E27FC236}">
                <a16:creationId xmlns:a16="http://schemas.microsoft.com/office/drawing/2014/main" id="{3C951CA7-C56F-4944-A437-B07E96483324}"/>
              </a:ext>
            </a:extLst>
          </p:cNvPr>
          <p:cNvSpPr txBox="1"/>
          <p:nvPr>
            <p:custDataLst>
              <p:tags r:id="rId27"/>
            </p:custDataLst>
          </p:nvPr>
        </p:nvSpPr>
        <p:spPr>
          <a:xfrm>
            <a:off x="9423238" y="943806"/>
            <a:ext cx="2549774" cy="4649294"/>
          </a:xfrm>
          <a:prstGeom prst="rect">
            <a:avLst/>
          </a:prstGeom>
        </p:spPr>
        <p:txBody>
          <a:bodyPr vert="horz" wrap="square" lIns="0" tIns="6930" rIns="0" bIns="0" rtlCol="0">
            <a:spAutoFit/>
          </a:bodyPr>
          <a:lstStyle/>
          <a:p>
            <a:pPr marL="7700" marR="242951" lvl="0" indent="0" algn="l" defTabSz="554437" rtl="0" eaLnBrk="1" fontAlgn="auto" latinLnBrk="0" hangingPunct="1">
              <a:lnSpc>
                <a:spcPct val="100000"/>
              </a:lnSpc>
              <a:spcBef>
                <a:spcPts val="55"/>
              </a:spcBef>
              <a:spcAft>
                <a:spcPts val="0"/>
              </a:spcAft>
              <a:buClrTx/>
              <a:buSzTx/>
              <a:buFontTx/>
              <a:buNone/>
              <a:tabLst/>
              <a:defRPr/>
            </a:pPr>
            <a:r>
              <a:rPr kumimoji="0" lang="en-US" sz="2000" b="0" i="0" u="none" strike="noStrike" kern="1200" cap="none" spc="-30" normalizeH="0" baseline="0" noProof="0" dirty="0">
                <a:ln>
                  <a:noFill/>
                </a:ln>
                <a:solidFill>
                  <a:srgbClr val="FFFFFF"/>
                </a:solidFill>
                <a:effectLst/>
                <a:uLnTx/>
                <a:uFillTx/>
                <a:latin typeface="Montserrat" panose="00000500000000000000" pitchFamily="2" charset="0"/>
                <a:ea typeface="+mn-ea"/>
                <a:cs typeface="Arial Narrow"/>
              </a:rPr>
              <a:t>A Guided Implementation (GI) is series of calls with an Info-Tech analyst to help implement our best practices in your organization.</a:t>
            </a:r>
          </a:p>
          <a:p>
            <a:pPr marL="7700" marR="242951" lvl="0" indent="0" algn="l" defTabSz="554437" rtl="0" eaLnBrk="1" fontAlgn="auto" latinLnBrk="0" hangingPunct="1">
              <a:lnSpc>
                <a:spcPct val="100000"/>
              </a:lnSpc>
              <a:spcBef>
                <a:spcPts val="55"/>
              </a:spcBef>
              <a:spcAft>
                <a:spcPts val="0"/>
              </a:spcAft>
              <a:buClrTx/>
              <a:buSzTx/>
              <a:buFontTx/>
              <a:buNone/>
              <a:tabLst/>
              <a:defRPr/>
            </a:pPr>
            <a:endParaRPr kumimoji="0" lang="en-US" sz="2000" b="0" i="0" u="none" strike="noStrike" kern="1200" cap="none" spc="-30" normalizeH="0" baseline="0" noProof="0" dirty="0">
              <a:ln>
                <a:noFill/>
              </a:ln>
              <a:solidFill>
                <a:srgbClr val="FFFFFF"/>
              </a:solidFill>
              <a:effectLst/>
              <a:uLnTx/>
              <a:uFillTx/>
              <a:latin typeface="Montserrat" panose="00000500000000000000" pitchFamily="2" charset="0"/>
              <a:ea typeface="+mn-ea"/>
              <a:cs typeface="Arial Narrow"/>
            </a:endParaRPr>
          </a:p>
          <a:p>
            <a:pPr marL="7700" marR="242951" lvl="0" indent="0" algn="l" defTabSz="554437" rtl="0" eaLnBrk="1" fontAlgn="auto" latinLnBrk="0" hangingPunct="1">
              <a:lnSpc>
                <a:spcPct val="100000"/>
              </a:lnSpc>
              <a:spcBef>
                <a:spcPts val="55"/>
              </a:spcBef>
              <a:spcAft>
                <a:spcPts val="0"/>
              </a:spcAft>
              <a:buClrTx/>
              <a:buSzTx/>
              <a:buFontTx/>
              <a:buNone/>
              <a:tabLst/>
              <a:defRPr/>
            </a:pPr>
            <a:r>
              <a:rPr kumimoji="0" lang="en-US" sz="2000" b="0" i="0" u="none" strike="noStrike" kern="1200" cap="none" spc="-30" normalizeH="0" baseline="0" noProof="0" dirty="0">
                <a:ln>
                  <a:noFill/>
                </a:ln>
                <a:solidFill>
                  <a:srgbClr val="FFFFFF"/>
                </a:solidFill>
                <a:effectLst/>
                <a:uLnTx/>
                <a:uFillTx/>
                <a:latin typeface="Montserrat" panose="00000500000000000000" pitchFamily="2" charset="0"/>
                <a:ea typeface="+mn-ea"/>
                <a:cs typeface="Arial Narrow"/>
              </a:rPr>
              <a:t>A typical GI is between 8 to 12 calls over the course of 4 to 6 months.</a:t>
            </a:r>
          </a:p>
        </p:txBody>
      </p:sp>
      <p:pic>
        <p:nvPicPr>
          <p:cNvPr id="34" name="Picture 33">
            <a:extLst>
              <a:ext uri="{FF2B5EF4-FFF2-40B4-BE49-F238E27FC236}">
                <a16:creationId xmlns:a16="http://schemas.microsoft.com/office/drawing/2014/main" id="{3F7A76C8-3B51-4C79-BE4C-A5D392C2DF9D}"/>
              </a:ext>
            </a:extLst>
          </p:cNvPr>
          <p:cNvPicPr>
            <a:picLocks noChangeAspect="1"/>
          </p:cNvPicPr>
          <p:nvPr>
            <p:custDataLst>
              <p:tags r:id="rId28"/>
            </p:custDataLst>
          </p:nvPr>
        </p:nvPicPr>
        <p:blipFill>
          <a:blip r:embed="rId36" cstate="screen">
            <a:extLst>
              <a:ext uri="{28A0092B-C50C-407E-A947-70E740481C1C}">
                <a14:useLocalDpi xmlns:a14="http://schemas.microsoft.com/office/drawing/2010/main"/>
              </a:ext>
            </a:extLst>
          </a:blip>
          <a:stretch>
            <a:fillRect/>
          </a:stretch>
        </p:blipFill>
        <p:spPr>
          <a:xfrm>
            <a:off x="212292" y="5510034"/>
            <a:ext cx="520953" cy="520953"/>
          </a:xfrm>
          <a:prstGeom prst="rect">
            <a:avLst/>
          </a:prstGeom>
        </p:spPr>
      </p:pic>
      <p:cxnSp>
        <p:nvCxnSpPr>
          <p:cNvPr id="36" name="Straight Connector 35">
            <a:extLst>
              <a:ext uri="{FF2B5EF4-FFF2-40B4-BE49-F238E27FC236}">
                <a16:creationId xmlns:a16="http://schemas.microsoft.com/office/drawing/2014/main" id="{637F4348-C34F-48F1-AEED-6CEC743A986D}"/>
              </a:ext>
            </a:extLst>
          </p:cNvPr>
          <p:cNvCxnSpPr>
            <a:cxnSpLocks/>
            <a:stCxn id="13" idx="2"/>
            <a:endCxn id="34" idx="0"/>
          </p:cNvCxnSpPr>
          <p:nvPr>
            <p:custDataLst>
              <p:tags r:id="rId29"/>
            </p:custDataLst>
          </p:nvPr>
        </p:nvCxnSpPr>
        <p:spPr>
          <a:xfrm>
            <a:off x="472769" y="4933111"/>
            <a:ext cx="0" cy="576923"/>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17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EA4694C-54A6-46F0-8E70-B717AA3158DE}"/>
              </a:ext>
            </a:extLst>
          </p:cNvPr>
          <p:cNvSpPr txBox="1">
            <a:spLocks/>
          </p:cNvSpPr>
          <p:nvPr/>
        </p:nvSpPr>
        <p:spPr>
          <a:xfrm>
            <a:off x="354106" y="528985"/>
            <a:ext cx="8623208" cy="542716"/>
          </a:xfrm>
          <a:prstGeom prst="rect">
            <a:avLst/>
          </a:prstGeom>
        </p:spPr>
        <p:txBody>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r>
              <a:rPr lang="en-CA" dirty="0"/>
              <a:t>Workshop Overview</a:t>
            </a:r>
          </a:p>
        </p:txBody>
      </p:sp>
      <p:graphicFrame>
        <p:nvGraphicFramePr>
          <p:cNvPr id="5" name="Table 2">
            <a:extLst>
              <a:ext uri="{FF2B5EF4-FFF2-40B4-BE49-F238E27FC236}">
                <a16:creationId xmlns:a16="http://schemas.microsoft.com/office/drawing/2014/main" id="{A2C116FC-287E-48F3-B2A5-369EDCD091AC}"/>
              </a:ext>
            </a:extLst>
          </p:cNvPr>
          <p:cNvGraphicFramePr>
            <a:graphicFrameLocks noGrp="1"/>
          </p:cNvGraphicFramePr>
          <p:nvPr>
            <p:extLst>
              <p:ext uri="{D42A27DB-BD31-4B8C-83A1-F6EECF244321}">
                <p14:modId xmlns:p14="http://schemas.microsoft.com/office/powerpoint/2010/main" val="1628049360"/>
              </p:ext>
            </p:extLst>
          </p:nvPr>
        </p:nvGraphicFramePr>
        <p:xfrm>
          <a:off x="354106" y="1215542"/>
          <a:ext cx="11539445" cy="5299489"/>
        </p:xfrm>
        <a:graphic>
          <a:graphicData uri="http://schemas.openxmlformats.org/drawingml/2006/table">
            <a:tbl>
              <a:tblPr firstRow="1" bandRow="1">
                <a:tableStyleId>{5C22544A-7EE6-4342-B048-85BDC9FD1C3A}</a:tableStyleId>
              </a:tblPr>
              <a:tblGrid>
                <a:gridCol w="434955">
                  <a:extLst>
                    <a:ext uri="{9D8B030D-6E8A-4147-A177-3AD203B41FA5}">
                      <a16:colId xmlns:a16="http://schemas.microsoft.com/office/drawing/2014/main" val="20000"/>
                    </a:ext>
                  </a:extLst>
                </a:gridCol>
                <a:gridCol w="2220898">
                  <a:extLst>
                    <a:ext uri="{9D8B030D-6E8A-4147-A177-3AD203B41FA5}">
                      <a16:colId xmlns:a16="http://schemas.microsoft.com/office/drawing/2014/main" val="20001"/>
                    </a:ext>
                  </a:extLst>
                </a:gridCol>
                <a:gridCol w="2220898">
                  <a:extLst>
                    <a:ext uri="{9D8B030D-6E8A-4147-A177-3AD203B41FA5}">
                      <a16:colId xmlns:a16="http://schemas.microsoft.com/office/drawing/2014/main" val="20002"/>
                    </a:ext>
                  </a:extLst>
                </a:gridCol>
                <a:gridCol w="2220898">
                  <a:extLst>
                    <a:ext uri="{9D8B030D-6E8A-4147-A177-3AD203B41FA5}">
                      <a16:colId xmlns:a16="http://schemas.microsoft.com/office/drawing/2014/main" val="20003"/>
                    </a:ext>
                  </a:extLst>
                </a:gridCol>
                <a:gridCol w="2220898">
                  <a:extLst>
                    <a:ext uri="{9D8B030D-6E8A-4147-A177-3AD203B41FA5}">
                      <a16:colId xmlns:a16="http://schemas.microsoft.com/office/drawing/2014/main" val="20004"/>
                    </a:ext>
                  </a:extLst>
                </a:gridCol>
                <a:gridCol w="2220898">
                  <a:extLst>
                    <a:ext uri="{9D8B030D-6E8A-4147-A177-3AD203B41FA5}">
                      <a16:colId xmlns:a16="http://schemas.microsoft.com/office/drawing/2014/main" val="20005"/>
                    </a:ext>
                  </a:extLst>
                </a:gridCol>
              </a:tblGrid>
              <a:tr h="448184">
                <a:tc>
                  <a:txBody>
                    <a:bodyPr/>
                    <a:lstStyle/>
                    <a:p>
                      <a:pPr algn="ctr"/>
                      <a:endParaRPr lang="en-CA" sz="1200" b="1" dirty="0">
                        <a:solidFill>
                          <a:schemeClr val="bg1"/>
                        </a:solidFill>
                        <a:latin typeface="Roboto" panose="02000000000000000000" pitchFamily="2" charset="0"/>
                        <a:ea typeface="Roboto" panose="02000000000000000000" pitchFamily="2" charset="0"/>
                      </a:endParaRPr>
                    </a:p>
                  </a:txBody>
                  <a:tcPr anchor="ct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2000" b="1" i="0" dirty="0">
                          <a:solidFill>
                            <a:schemeClr val="bg1"/>
                          </a:solidFill>
                          <a:latin typeface="Montserrat SemiBold"/>
                          <a:ea typeface="Roboto"/>
                        </a:rPr>
                        <a:t>Day 1</a:t>
                      </a:r>
                    </a:p>
                  </a:txBody>
                  <a:tcPr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CAED4"/>
                    </a:solidFill>
                  </a:tcPr>
                </a:tc>
                <a:tc>
                  <a:txBody>
                    <a:bodyPr/>
                    <a:lstStyle/>
                    <a:p>
                      <a:pPr algn="ctr"/>
                      <a:r>
                        <a:rPr lang="en-CA" sz="2000" b="1" i="0" dirty="0">
                          <a:solidFill>
                            <a:schemeClr val="bg1"/>
                          </a:solidFill>
                          <a:latin typeface="Montserrat SemiBold"/>
                          <a:ea typeface="Roboto"/>
                        </a:rPr>
                        <a:t>Day 2</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5191C5"/>
                    </a:solidFill>
                  </a:tcPr>
                </a:tc>
                <a:tc>
                  <a:txBody>
                    <a:bodyPr/>
                    <a:lstStyle/>
                    <a:p>
                      <a:pPr algn="ctr"/>
                      <a:r>
                        <a:rPr lang="en-CA" sz="2000" b="1" i="0" dirty="0">
                          <a:solidFill>
                            <a:schemeClr val="bg1"/>
                          </a:solidFill>
                          <a:latin typeface="Montserrat SemiBold"/>
                          <a:ea typeface="Roboto"/>
                        </a:rPr>
                        <a:t>Day 3</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2576B7"/>
                    </a:solidFill>
                  </a:tcPr>
                </a:tc>
                <a:tc>
                  <a:txBody>
                    <a:bodyPr/>
                    <a:lstStyle/>
                    <a:p>
                      <a:pPr algn="ctr"/>
                      <a:r>
                        <a:rPr lang="en-CA" sz="2000" b="1" i="0" dirty="0">
                          <a:solidFill>
                            <a:schemeClr val="bg1"/>
                          </a:solidFill>
                          <a:latin typeface="Montserrat SemiBold"/>
                          <a:ea typeface="Roboto"/>
                        </a:rPr>
                        <a:t>Day 4</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1E5E92"/>
                    </a:solidFill>
                  </a:tcPr>
                </a:tc>
                <a:tc>
                  <a:txBody>
                    <a:bodyPr/>
                    <a:lstStyle/>
                    <a:p>
                      <a:pPr algn="ctr"/>
                      <a:r>
                        <a:rPr lang="en-CA" sz="2000" b="1" i="0" baseline="0" dirty="0">
                          <a:solidFill>
                            <a:schemeClr val="bg1"/>
                          </a:solidFill>
                          <a:latin typeface="Montserrat SemiBold"/>
                          <a:ea typeface="Roboto"/>
                        </a:rPr>
                        <a:t>Day 5</a:t>
                      </a:r>
                      <a:endParaRPr lang="en-CA" sz="2000" b="1" i="0" dirty="0">
                        <a:solidFill>
                          <a:schemeClr val="bg1"/>
                        </a:solidFill>
                        <a:latin typeface="Montserrat SemiBold"/>
                        <a:ea typeface="Roboto"/>
                      </a:endParaRPr>
                    </a:p>
                  </a:txBody>
                  <a:tcPr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16476E"/>
                    </a:solidFill>
                  </a:tcPr>
                </a:tc>
                <a:extLst>
                  <a:ext uri="{0D108BD9-81ED-4DB2-BD59-A6C34878D82A}">
                    <a16:rowId xmlns:a16="http://schemas.microsoft.com/office/drawing/2014/main" val="10000"/>
                  </a:ext>
                </a:extLst>
              </a:tr>
              <a:tr h="502910">
                <a:tc rowSpan="2">
                  <a:txBody>
                    <a:bodyPr/>
                    <a:lstStyle/>
                    <a:p>
                      <a:pPr marL="215900" indent="-457200" algn="ctr">
                        <a:spcAft>
                          <a:spcPts val="500"/>
                        </a:spcAft>
                      </a:pPr>
                      <a:r>
                        <a:rPr lang="en-CA" sz="1600" b="1" i="0" baseline="0" dirty="0">
                          <a:solidFill>
                            <a:srgbClr val="2576B7"/>
                          </a:solidFill>
                          <a:latin typeface="Montserrat SemiBold"/>
                          <a:ea typeface="Roboto"/>
                        </a:rPr>
                        <a:t>Activities</a:t>
                      </a:r>
                    </a:p>
                  </a:txBody>
                  <a:tcPr vert="vert270" anchor="ctr">
                    <a:lnL w="19050" cap="flat" cmpd="sng" algn="ctr">
                      <a:solidFill>
                        <a:schemeClr val="bg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rgbClr val="7CAED4"/>
                          </a:solidFill>
                          <a:latin typeface="Montserrat SemiBold"/>
                          <a:ea typeface="Roboto"/>
                        </a:rPr>
                        <a:t>Define Change Management </a:t>
                      </a:r>
                      <a:endParaRPr lang="en-CA" sz="1200" b="1" i="0" dirty="0">
                        <a:solidFill>
                          <a:srgbClr val="7CAED4"/>
                        </a:solidFill>
                        <a:latin typeface="Montserrat SemiBold"/>
                        <a:ea typeface="Roboto"/>
                      </a:endParaRPr>
                    </a:p>
                  </a:txBody>
                  <a:tcPr marL="108000" marR="108000" marT="14400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ts val="1500"/>
                        </a:lnSpc>
                        <a:spcBef>
                          <a:spcPts val="0"/>
                        </a:spcBef>
                        <a:spcAft>
                          <a:spcPts val="0"/>
                        </a:spcAft>
                        <a:buClrTx/>
                        <a:buSzTx/>
                        <a:buFontTx/>
                        <a:buNone/>
                        <a:tabLst/>
                        <a:defRPr/>
                      </a:pPr>
                      <a:r>
                        <a:rPr lang="en-US" sz="1200" b="1" i="0" dirty="0">
                          <a:solidFill>
                            <a:srgbClr val="5191C5"/>
                          </a:solidFill>
                          <a:latin typeface="Montserrat SemiBold"/>
                          <a:ea typeface="Roboto"/>
                        </a:rPr>
                        <a:t>E</a:t>
                      </a:r>
                      <a:r>
                        <a:rPr lang="en-CA" sz="1200" b="1" i="0" dirty="0">
                          <a:solidFill>
                            <a:srgbClr val="5191C5"/>
                          </a:solidFill>
                          <a:latin typeface="Montserrat SemiBold"/>
                          <a:ea typeface="Roboto"/>
                        </a:rPr>
                        <a:t>stablish Roles and Workflows</a:t>
                      </a:r>
                    </a:p>
                  </a:txBody>
                  <a:tcPr marL="108000" marR="108000" marT="14400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CA" sz="1200" b="1" i="0" dirty="0">
                          <a:solidFill>
                            <a:srgbClr val="2576B7"/>
                          </a:solidFill>
                          <a:latin typeface="Montserrat SemiBold"/>
                          <a:ea typeface="Roboto"/>
                        </a:rPr>
                        <a:t>Define the RFC and Post-Implementation Activities</a:t>
                      </a:r>
                    </a:p>
                  </a:txBody>
                  <a:tcPr marL="108000" marR="108000" marT="14400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CA" sz="1200" b="1" i="0" dirty="0">
                          <a:solidFill>
                            <a:srgbClr val="1E5E92"/>
                          </a:solidFill>
                          <a:latin typeface="Montserrat SemiBold"/>
                          <a:ea typeface="Roboto"/>
                        </a:rPr>
                        <a:t>Measure, Manage, and Maintain</a:t>
                      </a:r>
                    </a:p>
                  </a:txBody>
                  <a:tcPr marL="108000" marR="108000" marT="14400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CA" sz="1200" b="1" i="0" dirty="0">
                          <a:solidFill>
                            <a:srgbClr val="16476E"/>
                          </a:solidFill>
                          <a:latin typeface="Montserrat SemiBold"/>
                          <a:ea typeface="Roboto"/>
                        </a:rPr>
                        <a:t>Next Steps and </a:t>
                      </a:r>
                      <a:br>
                        <a:rPr lang="en-CA" sz="1200" b="1" i="0" dirty="0">
                          <a:solidFill>
                            <a:srgbClr val="16476E"/>
                          </a:solidFill>
                          <a:latin typeface="Montserrat SemiBold"/>
                          <a:ea typeface="Roboto"/>
                        </a:rPr>
                      </a:br>
                      <a:r>
                        <a:rPr lang="en-CA" sz="1200" b="1" i="0" dirty="0">
                          <a:solidFill>
                            <a:srgbClr val="16476E"/>
                          </a:solidFill>
                          <a:latin typeface="Montserrat SemiBold"/>
                          <a:ea typeface="Roboto"/>
                        </a:rPr>
                        <a:t>Wrap-Up (offsite)</a:t>
                      </a:r>
                    </a:p>
                  </a:txBody>
                  <a:tcPr marL="108000" marR="108000" marT="144000" marB="0">
                    <a:lnL w="3175" cap="flat" cmpd="sng" algn="ctr">
                      <a:solidFill>
                        <a:schemeClr val="bg1">
                          <a:lumMod val="7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7225850"/>
                  </a:ext>
                </a:extLst>
              </a:tr>
              <a:tr h="2469967">
                <a:tc vMerge="1">
                  <a:txBody>
                    <a:bodyPr/>
                    <a:lstStyle/>
                    <a:p>
                      <a:pPr marL="216000" indent="-457200" algn="ctr">
                        <a:spcAft>
                          <a:spcPts val="500"/>
                        </a:spcAft>
                      </a:pPr>
                      <a:endParaRPr lang="en-CA" sz="1600" b="1" i="0" baseline="0">
                        <a:solidFill>
                          <a:schemeClr val="bg1"/>
                        </a:solidFill>
                        <a:latin typeface="Montserrat SemiBold" pitchFamily="2" charset="77"/>
                        <a:ea typeface="Roboto" panose="02000000000000000000" pitchFamily="2" charset="0"/>
                      </a:endParaRPr>
                    </a:p>
                  </a:txBody>
                  <a:tcPr vert="vert27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576B7"/>
                    </a:solidFill>
                  </a:tcPr>
                </a:tc>
                <a:tc>
                  <a:txBody>
                    <a:bodyPr/>
                    <a:lstStyle/>
                    <a:p>
                      <a:pPr marL="216000" marR="0" lvl="0" indent="-457200" algn="l" defTabSz="914400" rtl="0" eaLnBrk="1" fontAlgn="auto" latinLnBrk="0" hangingPunct="1">
                        <a:lnSpc>
                          <a:spcPts val="1300"/>
                        </a:lnSpc>
                        <a:spcBef>
                          <a:spcPts val="600"/>
                        </a:spcBef>
                        <a:spcAft>
                          <a:spcPts val="0"/>
                        </a:spcAft>
                        <a:buClrTx/>
                        <a:buSzTx/>
                        <a:buFontTx/>
                        <a:buNone/>
                        <a:tabLst/>
                        <a:defRPr/>
                      </a:pPr>
                      <a:r>
                        <a:rPr lang="en-CA" sz="1200" b="0" i="0" dirty="0">
                          <a:solidFill>
                            <a:srgbClr val="4A4A4A"/>
                          </a:solidFill>
                          <a:latin typeface="Roboto Condensed Light" panose="02000000000000000000" pitchFamily="2" charset="0"/>
                          <a:ea typeface="Roboto Condensed Light" panose="02000000000000000000" pitchFamily="2" charset="0"/>
                        </a:rPr>
                        <a:t>1.1 Outline Strengths and Challenges</a:t>
                      </a:r>
                    </a:p>
                    <a:p>
                      <a:pPr marL="216000" marR="0" lvl="0" indent="-457200" algn="l" defTabSz="914400" rtl="0" eaLnBrk="1" fontAlgn="auto" latinLnBrk="0" hangingPunct="1">
                        <a:lnSpc>
                          <a:spcPts val="1300"/>
                        </a:lnSpc>
                        <a:spcBef>
                          <a:spcPts val="600"/>
                        </a:spcBef>
                        <a:spcAft>
                          <a:spcPts val="0"/>
                        </a:spcAft>
                        <a:buClrTx/>
                        <a:buSzTx/>
                        <a:buFontTx/>
                        <a:buNone/>
                        <a:tabLst/>
                        <a:defRPr/>
                      </a:pPr>
                      <a:r>
                        <a:rPr lang="en-CA" sz="1200" b="0" i="0" dirty="0">
                          <a:solidFill>
                            <a:srgbClr val="4A4A4A"/>
                          </a:solidFill>
                          <a:latin typeface="Roboto Condensed Light" panose="02000000000000000000" pitchFamily="2" charset="0"/>
                          <a:ea typeface="Roboto Condensed Light" panose="02000000000000000000" pitchFamily="2" charset="0"/>
                        </a:rPr>
                        <a:t>1.2 Conduct a Maturity Assessment</a:t>
                      </a:r>
                    </a:p>
                    <a:p>
                      <a:pPr marL="216000" marR="0" lvl="0" indent="-457200" algn="l" defTabSz="914400" rtl="0" eaLnBrk="1" fontAlgn="auto" latinLnBrk="0" hangingPunct="1">
                        <a:lnSpc>
                          <a:spcPts val="1300"/>
                        </a:lnSpc>
                        <a:spcBef>
                          <a:spcPts val="600"/>
                        </a:spcBef>
                        <a:spcAft>
                          <a:spcPts val="0"/>
                        </a:spcAft>
                        <a:buClrTx/>
                        <a:buSzTx/>
                        <a:buFontTx/>
                        <a:buNone/>
                        <a:tabLst/>
                        <a:defRPr/>
                      </a:pPr>
                      <a:r>
                        <a:rPr lang="en-CA" sz="1200" b="0" i="0" dirty="0">
                          <a:solidFill>
                            <a:srgbClr val="4A4A4A"/>
                          </a:solidFill>
                          <a:latin typeface="Roboto Condensed Light" panose="02000000000000000000" pitchFamily="2" charset="0"/>
                          <a:ea typeface="Roboto Condensed Light" panose="02000000000000000000" pitchFamily="2" charset="0"/>
                        </a:rPr>
                        <a:t>1.3 Build a Change Categorization Scheme</a:t>
                      </a:r>
                    </a:p>
                    <a:p>
                      <a:pPr marL="216000" marR="0" lvl="0" indent="-457200" algn="l" defTabSz="914400" rtl="0" eaLnBrk="1" fontAlgn="auto" latinLnBrk="0" hangingPunct="1">
                        <a:lnSpc>
                          <a:spcPts val="1300"/>
                        </a:lnSpc>
                        <a:spcBef>
                          <a:spcPts val="600"/>
                        </a:spcBef>
                        <a:spcAft>
                          <a:spcPts val="0"/>
                        </a:spcAft>
                        <a:buClrTx/>
                        <a:buSzTx/>
                        <a:buFontTx/>
                        <a:buNone/>
                        <a:tabLst/>
                        <a:defRPr/>
                      </a:pPr>
                      <a:r>
                        <a:rPr lang="en-CA" sz="1200" b="0" i="0" dirty="0">
                          <a:solidFill>
                            <a:srgbClr val="4A4A4A"/>
                          </a:solidFill>
                          <a:latin typeface="Roboto Condensed Light" panose="02000000000000000000" pitchFamily="2" charset="0"/>
                          <a:ea typeface="Roboto Condensed Light" panose="02000000000000000000" pitchFamily="2" charset="0"/>
                        </a:rPr>
                        <a:t>1.4 Build Your Risk Assessment</a:t>
                      </a:r>
                      <a:endParaRPr lang="en-CA" sz="1200" b="0" i="0" baseline="0" dirty="0">
                        <a:solidFill>
                          <a:schemeClr val="tx1"/>
                        </a:solidFill>
                        <a:latin typeface="Roboto Condensed Light" panose="02000000000000000000" pitchFamily="2" charset="0"/>
                        <a:ea typeface="Roboto Condensed Light" panose="02000000000000000000" pitchFamily="2" charset="0"/>
                      </a:endParaRP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6000" indent="-457200">
                        <a:lnSpc>
                          <a:spcPts val="1300"/>
                        </a:lnSpc>
                        <a:spcBef>
                          <a:spcPts val="600"/>
                        </a:spcBef>
                        <a:spcAft>
                          <a:spcPts val="0"/>
                        </a:spcAft>
                      </a:pPr>
                      <a:r>
                        <a:rPr lang="en-CA" sz="1200" b="0" i="0" dirty="0">
                          <a:solidFill>
                            <a:schemeClr val="tx1"/>
                          </a:solidFill>
                          <a:latin typeface="Roboto Condensed Light" panose="02000000000000000000" pitchFamily="2" charset="0"/>
                          <a:ea typeface="Roboto Condensed Light" panose="02000000000000000000" pitchFamily="2" charset="0"/>
                        </a:rPr>
                        <a:t>2.1</a:t>
                      </a:r>
                      <a:r>
                        <a:rPr lang="en-CA" sz="1200" b="0" i="0" baseline="0" dirty="0">
                          <a:solidFill>
                            <a:schemeClr val="tx1"/>
                          </a:solidFill>
                          <a:latin typeface="Roboto Condensed Light" panose="02000000000000000000" pitchFamily="2" charset="0"/>
                          <a:ea typeface="Roboto Condensed Light" panose="02000000000000000000" pitchFamily="2" charset="0"/>
                        </a:rPr>
                        <a:t> Define the Change Manager Role</a:t>
                      </a:r>
                    </a:p>
                    <a:p>
                      <a:pPr marL="216000" indent="-457200">
                        <a:lnSpc>
                          <a:spcPts val="1300"/>
                        </a:lnSpc>
                        <a:spcBef>
                          <a:spcPts val="600"/>
                        </a:spcBef>
                        <a:spcAft>
                          <a:spcPts val="0"/>
                        </a:spcAft>
                      </a:pPr>
                      <a:r>
                        <a:rPr lang="en-CA" sz="1200" b="0" i="0" dirty="0">
                          <a:solidFill>
                            <a:schemeClr val="tx1"/>
                          </a:solidFill>
                          <a:latin typeface="Roboto Condensed Light" panose="02000000000000000000" pitchFamily="2" charset="0"/>
                          <a:ea typeface="Roboto Condensed Light" panose="02000000000000000000" pitchFamily="2" charset="0"/>
                        </a:rPr>
                        <a:t>2.2 Outline CAB Protocol and membership</a:t>
                      </a:r>
                    </a:p>
                    <a:p>
                      <a:pPr marL="216000" indent="-457200">
                        <a:lnSpc>
                          <a:spcPts val="1300"/>
                        </a:lnSpc>
                        <a:spcBef>
                          <a:spcPts val="600"/>
                        </a:spcBef>
                        <a:spcAft>
                          <a:spcPts val="0"/>
                        </a:spcAft>
                      </a:pPr>
                      <a:r>
                        <a:rPr lang="en-CA" sz="1200" b="0" i="0" dirty="0">
                          <a:solidFill>
                            <a:schemeClr val="tx1"/>
                          </a:solidFill>
                          <a:latin typeface="Roboto Condensed Light" panose="02000000000000000000" pitchFamily="2" charset="0"/>
                          <a:ea typeface="Roboto Condensed Light" panose="02000000000000000000" pitchFamily="2" charset="0"/>
                        </a:rPr>
                        <a:t>2.3 Build Normal Change Process</a:t>
                      </a:r>
                      <a:endParaRPr lang="en-CA" sz="1200" b="0" i="0" baseline="0" dirty="0">
                        <a:solidFill>
                          <a:schemeClr val="tx1"/>
                        </a:solidFill>
                        <a:latin typeface="Roboto Condensed Light" panose="02000000000000000000" pitchFamily="2" charset="0"/>
                        <a:ea typeface="Roboto Condensed Light" panose="02000000000000000000" pitchFamily="2" charset="0"/>
                      </a:endParaRPr>
                    </a:p>
                    <a:p>
                      <a:pPr marL="216000" indent="-457200">
                        <a:lnSpc>
                          <a:spcPts val="1300"/>
                        </a:lnSpc>
                        <a:spcBef>
                          <a:spcPts val="600"/>
                        </a:spcBef>
                        <a:spcAft>
                          <a:spcPts val="0"/>
                        </a:spcAft>
                      </a:pPr>
                      <a:r>
                        <a:rPr lang="en-CA" sz="1200" b="0" i="0" baseline="0" dirty="0">
                          <a:solidFill>
                            <a:schemeClr val="tx1"/>
                          </a:solidFill>
                          <a:latin typeface="Roboto Condensed Light" panose="02000000000000000000" pitchFamily="2" charset="0"/>
                          <a:ea typeface="Roboto Condensed Light" panose="02000000000000000000" pitchFamily="2" charset="0"/>
                        </a:rPr>
                        <a:t>2.4 </a:t>
                      </a:r>
                      <a:r>
                        <a:rPr lang="en-CA" sz="1200" b="0" i="0" dirty="0">
                          <a:solidFill>
                            <a:schemeClr val="tx1"/>
                          </a:solidFill>
                          <a:latin typeface="Roboto Condensed Light" panose="02000000000000000000" pitchFamily="2" charset="0"/>
                          <a:ea typeface="Roboto Condensed Light" panose="02000000000000000000" pitchFamily="2" charset="0"/>
                        </a:rPr>
                        <a:t>Build Emergency Change Process</a:t>
                      </a:r>
                    </a:p>
                    <a:p>
                      <a:pPr marL="216000" indent="-457200">
                        <a:lnSpc>
                          <a:spcPts val="1300"/>
                        </a:lnSpc>
                        <a:spcBef>
                          <a:spcPts val="600"/>
                        </a:spcBef>
                        <a:spcAft>
                          <a:spcPts val="0"/>
                        </a:spcAft>
                      </a:pPr>
                      <a:r>
                        <a:rPr lang="en-CA" sz="1200" b="0" i="0" dirty="0">
                          <a:solidFill>
                            <a:schemeClr val="tx1"/>
                          </a:solidFill>
                          <a:latin typeface="Roboto Condensed Light" panose="02000000000000000000" pitchFamily="2" charset="0"/>
                          <a:ea typeface="Roboto Condensed Light" panose="02000000000000000000" pitchFamily="2" charset="0"/>
                        </a:rPr>
                        <a:t>2.5 Build Pre-Approved Change Process</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6000" indent="-457200">
                        <a:lnSpc>
                          <a:spcPts val="1300"/>
                        </a:lnSpc>
                        <a:spcBef>
                          <a:spcPts val="600"/>
                        </a:spcBef>
                        <a:spcAft>
                          <a:spcPts val="0"/>
                        </a:spcAft>
                      </a:pPr>
                      <a:r>
                        <a:rPr lang="en-CA" sz="1200" b="0" i="0" dirty="0">
                          <a:solidFill>
                            <a:schemeClr val="tx1"/>
                          </a:solidFill>
                          <a:latin typeface="Roboto Condensed Light" panose="02000000000000000000" pitchFamily="2" charset="0"/>
                          <a:ea typeface="Roboto Condensed Light" panose="02000000000000000000" pitchFamily="2" charset="0"/>
                        </a:rPr>
                        <a:t>3.1 Create an RFC Template</a:t>
                      </a:r>
                    </a:p>
                    <a:p>
                      <a:pPr marL="216000" indent="-457200">
                        <a:lnSpc>
                          <a:spcPts val="1300"/>
                        </a:lnSpc>
                        <a:spcBef>
                          <a:spcPts val="600"/>
                        </a:spcBef>
                        <a:spcAft>
                          <a:spcPts val="0"/>
                        </a:spcAft>
                      </a:pPr>
                      <a:r>
                        <a:rPr lang="en-CA" sz="1200" b="0" i="0" baseline="0" dirty="0">
                          <a:solidFill>
                            <a:schemeClr val="tx1"/>
                          </a:solidFill>
                          <a:latin typeface="Roboto Condensed Light" panose="02000000000000000000" pitchFamily="2" charset="0"/>
                          <a:ea typeface="Roboto Condensed Light" panose="02000000000000000000" pitchFamily="2" charset="0"/>
                        </a:rPr>
                        <a:t>3.2 Determine Post-Implementation Activities </a:t>
                      </a:r>
                    </a:p>
                    <a:p>
                      <a:pPr marL="216000" marR="0" lvl="0" indent="-457200" algn="l" defTabSz="914400" rtl="0" eaLnBrk="1" fontAlgn="auto" latinLnBrk="0" hangingPunct="1">
                        <a:lnSpc>
                          <a:spcPts val="1300"/>
                        </a:lnSpc>
                        <a:spcBef>
                          <a:spcPts val="600"/>
                        </a:spcBef>
                        <a:spcAft>
                          <a:spcPts val="0"/>
                        </a:spcAft>
                        <a:buClrTx/>
                        <a:buSzTx/>
                        <a:buFontTx/>
                        <a:buNone/>
                        <a:tabLst/>
                        <a:defRPr/>
                      </a:pPr>
                      <a:r>
                        <a:rPr lang="en-CA" sz="1200" b="0" i="0" dirty="0">
                          <a:solidFill>
                            <a:schemeClr val="tx1"/>
                          </a:solidFill>
                          <a:latin typeface="Roboto Condensed Light" panose="02000000000000000000" pitchFamily="2" charset="0"/>
                          <a:ea typeface="Roboto Condensed Light" panose="02000000000000000000" pitchFamily="2" charset="0"/>
                        </a:rPr>
                        <a:t>3.3 </a:t>
                      </a:r>
                      <a:r>
                        <a:rPr lang="en-CA" sz="1200" b="0" i="0" baseline="0" dirty="0">
                          <a:solidFill>
                            <a:schemeClr val="tx1"/>
                          </a:solidFill>
                          <a:latin typeface="Roboto Condensed Light" panose="02000000000000000000" pitchFamily="2" charset="0"/>
                          <a:ea typeface="Roboto Condensed Light" panose="02000000000000000000" pitchFamily="2" charset="0"/>
                        </a:rPr>
                        <a:t>Build a Change Calendar Protocol</a:t>
                      </a:r>
                    </a:p>
                    <a:p>
                      <a:pPr marL="216000" marR="0" lvl="0" indent="-457200" algn="l" defTabSz="914400" rtl="0" eaLnBrk="1" fontAlgn="auto" latinLnBrk="0" hangingPunct="1">
                        <a:lnSpc>
                          <a:spcPts val="1300"/>
                        </a:lnSpc>
                        <a:spcBef>
                          <a:spcPts val="600"/>
                        </a:spcBef>
                        <a:spcAft>
                          <a:spcPts val="0"/>
                        </a:spcAft>
                        <a:buClrTx/>
                        <a:buSzTx/>
                        <a:buFontTx/>
                        <a:buNone/>
                        <a:tabLst/>
                        <a:defRPr/>
                      </a:pPr>
                      <a:endParaRPr lang="en-CA" sz="1200" b="0" i="0" baseline="0" dirty="0">
                        <a:solidFill>
                          <a:schemeClr val="tx1"/>
                        </a:solidFill>
                        <a:latin typeface="Roboto Condensed Light" panose="02000000000000000000" pitchFamily="2" charset="0"/>
                        <a:ea typeface="Roboto Condensed Light" panose="02000000000000000000" pitchFamily="2" charset="0"/>
                      </a:endParaRP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6000" indent="-457200">
                        <a:lnSpc>
                          <a:spcPts val="1300"/>
                        </a:lnSpc>
                        <a:spcBef>
                          <a:spcPts val="600"/>
                        </a:spcBef>
                        <a:spcAft>
                          <a:spcPts val="0"/>
                        </a:spcAft>
                      </a:pPr>
                      <a:r>
                        <a:rPr lang="en-CA" sz="1200" b="0" i="0" baseline="0" dirty="0">
                          <a:solidFill>
                            <a:schemeClr val="tx1"/>
                          </a:solidFill>
                          <a:latin typeface="Roboto Condensed Light" panose="02000000000000000000" pitchFamily="2" charset="0"/>
                          <a:ea typeface="Roboto Condensed Light" panose="02000000000000000000" pitchFamily="2" charset="0"/>
                        </a:rPr>
                        <a:t>4.1 </a:t>
                      </a:r>
                      <a:r>
                        <a:rPr lang="en-CA" sz="1200" b="0" i="0" dirty="0">
                          <a:solidFill>
                            <a:schemeClr val="tx1"/>
                          </a:solidFill>
                          <a:latin typeface="Roboto Condensed Light" panose="02000000000000000000" pitchFamily="2" charset="0"/>
                          <a:ea typeface="Roboto Condensed Light" panose="02000000000000000000" pitchFamily="2" charset="0"/>
                        </a:rPr>
                        <a:t>Identify Metrics and Reports</a:t>
                      </a:r>
                      <a:endParaRPr lang="en-CA" sz="1200" b="0" i="0" baseline="0" dirty="0">
                        <a:solidFill>
                          <a:schemeClr val="tx1"/>
                        </a:solidFill>
                        <a:latin typeface="Roboto Condensed Light" panose="02000000000000000000" pitchFamily="2" charset="0"/>
                        <a:ea typeface="Roboto Condensed Light" panose="02000000000000000000" pitchFamily="2" charset="0"/>
                      </a:endParaRPr>
                    </a:p>
                    <a:p>
                      <a:pPr marL="216000" indent="-457200">
                        <a:lnSpc>
                          <a:spcPts val="1300"/>
                        </a:lnSpc>
                        <a:spcBef>
                          <a:spcPts val="600"/>
                        </a:spcBef>
                        <a:spcAft>
                          <a:spcPts val="0"/>
                        </a:spcAft>
                      </a:pPr>
                      <a:r>
                        <a:rPr lang="en-CA" sz="1200" b="0" i="0" baseline="0" dirty="0">
                          <a:solidFill>
                            <a:schemeClr val="tx1"/>
                          </a:solidFill>
                          <a:latin typeface="Roboto Condensed Light" panose="02000000000000000000" pitchFamily="2" charset="0"/>
                          <a:ea typeface="Roboto Condensed Light" panose="02000000000000000000" pitchFamily="2" charset="0"/>
                        </a:rPr>
                        <a:t>4.2 Create Communications Plan</a:t>
                      </a:r>
                    </a:p>
                    <a:p>
                      <a:pPr marL="216000" indent="-457200">
                        <a:lnSpc>
                          <a:spcPts val="1300"/>
                        </a:lnSpc>
                        <a:spcBef>
                          <a:spcPts val="600"/>
                        </a:spcBef>
                        <a:spcAft>
                          <a:spcPts val="0"/>
                        </a:spcAft>
                      </a:pPr>
                      <a:r>
                        <a:rPr lang="en-CA" sz="1200" b="0" i="0" baseline="0" dirty="0">
                          <a:solidFill>
                            <a:schemeClr val="tx1"/>
                          </a:solidFill>
                          <a:latin typeface="Roboto Condensed Light" panose="02000000000000000000" pitchFamily="2" charset="0"/>
                          <a:ea typeface="Roboto Condensed Light" panose="02000000000000000000" pitchFamily="2" charset="0"/>
                        </a:rPr>
                        <a:t>4.3 Build an Implementation Roadmap</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5900" indent="-457200">
                        <a:lnSpc>
                          <a:spcPts val="1300"/>
                        </a:lnSpc>
                        <a:spcBef>
                          <a:spcPts val="600"/>
                        </a:spcBef>
                        <a:spcAft>
                          <a:spcPts val="0"/>
                        </a:spcAft>
                      </a:pPr>
                      <a:r>
                        <a:rPr lang="en-CA" sz="1200" b="0" i="0" baseline="0" dirty="0">
                          <a:solidFill>
                            <a:schemeClr val="tx1"/>
                          </a:solidFill>
                          <a:latin typeface="Roboto Condensed Light"/>
                          <a:ea typeface="Roboto Condensed Light"/>
                        </a:rPr>
                        <a:t>5.1 Complete in-progress deliverables from previous four days</a:t>
                      </a:r>
                    </a:p>
                    <a:p>
                      <a:pPr marL="215900" indent="-457200">
                        <a:lnSpc>
                          <a:spcPts val="1300"/>
                        </a:lnSpc>
                        <a:spcBef>
                          <a:spcPts val="600"/>
                        </a:spcBef>
                        <a:spcAft>
                          <a:spcPts val="0"/>
                        </a:spcAft>
                      </a:pPr>
                      <a:r>
                        <a:rPr lang="en-CA" sz="1200" b="0" i="0" baseline="0" dirty="0">
                          <a:solidFill>
                            <a:schemeClr val="tx1"/>
                          </a:solidFill>
                          <a:latin typeface="Roboto Condensed Light"/>
                          <a:ea typeface="Roboto Condensed Light"/>
                        </a:rPr>
                        <a:t>5.2 Set up review time for workshop deliverables and to discuss next steps</a:t>
                      </a:r>
                    </a:p>
                  </a:txBody>
                  <a:tcPr marL="144000" marR="144000" marT="72000" marB="108000">
                    <a:lnL w="3175" cap="flat" cmpd="sng" algn="ctr">
                      <a:solidFill>
                        <a:schemeClr val="bg1">
                          <a:lumMod val="7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88698">
                <a:tc>
                  <a:txBody>
                    <a:bodyPr/>
                    <a:lstStyle/>
                    <a:p>
                      <a:pPr marL="215900" marR="0" indent="-457200" algn="ctr" defTabSz="914400" rtl="0" eaLnBrk="1" fontAlgn="auto" latinLnBrk="0" hangingPunct="1">
                        <a:lnSpc>
                          <a:spcPct val="100000"/>
                        </a:lnSpc>
                        <a:spcBef>
                          <a:spcPts val="0"/>
                        </a:spcBef>
                        <a:spcAft>
                          <a:spcPts val="500"/>
                        </a:spcAft>
                        <a:buClrTx/>
                        <a:buSzTx/>
                        <a:buFontTx/>
                        <a:buNone/>
                        <a:tabLst/>
                        <a:defRPr/>
                      </a:pPr>
                      <a:r>
                        <a:rPr lang="en-CA" sz="1600" b="1" i="0" dirty="0">
                          <a:solidFill>
                            <a:srgbClr val="2576B7"/>
                          </a:solidFill>
                          <a:latin typeface="Montserrat SemiBold"/>
                          <a:ea typeface="Roboto"/>
                        </a:rPr>
                        <a:t>Deliverables</a:t>
                      </a:r>
                    </a:p>
                  </a:txBody>
                  <a:tcPr vert="vert270" anchor="ctr">
                    <a:lnL w="19050" cap="flat" cmpd="sng" algn="ctr">
                      <a:solidFill>
                        <a:schemeClr val="bg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228600">
                        <a:lnSpc>
                          <a:spcPts val="1300"/>
                        </a:lnSpc>
                        <a:spcBef>
                          <a:spcPts val="600"/>
                        </a:spcBef>
                        <a:spcAft>
                          <a:spcPts val="0"/>
                        </a:spcAft>
                        <a:buClrTx/>
                        <a:buFont typeface="+mj-lt"/>
                        <a:buAutoNum type="arabicPeriod"/>
                      </a:pPr>
                      <a:r>
                        <a:rPr lang="en-CA" sz="1200" b="0" i="0" baseline="0" dirty="0">
                          <a:solidFill>
                            <a:srgbClr val="4A4A4A"/>
                          </a:solidFill>
                          <a:latin typeface="Roboto Condensed Light"/>
                          <a:ea typeface="Roboto Condensed Light"/>
                        </a:rPr>
                        <a:t>Maturity Assessment</a:t>
                      </a:r>
                    </a:p>
                    <a:p>
                      <a:pPr marL="228600" indent="-228600">
                        <a:lnSpc>
                          <a:spcPts val="1300"/>
                        </a:lnSpc>
                        <a:spcBef>
                          <a:spcPts val="600"/>
                        </a:spcBef>
                        <a:spcAft>
                          <a:spcPts val="0"/>
                        </a:spcAft>
                        <a:buClrTx/>
                        <a:buFont typeface="+mj-lt"/>
                        <a:buAutoNum type="arabicPeriod"/>
                      </a:pPr>
                      <a:r>
                        <a:rPr lang="en-CA" sz="1200" b="0" i="0" baseline="0" dirty="0">
                          <a:solidFill>
                            <a:srgbClr val="4A4A4A"/>
                          </a:solidFill>
                          <a:latin typeface="Roboto Condensed Light"/>
                          <a:ea typeface="Roboto Condensed Light"/>
                        </a:rPr>
                        <a:t>Risk Assessment</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3510" indent="-143510">
                        <a:lnSpc>
                          <a:spcPts val="1300"/>
                        </a:lnSpc>
                        <a:spcBef>
                          <a:spcPts val="600"/>
                        </a:spcBef>
                        <a:spcAft>
                          <a:spcPts val="0"/>
                        </a:spcAft>
                        <a:buClrTx/>
                        <a:buFont typeface="+mj-lt"/>
                        <a:buAutoNum type="arabicPeriod"/>
                      </a:pPr>
                      <a:r>
                        <a:rPr lang="en-CA" sz="1200" b="0" i="0" dirty="0">
                          <a:solidFill>
                            <a:srgbClr val="4A4A4A"/>
                          </a:solidFill>
                          <a:latin typeface="Roboto Condensed Light"/>
                          <a:ea typeface="Roboto Condensed Light"/>
                        </a:rPr>
                        <a:t>Change Manager Job Description</a:t>
                      </a:r>
                    </a:p>
                    <a:p>
                      <a:pPr marL="143510" indent="-143510">
                        <a:lnSpc>
                          <a:spcPts val="1300"/>
                        </a:lnSpc>
                        <a:spcBef>
                          <a:spcPts val="600"/>
                        </a:spcBef>
                        <a:spcAft>
                          <a:spcPts val="0"/>
                        </a:spcAft>
                        <a:buClrTx/>
                        <a:buFont typeface="+mj-lt"/>
                        <a:buAutoNum type="arabicPeriod"/>
                      </a:pPr>
                      <a:r>
                        <a:rPr lang="en-CA" sz="1200" b="0" i="0" baseline="0" dirty="0">
                          <a:solidFill>
                            <a:srgbClr val="4A4A4A"/>
                          </a:solidFill>
                          <a:latin typeface="Roboto Condensed Light"/>
                          <a:ea typeface="Roboto Condensed Light"/>
                        </a:rPr>
                        <a:t>Change Management Process Library</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3510" indent="-143510">
                        <a:lnSpc>
                          <a:spcPts val="1300"/>
                        </a:lnSpc>
                        <a:spcBef>
                          <a:spcPts val="600"/>
                        </a:spcBef>
                        <a:spcAft>
                          <a:spcPts val="0"/>
                        </a:spcAft>
                        <a:buClrTx/>
                        <a:buFont typeface="+mj-lt"/>
                        <a:buAutoNum type="arabicPeriod"/>
                      </a:pPr>
                      <a:r>
                        <a:rPr lang="en-CA" sz="1200" b="0" i="0" baseline="0" dirty="0">
                          <a:solidFill>
                            <a:srgbClr val="4A4A4A"/>
                          </a:solidFill>
                          <a:latin typeface="Roboto Condensed Light"/>
                          <a:ea typeface="Roboto Condensed Light"/>
                        </a:rPr>
                        <a:t>Request for Change (RFC) Form Template</a:t>
                      </a:r>
                    </a:p>
                    <a:p>
                      <a:pPr marL="143510" indent="-143510">
                        <a:lnSpc>
                          <a:spcPts val="1300"/>
                        </a:lnSpc>
                        <a:spcBef>
                          <a:spcPts val="600"/>
                        </a:spcBef>
                        <a:spcAft>
                          <a:spcPts val="0"/>
                        </a:spcAft>
                        <a:buClrTx/>
                        <a:buFont typeface="+mj-lt"/>
                        <a:buAutoNum type="arabicPeriod"/>
                      </a:pPr>
                      <a:r>
                        <a:rPr lang="en-CA" sz="1200" b="0" i="0" baseline="0" dirty="0">
                          <a:solidFill>
                            <a:srgbClr val="4A4A4A"/>
                          </a:solidFill>
                          <a:latin typeface="Roboto Condensed Light"/>
                          <a:ea typeface="Roboto Condensed Light"/>
                        </a:rPr>
                        <a:t>Pre-Implementation Checklist</a:t>
                      </a:r>
                    </a:p>
                    <a:p>
                      <a:pPr marL="143510" indent="-143510">
                        <a:lnSpc>
                          <a:spcPts val="1300"/>
                        </a:lnSpc>
                        <a:spcBef>
                          <a:spcPts val="600"/>
                        </a:spcBef>
                        <a:spcAft>
                          <a:spcPts val="0"/>
                        </a:spcAft>
                        <a:buClrTx/>
                        <a:buFont typeface="+mj-lt"/>
                        <a:buAutoNum type="arabicPeriod"/>
                      </a:pPr>
                      <a:r>
                        <a:rPr lang="en-CA" sz="1200" b="0" i="0" baseline="0" dirty="0">
                          <a:solidFill>
                            <a:srgbClr val="4A4A4A"/>
                          </a:solidFill>
                          <a:latin typeface="Roboto Condensed Light"/>
                          <a:ea typeface="Roboto Condensed Light"/>
                        </a:rPr>
                        <a:t>Post-Implementation Checklist</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indent="-144000">
                        <a:lnSpc>
                          <a:spcPts val="1300"/>
                        </a:lnSpc>
                        <a:spcBef>
                          <a:spcPts val="600"/>
                        </a:spcBef>
                        <a:spcAft>
                          <a:spcPts val="0"/>
                        </a:spcAft>
                        <a:buClrTx/>
                        <a:buFont typeface="+mj-lt"/>
                        <a:buAutoNum type="arabicPeriod"/>
                      </a:pPr>
                      <a:r>
                        <a:rPr lang="en-US" sz="1200" b="0" i="0" baseline="0" dirty="0">
                          <a:solidFill>
                            <a:srgbClr val="4A4A4A"/>
                          </a:solidFill>
                          <a:latin typeface="Roboto Condensed Light" panose="02000000000000000000" pitchFamily="2" charset="0"/>
                          <a:ea typeface="Roboto Condensed Light" panose="02000000000000000000" pitchFamily="2" charset="0"/>
                        </a:rPr>
                        <a:t>Metrics Tool</a:t>
                      </a:r>
                    </a:p>
                    <a:p>
                      <a:pPr marL="144000" indent="-144000">
                        <a:lnSpc>
                          <a:spcPts val="1300"/>
                        </a:lnSpc>
                        <a:spcBef>
                          <a:spcPts val="600"/>
                        </a:spcBef>
                        <a:spcAft>
                          <a:spcPts val="0"/>
                        </a:spcAft>
                        <a:buClrTx/>
                        <a:buFont typeface="+mj-lt"/>
                        <a:buAutoNum type="arabicPeriod"/>
                      </a:pPr>
                      <a:r>
                        <a:rPr lang="en-US" sz="1200" b="0" i="0" baseline="0" dirty="0">
                          <a:solidFill>
                            <a:srgbClr val="4A4A4A"/>
                          </a:solidFill>
                          <a:latin typeface="Roboto Condensed Light" panose="02000000000000000000" pitchFamily="2" charset="0"/>
                          <a:ea typeface="Roboto Condensed Light" panose="02000000000000000000" pitchFamily="2" charset="0"/>
                        </a:rPr>
                        <a:t>Communications Plan</a:t>
                      </a:r>
                    </a:p>
                    <a:p>
                      <a:pPr marL="144000" indent="-144000">
                        <a:lnSpc>
                          <a:spcPts val="1300"/>
                        </a:lnSpc>
                        <a:spcBef>
                          <a:spcPts val="600"/>
                        </a:spcBef>
                        <a:spcAft>
                          <a:spcPts val="0"/>
                        </a:spcAft>
                        <a:buClrTx/>
                        <a:buFont typeface="+mj-lt"/>
                        <a:buAutoNum type="arabicPeriod"/>
                      </a:pPr>
                      <a:r>
                        <a:rPr lang="en-US" sz="1200" b="0" i="0" baseline="0" dirty="0">
                          <a:solidFill>
                            <a:srgbClr val="4A4A4A"/>
                          </a:solidFill>
                          <a:latin typeface="Roboto Condensed Light" panose="02000000000000000000" pitchFamily="2" charset="0"/>
                          <a:ea typeface="Roboto Condensed Light" panose="02000000000000000000" pitchFamily="2" charset="0"/>
                        </a:rPr>
                        <a:t>Project Roadmap</a:t>
                      </a:r>
                      <a:endParaRPr lang="en-CA" sz="1200" b="0" i="0" baseline="0" dirty="0">
                        <a:solidFill>
                          <a:srgbClr val="4A4A4A"/>
                        </a:solidFill>
                        <a:latin typeface="Roboto Condensed Light" panose="02000000000000000000" pitchFamily="2" charset="0"/>
                        <a:ea typeface="Roboto Condensed Light" panose="02000000000000000000" pitchFamily="2" charset="0"/>
                      </a:endParaRP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228600">
                        <a:lnSpc>
                          <a:spcPts val="1300"/>
                        </a:lnSpc>
                        <a:spcBef>
                          <a:spcPts val="600"/>
                        </a:spcBef>
                        <a:spcAft>
                          <a:spcPts val="0"/>
                        </a:spcAft>
                        <a:buClrTx/>
                        <a:buFont typeface="+mj-lt"/>
                        <a:buAutoNum type="arabicPeriod"/>
                      </a:pPr>
                      <a:r>
                        <a:rPr lang="en-CA" sz="1200" b="0" i="0" baseline="0" dirty="0">
                          <a:solidFill>
                            <a:srgbClr val="4A4A4A"/>
                          </a:solidFill>
                          <a:latin typeface="Roboto Condensed Light" panose="02000000000000000000" pitchFamily="2" charset="0"/>
                          <a:ea typeface="Roboto Condensed Light" panose="02000000000000000000" pitchFamily="2" charset="0"/>
                        </a:rPr>
                        <a:t>Change Management Standard Operating Procedure (SOP)</a:t>
                      </a:r>
                    </a:p>
                    <a:p>
                      <a:pPr marL="228600" indent="-228600">
                        <a:lnSpc>
                          <a:spcPts val="1300"/>
                        </a:lnSpc>
                        <a:spcBef>
                          <a:spcPts val="600"/>
                        </a:spcBef>
                        <a:spcAft>
                          <a:spcPts val="0"/>
                        </a:spcAft>
                        <a:buClrTx/>
                        <a:buFont typeface="+mj-lt"/>
                        <a:buAutoNum type="arabicPeriod"/>
                      </a:pPr>
                      <a:r>
                        <a:rPr lang="en-CA" sz="1200" b="0" i="0" baseline="0" dirty="0">
                          <a:solidFill>
                            <a:srgbClr val="4A4A4A"/>
                          </a:solidFill>
                          <a:latin typeface="Roboto Condensed Light" panose="02000000000000000000" pitchFamily="2" charset="0"/>
                          <a:ea typeface="Roboto Condensed Light" panose="02000000000000000000" pitchFamily="2" charset="0"/>
                        </a:rPr>
                        <a:t>Workshop Summary Deck</a:t>
                      </a:r>
                    </a:p>
                  </a:txBody>
                  <a:tcPr marL="144000" marR="144000" marT="72000" marB="108000">
                    <a:lnL w="3175" cap="flat" cmpd="sng" algn="ctr">
                      <a:solidFill>
                        <a:schemeClr val="bg1">
                          <a:lumMod val="7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6" name="Text Placeholder 29">
            <a:extLst>
              <a:ext uri="{FF2B5EF4-FFF2-40B4-BE49-F238E27FC236}">
                <a16:creationId xmlns:a16="http://schemas.microsoft.com/office/drawing/2014/main" id="{237E9D5F-7F5E-48E1-80EF-8DF1F5E7936B}"/>
              </a:ext>
            </a:extLst>
          </p:cNvPr>
          <p:cNvSpPr txBox="1">
            <a:spLocks/>
          </p:cNvSpPr>
          <p:nvPr/>
        </p:nvSpPr>
        <p:spPr>
          <a:xfrm>
            <a:off x="7237226" y="581657"/>
            <a:ext cx="4656325" cy="4373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1200" dirty="0">
                <a:solidFill>
                  <a:srgbClr val="2576B7"/>
                </a:solidFill>
                <a:latin typeface="Montserrat Light" pitchFamily="2" charset="77"/>
                <a:cs typeface="Arial"/>
              </a:rPr>
              <a:t>Contact your account representative for more information.</a:t>
            </a:r>
            <a:br>
              <a:rPr lang="en-CA" dirty="0">
                <a:cs typeface="Arial"/>
              </a:rPr>
            </a:br>
            <a:r>
              <a:rPr lang="en-CA" sz="1200" b="1" dirty="0">
                <a:solidFill>
                  <a:srgbClr val="2576B7"/>
                </a:solidFill>
                <a:latin typeface="Montserrat SemiBold" pitchFamily="2" charset="77"/>
                <a:cs typeface="Arial" panose="020B0604020202020204" pitchFamily="34" charset="0"/>
                <a:hlinkClick r:id="rId2">
                  <a:extLst>
                    <a:ext uri="{A12FA001-AC4F-418D-AE19-62706E023703}">
                      <ahyp:hlinkClr xmlns:ahyp="http://schemas.microsoft.com/office/drawing/2018/hyperlinkcolor" val="tx"/>
                    </a:ext>
                  </a:extLst>
                </a:hlinkClick>
              </a:rPr>
              <a:t>workshops@infotech.com</a:t>
            </a:r>
            <a:r>
              <a:rPr lang="en-CA" sz="1200" b="1" dirty="0">
                <a:solidFill>
                  <a:srgbClr val="2576B7"/>
                </a:solidFill>
                <a:latin typeface="Montserrat SemiBold" pitchFamily="2" charset="77"/>
                <a:cs typeface="Arial" panose="020B0604020202020204" pitchFamily="34" charset="0"/>
              </a:rPr>
              <a:t>   1-888-670-8889</a:t>
            </a:r>
          </a:p>
        </p:txBody>
      </p:sp>
    </p:spTree>
    <p:extLst>
      <p:ext uri="{BB962C8B-B14F-4D97-AF65-F5344CB8AC3E}">
        <p14:creationId xmlns:p14="http://schemas.microsoft.com/office/powerpoint/2010/main" val="41387855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532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69062D9-2B73-AD4E-A744-A96E487D619D}"/>
              </a:ext>
            </a:extLst>
          </p:cNvPr>
          <p:cNvSpPr>
            <a:spLocks noGrp="1"/>
          </p:cNvSpPr>
          <p:nvPr>
            <p:ph type="body" sz="quarter" idx="10"/>
          </p:nvPr>
        </p:nvSpPr>
        <p:spPr/>
        <p:txBody>
          <a:bodyPr/>
          <a:lstStyle/>
          <a:p>
            <a:r>
              <a:rPr lang="en-US" dirty="0"/>
              <a:t>Optimize IT Change Management</a:t>
            </a:r>
          </a:p>
          <a:p>
            <a:endParaRPr lang="en-US" dirty="0"/>
          </a:p>
        </p:txBody>
      </p:sp>
      <p:sp>
        <p:nvSpPr>
          <p:cNvPr id="5" name="Text Placeholder 4">
            <a:extLst>
              <a:ext uri="{FF2B5EF4-FFF2-40B4-BE49-F238E27FC236}">
                <a16:creationId xmlns:a16="http://schemas.microsoft.com/office/drawing/2014/main" id="{D2E36ABC-364E-584B-A19D-34FC9EC8ACD0}"/>
              </a:ext>
            </a:extLst>
          </p:cNvPr>
          <p:cNvSpPr>
            <a:spLocks noGrp="1"/>
          </p:cNvSpPr>
          <p:nvPr>
            <p:ph type="body" sz="quarter" idx="11"/>
          </p:nvPr>
        </p:nvSpPr>
        <p:spPr/>
        <p:txBody>
          <a:bodyPr/>
          <a:lstStyle/>
          <a:p>
            <a:r>
              <a:rPr lang="en-US" dirty="0"/>
              <a:t>Right-size IT change </a:t>
            </a:r>
            <a:r>
              <a:rPr lang="en-CA" dirty="0">
                <a:cs typeface="Arial"/>
              </a:rPr>
              <a:t>management</a:t>
            </a:r>
            <a:r>
              <a:rPr lang="en-US" dirty="0"/>
              <a:t> practice to protect the live environment. </a:t>
            </a:r>
          </a:p>
          <a:p>
            <a:endParaRPr lang="en-US" dirty="0"/>
          </a:p>
        </p:txBody>
      </p:sp>
      <p:grpSp>
        <p:nvGrpSpPr>
          <p:cNvPr id="6" name="Group 5">
            <a:extLst>
              <a:ext uri="{FF2B5EF4-FFF2-40B4-BE49-F238E27FC236}">
                <a16:creationId xmlns:a16="http://schemas.microsoft.com/office/drawing/2014/main" id="{F8868313-D31B-4837-BA2B-6D683D2B7EB5}"/>
              </a:ext>
            </a:extLst>
          </p:cNvPr>
          <p:cNvGrpSpPr/>
          <p:nvPr/>
        </p:nvGrpSpPr>
        <p:grpSpPr>
          <a:xfrm>
            <a:off x="0" y="4767200"/>
            <a:ext cx="12193588" cy="969356"/>
            <a:chOff x="0" y="4767200"/>
            <a:chExt cx="12193588" cy="969356"/>
          </a:xfrm>
        </p:grpSpPr>
        <p:sp>
          <p:nvSpPr>
            <p:cNvPr id="7" name="Rectangle 6">
              <a:extLst>
                <a:ext uri="{FF2B5EF4-FFF2-40B4-BE49-F238E27FC236}">
                  <a16:creationId xmlns:a16="http://schemas.microsoft.com/office/drawing/2014/main" id="{4918D035-86B5-40A3-B15C-7B80E39A611B}"/>
                </a:ext>
              </a:extLst>
            </p:cNvPr>
            <p:cNvSpPr/>
            <p:nvPr/>
          </p:nvSpPr>
          <p:spPr>
            <a:xfrm>
              <a:off x="0" y="4767200"/>
              <a:ext cx="12193588" cy="902525"/>
            </a:xfrm>
            <a:prstGeom prst="rect">
              <a:avLst/>
            </a:prstGeom>
            <a:gradFill>
              <a:gsLst>
                <a:gs pos="99000">
                  <a:schemeClr val="bg1">
                    <a:alpha val="15000"/>
                  </a:schemeClr>
                </a:gs>
                <a:gs pos="0">
                  <a:srgbClr val="2576B7">
                    <a:alpha val="94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TextBox 7">
              <a:extLst>
                <a:ext uri="{FF2B5EF4-FFF2-40B4-BE49-F238E27FC236}">
                  <a16:creationId xmlns:a16="http://schemas.microsoft.com/office/drawing/2014/main" id="{153C2CBB-654B-458B-8303-FD5F42A5A0C8}"/>
                </a:ext>
              </a:extLst>
            </p:cNvPr>
            <p:cNvSpPr txBox="1"/>
            <p:nvPr/>
          </p:nvSpPr>
          <p:spPr>
            <a:xfrm>
              <a:off x="707136" y="5182558"/>
              <a:ext cx="7498080" cy="553998"/>
            </a:xfrm>
            <a:prstGeom prst="rect">
              <a:avLst/>
            </a:prstGeom>
            <a:noFill/>
          </p:spPr>
          <p:txBody>
            <a:bodyPr wrap="square" lIns="0" tIns="0" rIns="0" bIns="0" rtlCol="0">
              <a:spAutoFit/>
            </a:bodyPr>
            <a:lstStyle/>
            <a:p>
              <a:pPr>
                <a:lnSpc>
                  <a:spcPts val="1600"/>
                </a:lnSpc>
              </a:pPr>
              <a:r>
                <a:rPr lang="en-US" sz="2800" spc="500" dirty="0">
                  <a:solidFill>
                    <a:schemeClr val="bg1"/>
                  </a:solidFill>
                  <a:latin typeface="Montserrat Light" pitchFamily="2" charset="77"/>
                  <a:ea typeface="Roboto Condensed Light" panose="02000000000000000000" pitchFamily="2" charset="0"/>
                </a:rPr>
                <a:t>EXECUTIVE BRIEF</a:t>
              </a:r>
            </a:p>
            <a:p>
              <a:pPr>
                <a:lnSpc>
                  <a:spcPts val="1400"/>
                </a:lnSpc>
              </a:pPr>
              <a:br>
                <a:rPr lang="en-US" spc="500" dirty="0">
                  <a:solidFill>
                    <a:srgbClr val="2576B7"/>
                  </a:solidFill>
                  <a:latin typeface="Montserrat" pitchFamily="2" charset="77"/>
                </a:rPr>
              </a:br>
              <a:endParaRPr lang="en-US" spc="500" dirty="0">
                <a:solidFill>
                  <a:srgbClr val="2576B7"/>
                </a:solidFill>
                <a:latin typeface="Montserrat" pitchFamily="2" charset="77"/>
              </a:endParaRPr>
            </a:p>
          </p:txBody>
        </p:sp>
      </p:grpSp>
    </p:spTree>
    <p:extLst>
      <p:ext uri="{BB962C8B-B14F-4D97-AF65-F5344CB8AC3E}">
        <p14:creationId xmlns:p14="http://schemas.microsoft.com/office/powerpoint/2010/main" val="300340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in a suit and tie&#10;&#10;Description automatically generated with medium confidence">
            <a:extLst>
              <a:ext uri="{FF2B5EF4-FFF2-40B4-BE49-F238E27FC236}">
                <a16:creationId xmlns:a16="http://schemas.microsoft.com/office/drawing/2014/main" id="{BEFE026B-C0C5-4701-984E-6BAA3B30C1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1534" y="3169496"/>
            <a:ext cx="1423704" cy="1780065"/>
          </a:xfrm>
          <a:prstGeom prst="rect">
            <a:avLst/>
          </a:prstGeom>
        </p:spPr>
      </p:pic>
      <p:sp>
        <p:nvSpPr>
          <p:cNvPr id="2" name="Title 1">
            <a:extLst>
              <a:ext uri="{FF2B5EF4-FFF2-40B4-BE49-F238E27FC236}">
                <a16:creationId xmlns:a16="http://schemas.microsoft.com/office/drawing/2014/main" id="{D64BE87D-1B3A-C148-99E8-F80C50325912}"/>
              </a:ext>
            </a:extLst>
          </p:cNvPr>
          <p:cNvSpPr>
            <a:spLocks noGrp="1"/>
          </p:cNvSpPr>
          <p:nvPr>
            <p:ph type="title"/>
          </p:nvPr>
        </p:nvSpPr>
        <p:spPr/>
        <p:txBody>
          <a:bodyPr>
            <a:noAutofit/>
          </a:bodyPr>
          <a:lstStyle/>
          <a:p>
            <a:r>
              <a:rPr lang="en-US" dirty="0">
                <a:solidFill>
                  <a:srgbClr val="2576B7"/>
                </a:solidFill>
              </a:rPr>
              <a:t>Analyst</a:t>
            </a:r>
            <a:br>
              <a:rPr lang="en-US" dirty="0">
                <a:solidFill>
                  <a:srgbClr val="2576B7"/>
                </a:solidFill>
              </a:rPr>
            </a:br>
            <a:r>
              <a:rPr lang="en-US" dirty="0">
                <a:solidFill>
                  <a:srgbClr val="2576B7"/>
                </a:solidFill>
              </a:rPr>
              <a:t>Perspective</a:t>
            </a:r>
          </a:p>
        </p:txBody>
      </p:sp>
      <p:sp>
        <p:nvSpPr>
          <p:cNvPr id="3" name="Text Placeholder 2">
            <a:extLst>
              <a:ext uri="{FF2B5EF4-FFF2-40B4-BE49-F238E27FC236}">
                <a16:creationId xmlns:a16="http://schemas.microsoft.com/office/drawing/2014/main" id="{3689B9D3-E749-9E4F-B868-F1D6E60CDACB}"/>
              </a:ext>
            </a:extLst>
          </p:cNvPr>
          <p:cNvSpPr>
            <a:spLocks noGrp="1"/>
          </p:cNvSpPr>
          <p:nvPr>
            <p:ph type="body" sz="quarter" idx="11"/>
          </p:nvPr>
        </p:nvSpPr>
        <p:spPr>
          <a:xfrm>
            <a:off x="367657" y="1667939"/>
            <a:ext cx="3586505" cy="1631315"/>
          </a:xfrm>
        </p:spPr>
        <p:txBody>
          <a:bodyPr>
            <a:noAutofit/>
          </a:bodyPr>
          <a:lstStyle/>
          <a:p>
            <a:r>
              <a:rPr lang="en-CA" dirty="0">
                <a:cs typeface="Arial"/>
              </a:rPr>
              <a:t>Balance risk and efficiency to optimize IT change management.</a:t>
            </a:r>
            <a:endParaRPr lang="en-US" dirty="0"/>
          </a:p>
        </p:txBody>
      </p:sp>
      <p:sp>
        <p:nvSpPr>
          <p:cNvPr id="8" name="Text Placeholder 7"/>
          <p:cNvSpPr>
            <a:spLocks noGrp="1"/>
          </p:cNvSpPr>
          <p:nvPr>
            <p:ph type="body" sz="quarter" idx="13"/>
          </p:nvPr>
        </p:nvSpPr>
        <p:spPr>
          <a:xfrm>
            <a:off x="5254172" y="4224364"/>
            <a:ext cx="3815400" cy="1269682"/>
          </a:xfrm>
        </p:spPr>
        <p:txBody>
          <a:bodyPr>
            <a:noAutofit/>
          </a:bodyPr>
          <a:lstStyle/>
          <a:p>
            <a:r>
              <a:rPr lang="en-US" dirty="0"/>
              <a:t>Benedict Chang</a:t>
            </a:r>
          </a:p>
          <a:p>
            <a:r>
              <a:rPr lang="en-US" dirty="0">
                <a:latin typeface="Montserrat Light" panose="020B0604020202020204" charset="0"/>
              </a:rPr>
              <a:t>Research Analyst, Infrastructure and Operations</a:t>
            </a:r>
          </a:p>
          <a:p>
            <a:r>
              <a:rPr lang="en-US" dirty="0">
                <a:latin typeface="Montserrat Light" panose="020B0604020202020204" charset="0"/>
              </a:rPr>
              <a:t>Info-Tech Research Group</a:t>
            </a:r>
            <a:endParaRPr lang="en-CA" dirty="0">
              <a:latin typeface="Montserrat Light" panose="020B0604020202020204" charset="0"/>
            </a:endParaRPr>
          </a:p>
        </p:txBody>
      </p:sp>
      <p:sp>
        <p:nvSpPr>
          <p:cNvPr id="5" name="Text Placeholder 4">
            <a:extLst>
              <a:ext uri="{FF2B5EF4-FFF2-40B4-BE49-F238E27FC236}">
                <a16:creationId xmlns:a16="http://schemas.microsoft.com/office/drawing/2014/main" id="{6CDA48C0-BB8D-0447-AF41-29869BBEE7C7}"/>
              </a:ext>
            </a:extLst>
          </p:cNvPr>
          <p:cNvSpPr>
            <a:spLocks noGrp="1"/>
          </p:cNvSpPr>
          <p:nvPr>
            <p:ph type="body" sz="quarter" idx="14"/>
          </p:nvPr>
        </p:nvSpPr>
        <p:spPr>
          <a:xfrm>
            <a:off x="5243286" y="1753405"/>
            <a:ext cx="6661150" cy="2087290"/>
          </a:xfrm>
          <a:prstGeom prst="rect">
            <a:avLst/>
          </a:prstGeom>
        </p:spPr>
        <p:txBody>
          <a:bodyPr lIns="0" tIns="0" rIns="0" bIns="0" anchor="t">
            <a:noAutofit/>
          </a:bodyPr>
          <a:lstStyle/>
          <a:p>
            <a:pPr marL="0" marR="2540" indent="0">
              <a:lnSpc>
                <a:spcPct val="101000"/>
              </a:lnSpc>
              <a:spcBef>
                <a:spcPts val="58"/>
              </a:spcBef>
              <a:buNone/>
            </a:pPr>
            <a:r>
              <a:rPr lang="en-US" dirty="0">
                <a:latin typeface="Roboto Condensed Light"/>
                <a:ea typeface="Roboto Condensed Light"/>
              </a:rPr>
              <a:t>Change management (change enablement, change control) is a balance of efficiency and risk. That is, pushing changes out in a timely manner while minimizing the risk of deployment. On the one hand, organizations can attempt to avoid all risk and drown the process in rubber stamps, red tape, and bureaucracy. On the other hand, organizations can ignore process and push out changes as quickly as possible, which will likely lead to change related incidents and debilitating outages. </a:t>
            </a:r>
            <a:endParaRPr lang="en-US" dirty="0"/>
          </a:p>
          <a:p>
            <a:pPr marL="0" marR="2540" indent="0">
              <a:lnSpc>
                <a:spcPct val="101000"/>
              </a:lnSpc>
              <a:spcBef>
                <a:spcPts val="58"/>
              </a:spcBef>
              <a:buNone/>
            </a:pPr>
            <a:r>
              <a:rPr lang="en-US" dirty="0"/>
              <a:t>Right-sizing the process does not mean adopting every recommendation from best-practice frameworks. It means balancing the efficiency of change request fulfillment with minimizing risk to your organization. Furthermore, creating a process that encourages adherence is key to avoid change implementers from skirting your process altogether. </a:t>
            </a:r>
          </a:p>
        </p:txBody>
      </p:sp>
      <p:sp>
        <p:nvSpPr>
          <p:cNvPr id="6" name="Rectangle 5">
            <a:extLst>
              <a:ext uri="{FF2B5EF4-FFF2-40B4-BE49-F238E27FC236}">
                <a16:creationId xmlns:a16="http://schemas.microsoft.com/office/drawing/2014/main" id="{CA77F5FC-FE14-7A4D-AA82-AFE3CFD0AC20}"/>
              </a:ext>
            </a:extLst>
          </p:cNvPr>
          <p:cNvSpPr/>
          <p:nvPr/>
        </p:nvSpPr>
        <p:spPr>
          <a:xfrm>
            <a:off x="5243286" y="4005529"/>
            <a:ext cx="6624638"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Tree>
    <p:extLst>
      <p:ext uri="{BB962C8B-B14F-4D97-AF65-F5344CB8AC3E}">
        <p14:creationId xmlns:p14="http://schemas.microsoft.com/office/powerpoint/2010/main" val="2438022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09F5F89-FF8D-5F49-8452-D4CC10E288E8}"/>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853710" y="1843701"/>
            <a:ext cx="5994371" cy="3373199"/>
          </a:xfrm>
          <a:prstGeom prst="rect">
            <a:avLst/>
          </a:prstGeom>
        </p:spPr>
      </p:pic>
      <p:pic>
        <p:nvPicPr>
          <p:cNvPr id="11" name="Picture 10">
            <a:extLst>
              <a:ext uri="{FF2B5EF4-FFF2-40B4-BE49-F238E27FC236}">
                <a16:creationId xmlns:a16="http://schemas.microsoft.com/office/drawing/2014/main" id="{C05D3A47-8F5D-9647-A863-1DE56A91E3A4}"/>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3086894" y="1742101"/>
            <a:ext cx="5994372" cy="3373199"/>
          </a:xfrm>
          <a:prstGeom prst="rect">
            <a:avLst/>
          </a:prstGeom>
        </p:spPr>
      </p:pic>
      <p:pic>
        <p:nvPicPr>
          <p:cNvPr id="12" name="Picture 11">
            <a:extLst>
              <a:ext uri="{FF2B5EF4-FFF2-40B4-BE49-F238E27FC236}">
                <a16:creationId xmlns:a16="http://schemas.microsoft.com/office/drawing/2014/main" id="{05757B9C-9790-5541-AD21-63015BF19168}"/>
              </a:ext>
            </a:extLst>
          </p:cNvPr>
          <p:cNvPicPr>
            <a:picLocks noChangeAspect="1"/>
          </p:cNvPicPr>
          <p:nvPr/>
        </p:nvPicPr>
        <p:blipFill>
          <a:blip r:embed="rId5" cstate="screen">
            <a:alphaModFix amt="50000"/>
            <a:extLst>
              <a:ext uri="{28A0092B-C50C-407E-A947-70E740481C1C}">
                <a14:useLocalDpi xmlns:a14="http://schemas.microsoft.com/office/drawing/2010/main"/>
              </a:ext>
            </a:extLst>
          </a:blip>
          <a:stretch>
            <a:fillRect/>
          </a:stretch>
        </p:blipFill>
        <p:spPr>
          <a:xfrm>
            <a:off x="6934995" y="1742101"/>
            <a:ext cx="5994637" cy="3373349"/>
          </a:xfrm>
          <a:prstGeom prst="rect">
            <a:avLst/>
          </a:prstGeom>
        </p:spPr>
      </p:pic>
      <p:sp>
        <p:nvSpPr>
          <p:cNvPr id="13" name="Rectangle 12">
            <a:extLst>
              <a:ext uri="{FF2B5EF4-FFF2-40B4-BE49-F238E27FC236}">
                <a16:creationId xmlns:a16="http://schemas.microsoft.com/office/drawing/2014/main" id="{81A7BD8C-6502-A549-A087-5E557EF075FB}"/>
              </a:ext>
            </a:extLst>
          </p:cNvPr>
          <p:cNvSpPr/>
          <p:nvPr/>
        </p:nvSpPr>
        <p:spPr>
          <a:xfrm>
            <a:off x="370864" y="4841832"/>
            <a:ext cx="3708401" cy="54000"/>
          </a:xfrm>
          <a:prstGeom prst="rect">
            <a:avLst/>
          </a:prstGeom>
          <a:solidFill>
            <a:srgbClr val="B3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14" name="Rectangle 13">
            <a:extLst>
              <a:ext uri="{FF2B5EF4-FFF2-40B4-BE49-F238E27FC236}">
                <a16:creationId xmlns:a16="http://schemas.microsoft.com/office/drawing/2014/main" id="{05BCA3C4-18C9-9845-B05E-44B99BE411EC}"/>
              </a:ext>
            </a:extLst>
          </p:cNvPr>
          <p:cNvSpPr/>
          <p:nvPr/>
        </p:nvSpPr>
        <p:spPr>
          <a:xfrm>
            <a:off x="4260850" y="4841832"/>
            <a:ext cx="3708401" cy="54000"/>
          </a:xfrm>
          <a:prstGeom prst="rect">
            <a:avLst/>
          </a:prstGeom>
          <a:solidFill>
            <a:srgbClr val="F17A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15" name="Rectangle 14">
            <a:extLst>
              <a:ext uri="{FF2B5EF4-FFF2-40B4-BE49-F238E27FC236}">
                <a16:creationId xmlns:a16="http://schemas.microsoft.com/office/drawing/2014/main" id="{8B947AAF-002F-4B47-B7A1-5BED7E696C90}"/>
              </a:ext>
            </a:extLst>
          </p:cNvPr>
          <p:cNvSpPr/>
          <p:nvPr/>
        </p:nvSpPr>
        <p:spPr>
          <a:xfrm>
            <a:off x="8169825" y="4841832"/>
            <a:ext cx="3708401" cy="54000"/>
          </a:xfrm>
          <a:prstGeom prst="rect">
            <a:avLst/>
          </a:prstGeom>
          <a:solidFill>
            <a:srgbClr val="2B9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2" name="Title 1">
            <a:extLst>
              <a:ext uri="{FF2B5EF4-FFF2-40B4-BE49-F238E27FC236}">
                <a16:creationId xmlns:a16="http://schemas.microsoft.com/office/drawing/2014/main" id="{BDBEB923-D4F6-E94C-814E-8C31A0E743B5}"/>
              </a:ext>
            </a:extLst>
          </p:cNvPr>
          <p:cNvSpPr>
            <a:spLocks noGrp="1"/>
          </p:cNvSpPr>
          <p:nvPr>
            <p:ph type="title"/>
          </p:nvPr>
        </p:nvSpPr>
        <p:spPr/>
        <p:txBody>
          <a:bodyPr/>
          <a:lstStyle/>
          <a:p>
            <a:r>
              <a:rPr lang="en-CA" spc="-79" dirty="0">
                <a:solidFill>
                  <a:srgbClr val="717171"/>
                </a:solidFill>
              </a:rPr>
              <a:t>E</a:t>
            </a:r>
            <a:r>
              <a:rPr lang="en-CA" spc="-130" dirty="0">
                <a:solidFill>
                  <a:srgbClr val="717171"/>
                </a:solidFill>
              </a:rPr>
              <a:t>x</a:t>
            </a:r>
            <a:r>
              <a:rPr lang="en-CA" spc="-79" dirty="0">
                <a:solidFill>
                  <a:srgbClr val="717171"/>
                </a:solidFill>
              </a:rPr>
              <a:t>ecuti</a:t>
            </a:r>
            <a:r>
              <a:rPr lang="en-CA" spc="-158" dirty="0">
                <a:solidFill>
                  <a:srgbClr val="717171"/>
                </a:solidFill>
              </a:rPr>
              <a:t>v</a:t>
            </a:r>
            <a:r>
              <a:rPr lang="en-CA" spc="-3" dirty="0">
                <a:solidFill>
                  <a:srgbClr val="717171"/>
                </a:solidFill>
              </a:rPr>
              <a:t>e </a:t>
            </a:r>
            <a:r>
              <a:rPr lang="en-CA" spc="-42" dirty="0">
                <a:solidFill>
                  <a:srgbClr val="717171"/>
                </a:solidFill>
              </a:rPr>
              <a:t>Summary</a:t>
            </a:r>
            <a:endParaRPr lang="en-US" dirty="0">
              <a:solidFill>
                <a:srgbClr val="717171"/>
              </a:solidFill>
            </a:endParaRPr>
          </a:p>
        </p:txBody>
      </p:sp>
      <p:sp>
        <p:nvSpPr>
          <p:cNvPr id="5" name="Text Placeholder 4">
            <a:extLst>
              <a:ext uri="{FF2B5EF4-FFF2-40B4-BE49-F238E27FC236}">
                <a16:creationId xmlns:a16="http://schemas.microsoft.com/office/drawing/2014/main" id="{80005E5B-FABC-E34E-BB01-080338E4F048}"/>
              </a:ext>
            </a:extLst>
          </p:cNvPr>
          <p:cNvSpPr>
            <a:spLocks noGrp="1"/>
          </p:cNvSpPr>
          <p:nvPr>
            <p:ph type="body" sz="quarter" idx="13"/>
          </p:nvPr>
        </p:nvSpPr>
        <p:spPr>
          <a:xfrm>
            <a:off x="368194" y="1618145"/>
            <a:ext cx="3542400" cy="297314"/>
          </a:xfrm>
        </p:spPr>
        <p:txBody>
          <a:bodyPr/>
          <a:lstStyle/>
          <a:p>
            <a:r>
              <a:rPr lang="en-US" dirty="0"/>
              <a:t>Your Challenge</a:t>
            </a:r>
          </a:p>
        </p:txBody>
      </p:sp>
      <p:sp>
        <p:nvSpPr>
          <p:cNvPr id="7" name="Text Placeholder 6">
            <a:extLst>
              <a:ext uri="{FF2B5EF4-FFF2-40B4-BE49-F238E27FC236}">
                <a16:creationId xmlns:a16="http://schemas.microsoft.com/office/drawing/2014/main" id="{59A6EC1C-F28C-7B4C-8F22-A6457C4B8A70}"/>
              </a:ext>
            </a:extLst>
          </p:cNvPr>
          <p:cNvSpPr>
            <a:spLocks noGrp="1"/>
          </p:cNvSpPr>
          <p:nvPr>
            <p:ph type="body" sz="quarter" idx="15"/>
          </p:nvPr>
        </p:nvSpPr>
        <p:spPr>
          <a:xfrm>
            <a:off x="4267994" y="1618145"/>
            <a:ext cx="3542400" cy="297314"/>
          </a:xfrm>
        </p:spPr>
        <p:txBody>
          <a:bodyPr/>
          <a:lstStyle/>
          <a:p>
            <a:r>
              <a:rPr lang="en-US" dirty="0"/>
              <a:t>Common Obstacles</a:t>
            </a:r>
          </a:p>
        </p:txBody>
      </p:sp>
      <p:sp>
        <p:nvSpPr>
          <p:cNvPr id="9" name="Text Placeholder 8">
            <a:extLst>
              <a:ext uri="{FF2B5EF4-FFF2-40B4-BE49-F238E27FC236}">
                <a16:creationId xmlns:a16="http://schemas.microsoft.com/office/drawing/2014/main" id="{6C42E00F-3E3D-DB41-AFB7-AF68944040C3}"/>
              </a:ext>
            </a:extLst>
          </p:cNvPr>
          <p:cNvSpPr>
            <a:spLocks noGrp="1"/>
          </p:cNvSpPr>
          <p:nvPr>
            <p:ph type="body" sz="quarter" idx="17"/>
          </p:nvPr>
        </p:nvSpPr>
        <p:spPr>
          <a:xfrm>
            <a:off x="8130748" y="1618145"/>
            <a:ext cx="3542400" cy="297314"/>
          </a:xfrm>
        </p:spPr>
        <p:txBody>
          <a:bodyPr/>
          <a:lstStyle/>
          <a:p>
            <a:r>
              <a:rPr lang="en-US" dirty="0"/>
              <a:t>Info-Tech’s Approach</a:t>
            </a:r>
          </a:p>
        </p:txBody>
      </p:sp>
      <p:sp>
        <p:nvSpPr>
          <p:cNvPr id="4" name="Text Placeholder 3">
            <a:extLst>
              <a:ext uri="{FF2B5EF4-FFF2-40B4-BE49-F238E27FC236}">
                <a16:creationId xmlns:a16="http://schemas.microsoft.com/office/drawing/2014/main" id="{27793FA1-A38B-2C4F-AAC9-FBF515D54EB3}"/>
              </a:ext>
            </a:extLst>
          </p:cNvPr>
          <p:cNvSpPr>
            <a:spLocks noGrp="1"/>
          </p:cNvSpPr>
          <p:nvPr>
            <p:ph type="body" sz="quarter" idx="18"/>
          </p:nvPr>
        </p:nvSpPr>
        <p:spPr>
          <a:prstGeom prst="rect">
            <a:avLst/>
          </a:prstGeom>
        </p:spPr>
        <p:txBody>
          <a:bodyPr lIns="0" tIns="0" rIns="0" bIns="0" numCol="1" spcCol="292608" anchor="t"/>
          <a:lstStyle/>
          <a:p>
            <a:pPr marL="0" indent="0">
              <a:lnSpc>
                <a:spcPts val="1800"/>
              </a:lnSpc>
              <a:buNone/>
            </a:pPr>
            <a:r>
              <a:rPr lang="en-US" dirty="0">
                <a:solidFill>
                  <a:srgbClr val="000000"/>
                </a:solidFill>
                <a:latin typeface="Roboto Condensed Light"/>
                <a:ea typeface="Roboto Condensed Light"/>
              </a:rPr>
              <a:t>Infrastructure and application change occurs constantly and is driven by changing business needs, requests for new functionality, operational releases and patches, and resolution of incidents or problems detected by the service desk. </a:t>
            </a:r>
            <a:endParaRPr lang="en-US" dirty="0">
              <a:latin typeface="Roboto Condensed Light"/>
              <a:ea typeface="Roboto Condensed Light"/>
            </a:endParaRPr>
          </a:p>
          <a:p>
            <a:pPr marL="0" indent="0">
              <a:lnSpc>
                <a:spcPts val="1800"/>
              </a:lnSpc>
              <a:buNone/>
            </a:pPr>
            <a:r>
              <a:rPr lang="en-US" dirty="0">
                <a:solidFill>
                  <a:srgbClr val="000000"/>
                </a:solidFill>
                <a:latin typeface="Roboto Condensed Light"/>
                <a:ea typeface="Roboto Condensed Light"/>
              </a:rPr>
              <a:t>IT managers need to follow a standard change management process to ensure that rogue changes are never deployed while the organization remains responsive to demand. </a:t>
            </a:r>
            <a:endParaRPr lang="en-US" dirty="0"/>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p:txBody>
      </p:sp>
      <p:sp>
        <p:nvSpPr>
          <p:cNvPr id="6" name="Text Placeholder 5">
            <a:extLst>
              <a:ext uri="{FF2B5EF4-FFF2-40B4-BE49-F238E27FC236}">
                <a16:creationId xmlns:a16="http://schemas.microsoft.com/office/drawing/2014/main" id="{A7C9325C-82FA-1447-94F3-75405DB036ED}"/>
              </a:ext>
            </a:extLst>
          </p:cNvPr>
          <p:cNvSpPr>
            <a:spLocks noGrp="1"/>
          </p:cNvSpPr>
          <p:nvPr>
            <p:ph type="body" sz="quarter" idx="19"/>
          </p:nvPr>
        </p:nvSpPr>
        <p:spPr>
          <a:prstGeom prst="rect">
            <a:avLst/>
          </a:prstGeom>
        </p:spPr>
        <p:txBody>
          <a:bodyPr/>
          <a:lstStyle/>
          <a:p>
            <a:pPr marL="0" indent="0">
              <a:lnSpc>
                <a:spcPts val="1800"/>
              </a:lnSpc>
              <a:buNone/>
            </a:pPr>
            <a:r>
              <a:rPr lang="en-US" dirty="0">
                <a:solidFill>
                  <a:srgbClr val="000000"/>
                </a:solidFill>
              </a:rPr>
              <a:t>IT system owners often resist change management because they see it as slow and bureaucratic. </a:t>
            </a:r>
          </a:p>
          <a:p>
            <a:pPr marL="0" indent="0">
              <a:lnSpc>
                <a:spcPts val="1800"/>
              </a:lnSpc>
              <a:buNone/>
            </a:pPr>
            <a:r>
              <a:rPr lang="en-US" dirty="0">
                <a:solidFill>
                  <a:srgbClr val="000000"/>
                </a:solidFill>
              </a:rPr>
              <a:t>At the same time, an increasingly interlinked technical environment may cause issues to appear in unexpected places. Configuration management systems are often not kept up-to-date and do not catch the potential linkages. </a:t>
            </a:r>
          </a:p>
          <a:p>
            <a:pPr marL="0" indent="0">
              <a:lnSpc>
                <a:spcPts val="1800"/>
              </a:lnSpc>
              <a:buNone/>
            </a:pPr>
            <a:r>
              <a:rPr lang="en-US" dirty="0">
                <a:solidFill>
                  <a:srgbClr val="000000"/>
                </a:solidFill>
              </a:rPr>
              <a:t>Infrastructure changes are often seen as “different” from application changes and two (or more) processes may exist.</a:t>
            </a: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p:txBody>
      </p:sp>
      <p:sp>
        <p:nvSpPr>
          <p:cNvPr id="8" name="Text Placeholder 7">
            <a:extLst>
              <a:ext uri="{FF2B5EF4-FFF2-40B4-BE49-F238E27FC236}">
                <a16:creationId xmlns:a16="http://schemas.microsoft.com/office/drawing/2014/main" id="{90AD9441-D636-F047-A10D-3ADBEEBBB987}"/>
              </a:ext>
            </a:extLst>
          </p:cNvPr>
          <p:cNvSpPr>
            <a:spLocks noGrp="1"/>
          </p:cNvSpPr>
          <p:nvPr>
            <p:ph type="body" sz="quarter" idx="20"/>
          </p:nvPr>
        </p:nvSpPr>
        <p:spPr>
          <a:xfrm>
            <a:off x="8154194" y="1991757"/>
            <a:ext cx="3658265" cy="2667541"/>
          </a:xfrm>
          <a:prstGeom prst="rect">
            <a:avLst/>
          </a:prstGeom>
        </p:spPr>
        <p:txBody>
          <a:bodyPr/>
          <a:lstStyle/>
          <a:p>
            <a:pPr marL="0" indent="0">
              <a:lnSpc>
                <a:spcPts val="1800"/>
              </a:lnSpc>
              <a:buNone/>
            </a:pPr>
            <a:r>
              <a:rPr lang="en-US" dirty="0">
                <a:solidFill>
                  <a:srgbClr val="000000"/>
                </a:solidFill>
              </a:rPr>
              <a:t>Info-Tech’s approach will help you:</a:t>
            </a:r>
          </a:p>
          <a:p>
            <a:pPr>
              <a:lnSpc>
                <a:spcPts val="1800"/>
              </a:lnSpc>
            </a:pPr>
            <a:r>
              <a:rPr lang="en-US" dirty="0">
                <a:solidFill>
                  <a:srgbClr val="000000"/>
                </a:solidFill>
              </a:rPr>
              <a:t>Create a unified change management practice that balances risk and throughput of innovation.</a:t>
            </a:r>
          </a:p>
          <a:p>
            <a:pPr>
              <a:lnSpc>
                <a:spcPts val="1800"/>
              </a:lnSpc>
            </a:pPr>
            <a:r>
              <a:rPr lang="en-US" dirty="0">
                <a:solidFill>
                  <a:srgbClr val="000000"/>
                </a:solidFill>
              </a:rPr>
              <a:t>Categorize changes based on an industry-standard risk model with objective measures of impact and likelihood.</a:t>
            </a:r>
          </a:p>
          <a:p>
            <a:pPr>
              <a:lnSpc>
                <a:spcPts val="1800"/>
              </a:lnSpc>
            </a:pPr>
            <a:r>
              <a:rPr lang="en-US" dirty="0">
                <a:solidFill>
                  <a:srgbClr val="000000"/>
                </a:solidFill>
              </a:rPr>
              <a:t>Establish and empower a Change Manager and Change Advisory Board (CAB) with the authority to manage, approve, and prioritize changes. </a:t>
            </a:r>
          </a:p>
        </p:txBody>
      </p:sp>
      <p:grpSp>
        <p:nvGrpSpPr>
          <p:cNvPr id="16" name="Group 15">
            <a:extLst>
              <a:ext uri="{FF2B5EF4-FFF2-40B4-BE49-F238E27FC236}">
                <a16:creationId xmlns:a16="http://schemas.microsoft.com/office/drawing/2014/main" id="{CAFF2AC8-5F14-D84D-86C3-BAF386B22002}"/>
              </a:ext>
            </a:extLst>
          </p:cNvPr>
          <p:cNvGrpSpPr/>
          <p:nvPr/>
        </p:nvGrpSpPr>
        <p:grpSpPr>
          <a:xfrm>
            <a:off x="375405" y="5189834"/>
            <a:ext cx="11487081" cy="1057523"/>
            <a:chOff x="6353842" y="3127248"/>
            <a:chExt cx="3887438" cy="1664208"/>
          </a:xfrm>
        </p:grpSpPr>
        <p:sp>
          <p:nvSpPr>
            <p:cNvPr id="17" name="Rectangle 16">
              <a:extLst>
                <a:ext uri="{FF2B5EF4-FFF2-40B4-BE49-F238E27FC236}">
                  <a16:creationId xmlns:a16="http://schemas.microsoft.com/office/drawing/2014/main" id="{78E41E68-57BC-5A45-8C5B-1F4EE2BA8F9D}"/>
                </a:ext>
              </a:extLst>
            </p:cNvPr>
            <p:cNvSpPr/>
            <p:nvPr/>
          </p:nvSpPr>
          <p:spPr>
            <a:xfrm>
              <a:off x="6353842" y="3127248"/>
              <a:ext cx="3887438" cy="166420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1600" dirty="0">
                  <a:solidFill>
                    <a:schemeClr val="bg1"/>
                  </a:solidFill>
                  <a:latin typeface="Montserrat Medium" pitchFamily="2" charset="77"/>
                </a:rPr>
                <a:t>Balance Risk and Efficiency to Optimize IT Change Management</a:t>
              </a:r>
            </a:p>
            <a:p>
              <a:pPr>
                <a:spcBef>
                  <a:spcPts val="800"/>
                </a:spcBef>
              </a:pPr>
              <a:r>
                <a:rPr lang="en-US" sz="1400" dirty="0">
                  <a:solidFill>
                    <a:schemeClr val="bg1"/>
                  </a:solidFill>
                  <a:latin typeface="Roboto Condensed Light" panose="02000000000000000000" pitchFamily="2" charset="0"/>
                  <a:ea typeface="Roboto Condensed Light" panose="02000000000000000000" pitchFamily="2" charset="0"/>
                </a:rPr>
                <a:t>Two goals of change management are to protect the live environment and deploying changes in a timely manner. These two may seem to sometimes be at odds against each other, but assessing risk at multiple points of a change’s lifecycle can help you achieve both. </a:t>
              </a:r>
            </a:p>
          </p:txBody>
        </p:sp>
        <p:sp>
          <p:nvSpPr>
            <p:cNvPr id="18" name="Rectangle 17">
              <a:extLst>
                <a:ext uri="{FF2B5EF4-FFF2-40B4-BE49-F238E27FC236}">
                  <a16:creationId xmlns:a16="http://schemas.microsoft.com/office/drawing/2014/main" id="{E5C426B7-54D5-6E4B-B315-687203C7E4D7}"/>
                </a:ext>
              </a:extLst>
            </p:cNvPr>
            <p:cNvSpPr/>
            <p:nvPr/>
          </p:nvSpPr>
          <p:spPr>
            <a:xfrm>
              <a:off x="6353842" y="3127248"/>
              <a:ext cx="3887438" cy="1664208"/>
            </a:xfrm>
            <a:prstGeom prst="rect">
              <a:avLst/>
            </a:prstGeom>
            <a:noFill/>
            <a:ln w="3175" cmpd="thinThick">
              <a:gradFill>
                <a:gsLst>
                  <a:gs pos="0">
                    <a:srgbClr val="2576B7"/>
                  </a:gs>
                  <a:gs pos="50000">
                    <a:srgbClr val="2576B7">
                      <a:alpha val="0"/>
                    </a:srgbClr>
                  </a:gs>
                  <a:gs pos="99000">
                    <a:srgbClr val="2576B7"/>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789819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6" y="530021"/>
            <a:ext cx="4848089" cy="1130188"/>
          </a:xfrm>
        </p:spPr>
        <p:txBody>
          <a:bodyPr/>
          <a:lstStyle/>
          <a:p>
            <a:r>
              <a:rPr lang="en-US" dirty="0">
                <a:solidFill>
                  <a:srgbClr val="2576B7"/>
                </a:solidFill>
              </a:rPr>
              <a:t>Your challenge</a:t>
            </a:r>
          </a:p>
        </p:txBody>
      </p:sp>
      <p:sp>
        <p:nvSpPr>
          <p:cNvPr id="7" name="Text Placeholder 6">
            <a:extLst>
              <a:ext uri="{FF2B5EF4-FFF2-40B4-BE49-F238E27FC236}">
                <a16:creationId xmlns:a16="http://schemas.microsoft.com/office/drawing/2014/main" id="{68B9093A-6C76-4D5C-A83A-7045BC4E2AF3}"/>
              </a:ext>
            </a:extLst>
          </p:cNvPr>
          <p:cNvSpPr txBox="1">
            <a:spLocks/>
          </p:cNvSpPr>
          <p:nvPr/>
        </p:nvSpPr>
        <p:spPr>
          <a:xfrm>
            <a:off x="371474" y="1326943"/>
            <a:ext cx="5127407" cy="658554"/>
          </a:xfrm>
          <a:prstGeom prst="rect">
            <a:avLst/>
          </a:prstGeom>
        </p:spPr>
        <p:txBody>
          <a:bodyPr lIns="0" tIns="0" rIns="0" bIns="0">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A4A4A"/>
                </a:solidFill>
              </a:rPr>
              <a:t>This research is designed to help organizations who need to:</a:t>
            </a:r>
          </a:p>
        </p:txBody>
      </p:sp>
      <p:sp>
        <p:nvSpPr>
          <p:cNvPr id="8" name="Text Placeholder 7">
            <a:extLst>
              <a:ext uri="{FF2B5EF4-FFF2-40B4-BE49-F238E27FC236}">
                <a16:creationId xmlns:a16="http://schemas.microsoft.com/office/drawing/2014/main" id="{A9187ECB-6A0B-445C-B2F7-BB5522D72622}"/>
              </a:ext>
            </a:extLst>
          </p:cNvPr>
          <p:cNvSpPr txBox="1">
            <a:spLocks/>
          </p:cNvSpPr>
          <p:nvPr/>
        </p:nvSpPr>
        <p:spPr>
          <a:xfrm>
            <a:off x="371474" y="2385808"/>
            <a:ext cx="6529056" cy="2398844"/>
          </a:xfrm>
          <a:prstGeom prst="rect">
            <a:avLst/>
          </a:prstGeom>
        </p:spPr>
        <p:txBody>
          <a:bodyPr lIns="90000" tIns="0" rIns="9000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150" lvl="0" indent="-184150">
              <a:lnSpc>
                <a:spcPct val="110000"/>
              </a:lnSpc>
              <a:buFont typeface="Arial" panose="020B0604020202020204" pitchFamily="34" charset="0"/>
              <a:buChar char="•"/>
            </a:pPr>
            <a:r>
              <a:rPr lang="en-CA" sz="1800" dirty="0">
                <a:solidFill>
                  <a:srgbClr val="000000"/>
                </a:solidFill>
              </a:rPr>
              <a:t>Build a right-sized change management practice that encourages adherence and balances efficiency and risk.</a:t>
            </a:r>
          </a:p>
          <a:p>
            <a:pPr marL="184150" lvl="0" indent="-184150">
              <a:lnSpc>
                <a:spcPct val="110000"/>
              </a:lnSpc>
              <a:buFont typeface="Arial" panose="020B0604020202020204" pitchFamily="34" charset="0"/>
              <a:buChar char="•"/>
            </a:pPr>
            <a:r>
              <a:rPr lang="en-CA" sz="1800" dirty="0">
                <a:solidFill>
                  <a:srgbClr val="000000"/>
                </a:solidFill>
              </a:rPr>
              <a:t>Integrate the change management practice with project management, service desk processes, configuration management, and other areas of IT and the business.</a:t>
            </a:r>
          </a:p>
          <a:p>
            <a:pPr marL="184150" lvl="0" indent="-184150">
              <a:lnSpc>
                <a:spcPct val="110000"/>
              </a:lnSpc>
              <a:buFont typeface="Arial" panose="020B0604020202020204" pitchFamily="34" charset="0"/>
              <a:buChar char="•"/>
            </a:pPr>
            <a:r>
              <a:rPr lang="en-CA" sz="1800" dirty="0">
                <a:solidFill>
                  <a:srgbClr val="000000"/>
                </a:solidFill>
              </a:rPr>
              <a:t>Communicate the benefits and impact of change management to all the stakeholders affected by the process. </a:t>
            </a:r>
          </a:p>
        </p:txBody>
      </p:sp>
      <p:sp>
        <p:nvSpPr>
          <p:cNvPr id="15" name="Rectangle 14">
            <a:extLst>
              <a:ext uri="{FF2B5EF4-FFF2-40B4-BE49-F238E27FC236}">
                <a16:creationId xmlns:a16="http://schemas.microsoft.com/office/drawing/2014/main" id="{80F12109-3F30-412B-998D-E3E9D477963B}"/>
              </a:ext>
            </a:extLst>
          </p:cNvPr>
          <p:cNvSpPr/>
          <p:nvPr/>
        </p:nvSpPr>
        <p:spPr>
          <a:xfrm>
            <a:off x="371474" y="5029938"/>
            <a:ext cx="7336792" cy="143710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1600" dirty="0">
                <a:solidFill>
                  <a:schemeClr val="bg1"/>
                </a:solidFill>
                <a:latin typeface="Montserrat Medium" pitchFamily="2" charset="77"/>
              </a:rPr>
              <a:t>Change management is heavily reliant on organizational culture</a:t>
            </a:r>
          </a:p>
          <a:p>
            <a:pPr>
              <a:lnSpc>
                <a:spcPts val="1800"/>
              </a:lnSpc>
              <a:spcBef>
                <a:spcPts val="800"/>
              </a:spcBef>
            </a:pPr>
            <a:r>
              <a:rPr lang="en-US" sz="1400" dirty="0">
                <a:solidFill>
                  <a:schemeClr val="bg1"/>
                </a:solidFill>
                <a:latin typeface="Roboto Condensed Light" panose="02000000000000000000" pitchFamily="2" charset="0"/>
                <a:ea typeface="Roboto Condensed Light" panose="02000000000000000000" pitchFamily="2" charset="0"/>
              </a:rPr>
              <a:t>Having a right-sized process is not enough. You need to build and communicate the process to gather adherence. The process is useless if stakeholders are not aware of it or do not follow it.</a:t>
            </a:r>
          </a:p>
        </p:txBody>
      </p:sp>
      <p:graphicFrame>
        <p:nvGraphicFramePr>
          <p:cNvPr id="17" name="Chart 16">
            <a:extLst>
              <a:ext uri="{FF2B5EF4-FFF2-40B4-BE49-F238E27FC236}">
                <a16:creationId xmlns:a16="http://schemas.microsoft.com/office/drawing/2014/main" id="{F0EEE4FE-2770-48CF-8D69-E45C35B3BC43}"/>
              </a:ext>
            </a:extLst>
          </p:cNvPr>
          <p:cNvGraphicFramePr/>
          <p:nvPr>
            <p:extLst>
              <p:ext uri="{D42A27DB-BD31-4B8C-83A1-F6EECF244321}">
                <p14:modId xmlns:p14="http://schemas.microsoft.com/office/powerpoint/2010/main" val="1886373751"/>
              </p:ext>
            </p:extLst>
          </p:nvPr>
        </p:nvGraphicFramePr>
        <p:xfrm>
          <a:off x="8062053" y="530021"/>
          <a:ext cx="4131535" cy="4382813"/>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5A863ECC-72FE-4D44-8887-E3D023A723A8}"/>
              </a:ext>
            </a:extLst>
          </p:cNvPr>
          <p:cNvSpPr txBox="1"/>
          <p:nvPr/>
        </p:nvSpPr>
        <p:spPr>
          <a:xfrm>
            <a:off x="8062053" y="5997800"/>
            <a:ext cx="4043196" cy="469245"/>
          </a:xfrm>
          <a:prstGeom prst="rect">
            <a:avLst/>
          </a:prstGeom>
        </p:spPr>
        <p:txBody>
          <a:bodyPr wrap="square" lIns="0" tIns="0" rIns="0" bIns="0" numCol="1" spcCol="360000" rtlCol="0">
            <a:noAutofit/>
          </a:bodyPr>
          <a:lstStyle/>
          <a:p>
            <a:pPr algn="l">
              <a:lnSpc>
                <a:spcPct val="110000"/>
              </a:lnSpc>
              <a:tabLs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Source: Info-Tech 2020; n=5,108 IT professionals from 620 organizations</a:t>
            </a: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19" name="TextBox 18">
            <a:extLst>
              <a:ext uri="{FF2B5EF4-FFF2-40B4-BE49-F238E27FC236}">
                <a16:creationId xmlns:a16="http://schemas.microsoft.com/office/drawing/2014/main" id="{015279ED-B294-4955-A389-7A47A113302B}"/>
              </a:ext>
            </a:extLst>
          </p:cNvPr>
          <p:cNvSpPr txBox="1"/>
          <p:nvPr/>
        </p:nvSpPr>
        <p:spPr>
          <a:xfrm>
            <a:off x="8062053" y="5029938"/>
            <a:ext cx="3894969" cy="769441"/>
          </a:xfrm>
          <a:prstGeom prst="rect">
            <a:avLst/>
          </a:prstGeom>
          <a:noFill/>
        </p:spPr>
        <p:txBody>
          <a:bodyPr wrap="square">
            <a:spAutoFit/>
          </a:bodyPr>
          <a:lstStyle/>
          <a:p>
            <a:r>
              <a:rPr lang="en-US" sz="1100" dirty="0">
                <a:latin typeface="Roboto Condensed Light" panose="02000000000000000000" pitchFamily="2" charset="0"/>
                <a:ea typeface="Roboto Condensed Light" panose="02000000000000000000" pitchFamily="2" charset="0"/>
              </a:rPr>
              <a:t>Of the eight infrastructure &amp; operations processes measured in Info-Tech’s IT Management and Governance Diagnostic (MGD) program, </a:t>
            </a:r>
            <a:r>
              <a:rPr lang="en-US" sz="1100" b="1" dirty="0">
                <a:latin typeface="Roboto Condensed Light" panose="02000000000000000000" pitchFamily="2" charset="0"/>
                <a:ea typeface="Roboto Condensed Light" panose="02000000000000000000" pitchFamily="2" charset="0"/>
              </a:rPr>
              <a:t>change management has the second largest gap between importance and effectiveness</a:t>
            </a:r>
            <a:r>
              <a:rPr lang="en-US" sz="1100" dirty="0">
                <a:latin typeface="Roboto Condensed Light" panose="02000000000000000000" pitchFamily="2" charset="0"/>
                <a:ea typeface="Roboto Condensed Light" panose="02000000000000000000" pitchFamily="2" charset="0"/>
              </a:rPr>
              <a:t> of these processes. See </a:t>
            </a:r>
            <a:r>
              <a:rPr lang="en-US" sz="1100" dirty="0">
                <a:latin typeface="Roboto Condensed Light" panose="02000000000000000000" pitchFamily="2" charset="0"/>
                <a:ea typeface="Roboto Condensed Light" panose="02000000000000000000" pitchFamily="2" charset="0"/>
                <a:hlinkClick r:id="rId4" action="ppaction://hlinksldjump"/>
              </a:rPr>
              <a:t>this slide</a:t>
            </a:r>
            <a:r>
              <a:rPr lang="en-US" sz="1100" dirty="0">
                <a:latin typeface="Roboto Condensed Light" panose="02000000000000000000" pitchFamily="2" charset="0"/>
                <a:ea typeface="Roboto Condensed Light" panose="02000000000000000000" pitchFamily="2" charset="0"/>
              </a:rPr>
              <a:t> for more details.</a:t>
            </a:r>
          </a:p>
        </p:txBody>
      </p:sp>
    </p:spTree>
    <p:extLst>
      <p:ext uri="{BB962C8B-B14F-4D97-AF65-F5344CB8AC3E}">
        <p14:creationId xmlns:p14="http://schemas.microsoft.com/office/powerpoint/2010/main" val="3839635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6" y="530021"/>
            <a:ext cx="5680934" cy="1130188"/>
          </a:xfrm>
        </p:spPr>
        <p:txBody>
          <a:bodyPr/>
          <a:lstStyle/>
          <a:p>
            <a:r>
              <a:rPr lang="en-US" dirty="0">
                <a:solidFill>
                  <a:srgbClr val="2576B7"/>
                </a:solidFill>
              </a:rPr>
              <a:t>Common obstacles</a:t>
            </a:r>
          </a:p>
        </p:txBody>
      </p:sp>
      <p:sp>
        <p:nvSpPr>
          <p:cNvPr id="7" name="Text Placeholder 6">
            <a:extLst>
              <a:ext uri="{FF2B5EF4-FFF2-40B4-BE49-F238E27FC236}">
                <a16:creationId xmlns:a16="http://schemas.microsoft.com/office/drawing/2014/main" id="{68B9093A-6C76-4D5C-A83A-7045BC4E2AF3}"/>
              </a:ext>
            </a:extLst>
          </p:cNvPr>
          <p:cNvSpPr txBox="1">
            <a:spLocks/>
          </p:cNvSpPr>
          <p:nvPr/>
        </p:nvSpPr>
        <p:spPr>
          <a:xfrm>
            <a:off x="371474" y="1326943"/>
            <a:ext cx="6655338" cy="658554"/>
          </a:xfrm>
          <a:prstGeom prst="rect">
            <a:avLst/>
          </a:prstGeom>
        </p:spPr>
        <p:txBody>
          <a:bodyPr lIns="0" tIns="0" rIns="0" bIns="0">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A4A4A"/>
                </a:solidFill>
              </a:rPr>
              <a:t>These barriers make this challenge difficult to address for many organizations:</a:t>
            </a:r>
          </a:p>
        </p:txBody>
      </p:sp>
      <p:sp>
        <p:nvSpPr>
          <p:cNvPr id="8" name="Text Placeholder 7">
            <a:extLst>
              <a:ext uri="{FF2B5EF4-FFF2-40B4-BE49-F238E27FC236}">
                <a16:creationId xmlns:a16="http://schemas.microsoft.com/office/drawing/2014/main" id="{A9187ECB-6A0B-445C-B2F7-BB5522D72622}"/>
              </a:ext>
            </a:extLst>
          </p:cNvPr>
          <p:cNvSpPr txBox="1">
            <a:spLocks/>
          </p:cNvSpPr>
          <p:nvPr/>
        </p:nvSpPr>
        <p:spPr>
          <a:xfrm>
            <a:off x="371474" y="2385807"/>
            <a:ext cx="7393892" cy="3729037"/>
          </a:xfrm>
          <a:prstGeom prst="rect">
            <a:avLst/>
          </a:prstGeom>
        </p:spPr>
        <p:txBody>
          <a:bodyPr lIns="90000" tIns="0" rIns="9000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10000"/>
              </a:lnSpc>
              <a:buFont typeface="Arial" panose="020B0604020202020204" pitchFamily="34" charset="0"/>
              <a:buChar char="•"/>
            </a:pPr>
            <a:r>
              <a:rPr lang="en-CA" sz="2000" dirty="0">
                <a:solidFill>
                  <a:srgbClr val="000000"/>
                </a:solidFill>
                <a:latin typeface="Roboto Condensed Light" panose="02000000000000000000" pitchFamily="2" charset="0"/>
              </a:rPr>
              <a:t>Gaining buy-in can be a challenge no matter how well the process is built. </a:t>
            </a:r>
          </a:p>
          <a:p>
            <a:pPr marL="285750" indent="-285750">
              <a:lnSpc>
                <a:spcPct val="110000"/>
              </a:lnSpc>
              <a:buFont typeface="Arial" panose="020B0604020202020204" pitchFamily="34" charset="0"/>
              <a:buChar char="•"/>
            </a:pPr>
            <a:r>
              <a:rPr lang="en-CA" sz="2000" dirty="0">
                <a:solidFill>
                  <a:srgbClr val="000000"/>
                </a:solidFill>
                <a:latin typeface="Roboto Condensed Light" panose="02000000000000000000" pitchFamily="2" charset="0"/>
              </a:rPr>
              <a:t>The complexity of the IT environment and culture of tacit knowledge for configuration makes it difficult to assess cross-dependencies of changes.</a:t>
            </a:r>
          </a:p>
          <a:p>
            <a:pPr marL="285750" indent="-285750">
              <a:lnSpc>
                <a:spcPct val="110000"/>
              </a:lnSpc>
              <a:buFont typeface="Arial" panose="020B0604020202020204" pitchFamily="34" charset="0"/>
              <a:buChar char="•"/>
            </a:pPr>
            <a:r>
              <a:rPr lang="en-CA" sz="2000" dirty="0">
                <a:solidFill>
                  <a:srgbClr val="000000"/>
                </a:solidFill>
                <a:latin typeface="Roboto Condensed Light" panose="02000000000000000000" pitchFamily="2" charset="0"/>
              </a:rPr>
              <a:t>Each silo or department may have their own change management workflows that they follow internally. This can make it difficult to create a unified process that works well for everyone.</a:t>
            </a:r>
          </a:p>
        </p:txBody>
      </p:sp>
      <p:sp>
        <p:nvSpPr>
          <p:cNvPr id="10" name="Speech Bubble: Rectangle with Corners Rounded 9">
            <a:extLst>
              <a:ext uri="{FF2B5EF4-FFF2-40B4-BE49-F238E27FC236}">
                <a16:creationId xmlns:a16="http://schemas.microsoft.com/office/drawing/2014/main" id="{17F979F9-394B-47D0-AFEF-6BD63FC54BE1}"/>
              </a:ext>
            </a:extLst>
          </p:cNvPr>
          <p:cNvSpPr/>
          <p:nvPr/>
        </p:nvSpPr>
        <p:spPr>
          <a:xfrm>
            <a:off x="8280006" y="661056"/>
            <a:ext cx="2187526" cy="1130188"/>
          </a:xfrm>
          <a:prstGeom prst="wedgeRoundRectCallou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panose="02000000000000000000" pitchFamily="2" charset="0"/>
                <a:ea typeface="Roboto" panose="02000000000000000000" pitchFamily="2" charset="0"/>
              </a:rPr>
              <a:t>“Why should I fill out an RFC when it only takes five minutes to push through my change?”</a:t>
            </a:r>
            <a:endParaRPr lang="en-CA" sz="1200" dirty="0">
              <a:latin typeface="Roboto" panose="02000000000000000000" pitchFamily="2" charset="0"/>
              <a:ea typeface="Roboto" panose="02000000000000000000" pitchFamily="2" charset="0"/>
            </a:endParaRPr>
          </a:p>
        </p:txBody>
      </p:sp>
      <p:sp>
        <p:nvSpPr>
          <p:cNvPr id="12" name="Speech Bubble: Rectangle with Corners Rounded 11">
            <a:extLst>
              <a:ext uri="{FF2B5EF4-FFF2-40B4-BE49-F238E27FC236}">
                <a16:creationId xmlns:a16="http://schemas.microsoft.com/office/drawing/2014/main" id="{C3AB99AE-9779-400B-AE53-294A1FBAEE5D}"/>
              </a:ext>
            </a:extLst>
          </p:cNvPr>
          <p:cNvSpPr/>
          <p:nvPr/>
        </p:nvSpPr>
        <p:spPr>
          <a:xfrm flipH="1">
            <a:off x="10577728" y="1820713"/>
            <a:ext cx="1373945" cy="1130188"/>
          </a:xfrm>
          <a:prstGeom prst="wedgeRoundRectCallout">
            <a:avLst/>
          </a:prstGeom>
          <a:effectLst>
            <a:outerShdw blurRad="50800" dist="38100" dir="8100000" algn="tr"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dirty="0">
                <a:latin typeface="Roboto" panose="02000000000000000000" pitchFamily="2" charset="0"/>
                <a:ea typeface="Roboto" panose="02000000000000000000" pitchFamily="2" charset="0"/>
              </a:rPr>
              <a:t>“We’ve been doing this for years. Why do we need more bureaucracy?”</a:t>
            </a:r>
            <a:endParaRPr lang="en-CA" sz="1200" dirty="0">
              <a:latin typeface="Roboto" panose="02000000000000000000" pitchFamily="2" charset="0"/>
              <a:ea typeface="Roboto" panose="02000000000000000000" pitchFamily="2" charset="0"/>
            </a:endParaRPr>
          </a:p>
        </p:txBody>
      </p:sp>
      <p:sp>
        <p:nvSpPr>
          <p:cNvPr id="13" name="Speech Bubble: Rectangle with Corners Rounded 12">
            <a:extLst>
              <a:ext uri="{FF2B5EF4-FFF2-40B4-BE49-F238E27FC236}">
                <a16:creationId xmlns:a16="http://schemas.microsoft.com/office/drawing/2014/main" id="{B22B06D5-003C-497B-B46E-8D47998FA832}"/>
              </a:ext>
            </a:extLst>
          </p:cNvPr>
          <p:cNvSpPr/>
          <p:nvPr/>
        </p:nvSpPr>
        <p:spPr>
          <a:xfrm flipH="1">
            <a:off x="8339202" y="2385807"/>
            <a:ext cx="1373945" cy="1130188"/>
          </a:xfrm>
          <a:prstGeom prst="wedgeRoundRectCallout">
            <a:avLst/>
          </a:prstGeom>
          <a:effectLst>
            <a:outerShdw blurRad="50800" dist="38100" dir="8100000" algn="t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a:latin typeface="Roboto" panose="02000000000000000000" pitchFamily="2" charset="0"/>
                <a:ea typeface="Roboto" panose="02000000000000000000" pitchFamily="2" charset="0"/>
              </a:rPr>
              <a:t>“We don’t need change management if we’re Agile.”</a:t>
            </a:r>
            <a:endParaRPr lang="en-CA" sz="1200" dirty="0">
              <a:latin typeface="Roboto" panose="02000000000000000000" pitchFamily="2" charset="0"/>
              <a:ea typeface="Roboto" panose="02000000000000000000" pitchFamily="2" charset="0"/>
            </a:endParaRPr>
          </a:p>
        </p:txBody>
      </p:sp>
      <p:sp>
        <p:nvSpPr>
          <p:cNvPr id="14" name="Speech Bubble: Rectangle with Corners Rounded 13">
            <a:extLst>
              <a:ext uri="{FF2B5EF4-FFF2-40B4-BE49-F238E27FC236}">
                <a16:creationId xmlns:a16="http://schemas.microsoft.com/office/drawing/2014/main" id="{9868559D-8698-4166-886F-002C481A795E}"/>
              </a:ext>
            </a:extLst>
          </p:cNvPr>
          <p:cNvSpPr/>
          <p:nvPr/>
        </p:nvSpPr>
        <p:spPr>
          <a:xfrm flipH="1">
            <a:off x="10043158" y="3429000"/>
            <a:ext cx="2060917" cy="1130188"/>
          </a:xfrm>
          <a:prstGeom prst="wedgeRoundRectCallout">
            <a:avLst/>
          </a:prstGeom>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latin typeface="Roboto" panose="02000000000000000000" pitchFamily="2" charset="0"/>
                <a:ea typeface="Roboto" panose="02000000000000000000" pitchFamily="2" charset="0"/>
              </a:rPr>
              <a:t>“We don’t have the right tools to even start change management.”</a:t>
            </a:r>
            <a:endParaRPr lang="en-CA" sz="1200" dirty="0">
              <a:latin typeface="Roboto" panose="02000000000000000000" pitchFamily="2" charset="0"/>
              <a:ea typeface="Roboto" panose="02000000000000000000" pitchFamily="2" charset="0"/>
            </a:endParaRPr>
          </a:p>
        </p:txBody>
      </p:sp>
      <p:sp>
        <p:nvSpPr>
          <p:cNvPr id="17" name="Speech Bubble: Rectangle with Corners Rounded 16">
            <a:extLst>
              <a:ext uri="{FF2B5EF4-FFF2-40B4-BE49-F238E27FC236}">
                <a16:creationId xmlns:a16="http://schemas.microsoft.com/office/drawing/2014/main" id="{A88C9497-30EA-4C38-8CC2-859380A11C27}"/>
              </a:ext>
            </a:extLst>
          </p:cNvPr>
          <p:cNvSpPr/>
          <p:nvPr/>
        </p:nvSpPr>
        <p:spPr>
          <a:xfrm>
            <a:off x="8651631" y="4843857"/>
            <a:ext cx="1941340" cy="1130188"/>
          </a:xfrm>
          <a:prstGeom prst="wedgeRoundRectCallout">
            <a:avLst/>
          </a:prstGeom>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latin typeface="Roboto" panose="02000000000000000000" pitchFamily="2" charset="0"/>
                <a:ea typeface="Roboto" panose="02000000000000000000" pitchFamily="2" charset="0"/>
              </a:rPr>
              <a:t>“Why do I have to attend a CAB meeting when I don’t care what other departments are doing?”</a:t>
            </a:r>
            <a:endParaRPr lang="en-CA" sz="12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088540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26898AF-7A03-F140-B7B4-6BF59FD40A8E}"/>
              </a:ext>
            </a:extLst>
          </p:cNvPr>
          <p:cNvSpPr>
            <a:spLocks noGrp="1"/>
          </p:cNvSpPr>
          <p:nvPr>
            <p:ph type="body" sz="quarter" idx="11"/>
          </p:nvPr>
        </p:nvSpPr>
        <p:spPr>
          <a:xfrm>
            <a:off x="377363" y="947965"/>
            <a:ext cx="7576934" cy="837438"/>
          </a:xfrm>
        </p:spPr>
        <p:txBody>
          <a:bodyPr/>
          <a:lstStyle/>
          <a:p>
            <a:r>
              <a:rPr lang="en-US" dirty="0">
                <a:solidFill>
                  <a:srgbClr val="F17A26"/>
                </a:solidFill>
              </a:rPr>
              <a:t>Build change management by implementing assessments and stage gates around appropriate levels of the change lifecycle. </a:t>
            </a:r>
          </a:p>
        </p:txBody>
      </p:sp>
      <p:sp>
        <p:nvSpPr>
          <p:cNvPr id="3" name="Title 2">
            <a:extLst>
              <a:ext uri="{FF2B5EF4-FFF2-40B4-BE49-F238E27FC236}">
                <a16:creationId xmlns:a16="http://schemas.microsoft.com/office/drawing/2014/main" id="{F68B145A-C295-1547-A8EA-92502FAB1EA7}"/>
              </a:ext>
            </a:extLst>
          </p:cNvPr>
          <p:cNvSpPr>
            <a:spLocks noGrp="1"/>
          </p:cNvSpPr>
          <p:nvPr>
            <p:ph type="title"/>
          </p:nvPr>
        </p:nvSpPr>
        <p:spPr>
          <a:xfrm>
            <a:off x="377363" y="322724"/>
            <a:ext cx="6672725" cy="1130188"/>
          </a:xfrm>
        </p:spPr>
        <p:txBody>
          <a:bodyPr/>
          <a:lstStyle/>
          <a:p>
            <a:r>
              <a:rPr lang="en-US" dirty="0"/>
              <a:t>Info-Tech’s approach</a:t>
            </a:r>
          </a:p>
        </p:txBody>
      </p:sp>
      <p:sp>
        <p:nvSpPr>
          <p:cNvPr id="11" name="Text Placeholder 7">
            <a:extLst>
              <a:ext uri="{FF2B5EF4-FFF2-40B4-BE49-F238E27FC236}">
                <a16:creationId xmlns:a16="http://schemas.microsoft.com/office/drawing/2014/main" id="{6B241221-753B-460C-8EA2-8E0C94D4D3DB}"/>
              </a:ext>
            </a:extLst>
          </p:cNvPr>
          <p:cNvSpPr txBox="1">
            <a:spLocks/>
          </p:cNvSpPr>
          <p:nvPr/>
        </p:nvSpPr>
        <p:spPr>
          <a:xfrm>
            <a:off x="8338439" y="1775100"/>
            <a:ext cx="3418132" cy="3307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0000"/>
              </a:lnSpc>
              <a:buFont typeface="+mj-lt"/>
              <a:buAutoNum type="arabicPeriod"/>
            </a:pPr>
            <a:r>
              <a:rPr lang="en-US" sz="1600" dirty="0">
                <a:solidFill>
                  <a:schemeClr val="bg1"/>
                </a:solidFill>
                <a:latin typeface="Roboto Condensed Light" panose="02000000000000000000" pitchFamily="2" charset="0"/>
              </a:rPr>
              <a:t>Create a unified change management process that balances risk and throughput of innovation.</a:t>
            </a:r>
          </a:p>
          <a:p>
            <a:pPr marL="342900" indent="-342900">
              <a:lnSpc>
                <a:spcPct val="110000"/>
              </a:lnSpc>
              <a:buFont typeface="+mj-lt"/>
              <a:buAutoNum type="arabicPeriod"/>
            </a:pPr>
            <a:r>
              <a:rPr lang="en-US" sz="1600" dirty="0">
                <a:solidFill>
                  <a:schemeClr val="bg1"/>
                </a:solidFill>
                <a:latin typeface="Roboto Condensed Light" panose="02000000000000000000" pitchFamily="2" charset="0"/>
              </a:rPr>
              <a:t>Categorize changes based on an industry-standard risk model with objective measures of impact and likelihood.</a:t>
            </a:r>
          </a:p>
          <a:p>
            <a:pPr marL="342900" indent="-342900">
              <a:lnSpc>
                <a:spcPct val="110000"/>
              </a:lnSpc>
              <a:buFont typeface="+mj-lt"/>
              <a:buAutoNum type="arabicPeriod"/>
            </a:pPr>
            <a:r>
              <a:rPr lang="en-US" sz="1600" dirty="0">
                <a:solidFill>
                  <a:schemeClr val="bg1"/>
                </a:solidFill>
                <a:latin typeface="Roboto Condensed Light" panose="02000000000000000000" pitchFamily="2" charset="0"/>
              </a:rPr>
              <a:t>Establish and empower a Change Manager and Change Advisory Board (CAB) with the authority to manage, approve, and prioritize changes. </a:t>
            </a:r>
          </a:p>
        </p:txBody>
      </p:sp>
      <p:sp>
        <p:nvSpPr>
          <p:cNvPr id="12" name="TextBox 11">
            <a:extLst>
              <a:ext uri="{FF2B5EF4-FFF2-40B4-BE49-F238E27FC236}">
                <a16:creationId xmlns:a16="http://schemas.microsoft.com/office/drawing/2014/main" id="{D8DCEB49-21B5-40C9-8A45-30D7DAAE2A59}"/>
              </a:ext>
            </a:extLst>
          </p:cNvPr>
          <p:cNvSpPr txBox="1"/>
          <p:nvPr>
            <p:custDataLst>
              <p:tags r:id="rId1"/>
            </p:custDataLst>
          </p:nvPr>
        </p:nvSpPr>
        <p:spPr>
          <a:xfrm>
            <a:off x="9019259" y="1022154"/>
            <a:ext cx="2909092" cy="253220"/>
          </a:xfrm>
          <a:prstGeom prst="rect">
            <a:avLst/>
          </a:prstGeom>
        </p:spPr>
        <p:txBody>
          <a:bodyPr vert="horz" wrap="square" lIns="0" tIns="6931" rIns="0" bIns="0" rtlCol="0">
            <a:spAutoFit/>
          </a:bodyPr>
          <a:lstStyle/>
          <a:p>
            <a:pPr marL="7701" marR="242975" algn="ctr">
              <a:spcBef>
                <a:spcPts val="55"/>
              </a:spcBef>
            </a:pPr>
            <a:r>
              <a:rPr lang="en-US" sz="1600" b="1" spc="-30" dirty="0">
                <a:solidFill>
                  <a:schemeClr val="bg1"/>
                </a:solidFill>
                <a:latin typeface="Montserrat" panose="00000500000000000000" pitchFamily="2" charset="0"/>
                <a:cs typeface="Arial Narrow"/>
              </a:rPr>
              <a:t>The Info-Tech difference:</a:t>
            </a:r>
            <a:endParaRPr lang="en-CA" sz="1600" b="1" spc="-30" dirty="0">
              <a:solidFill>
                <a:schemeClr val="bg1"/>
              </a:solidFill>
              <a:latin typeface="Montserrat" panose="00000500000000000000" pitchFamily="2" charset="0"/>
              <a:cs typeface="Arial Narrow"/>
            </a:endParaRPr>
          </a:p>
        </p:txBody>
      </p:sp>
      <p:pic>
        <p:nvPicPr>
          <p:cNvPr id="10" name="Picture 9">
            <a:extLst>
              <a:ext uri="{FF2B5EF4-FFF2-40B4-BE49-F238E27FC236}">
                <a16:creationId xmlns:a16="http://schemas.microsoft.com/office/drawing/2014/main" id="{0791E580-D274-472D-A05A-BF3E98C8EA12}"/>
              </a:ext>
            </a:extLst>
          </p:cNvPr>
          <p:cNvPicPr>
            <a:picLocks noChangeAspect="1"/>
          </p:cNvPicPr>
          <p:nvPr/>
        </p:nvPicPr>
        <p:blipFill>
          <a:blip r:embed="rId3"/>
          <a:stretch>
            <a:fillRect/>
          </a:stretch>
        </p:blipFill>
        <p:spPr>
          <a:xfrm>
            <a:off x="8210701" y="690018"/>
            <a:ext cx="923025" cy="923025"/>
          </a:xfrm>
          <a:prstGeom prst="rect">
            <a:avLst/>
          </a:prstGeom>
        </p:spPr>
      </p:pic>
      <p:sp>
        <p:nvSpPr>
          <p:cNvPr id="48" name="Freeform 58">
            <a:extLst>
              <a:ext uri="{FF2B5EF4-FFF2-40B4-BE49-F238E27FC236}">
                <a16:creationId xmlns:a16="http://schemas.microsoft.com/office/drawing/2014/main" id="{1D6FB2D4-8490-4BE9-9A4A-19D7D388DF54}"/>
              </a:ext>
            </a:extLst>
          </p:cNvPr>
          <p:cNvSpPr/>
          <p:nvPr/>
        </p:nvSpPr>
        <p:spPr>
          <a:xfrm>
            <a:off x="2072686" y="1702818"/>
            <a:ext cx="2663799" cy="2054486"/>
          </a:xfrm>
          <a:custGeom>
            <a:avLst/>
            <a:gdLst>
              <a:gd name="connsiteX0" fmla="*/ 3686383 w 5327597"/>
              <a:gd name="connsiteY0" fmla="*/ 0 h 4108972"/>
              <a:gd name="connsiteX1" fmla="*/ 5327597 w 5327597"/>
              <a:gd name="connsiteY1" fmla="*/ 2039909 h 4108972"/>
              <a:gd name="connsiteX2" fmla="*/ 3686383 w 5327597"/>
              <a:gd name="connsiteY2" fmla="*/ 4079818 h 4108972"/>
              <a:gd name="connsiteX3" fmla="*/ 3686383 w 5327597"/>
              <a:gd name="connsiteY3" fmla="*/ 3510357 h 4108972"/>
              <a:gd name="connsiteX4" fmla="*/ 3632441 w 5327597"/>
              <a:gd name="connsiteY4" fmla="*/ 3513081 h 4108972"/>
              <a:gd name="connsiteX5" fmla="*/ 2543596 w 5327597"/>
              <a:gd name="connsiteY5" fmla="*/ 4088237 h 4108972"/>
              <a:gd name="connsiteX6" fmla="*/ 2527896 w 5327597"/>
              <a:gd name="connsiteY6" fmla="*/ 4108972 h 4108972"/>
              <a:gd name="connsiteX7" fmla="*/ 1833994 w 5327597"/>
              <a:gd name="connsiteY7" fmla="*/ 2318273 h 4108972"/>
              <a:gd name="connsiteX8" fmla="*/ 0 w 5327597"/>
              <a:gd name="connsiteY8" fmla="*/ 2602797 h 4108972"/>
              <a:gd name="connsiteX9" fmla="*/ 6877 w 5327597"/>
              <a:gd name="connsiteY9" fmla="*/ 2592068 h 4108972"/>
              <a:gd name="connsiteX10" fmla="*/ 3565246 w 5327597"/>
              <a:gd name="connsiteY10" fmla="*/ 580870 h 4108972"/>
              <a:gd name="connsiteX11" fmla="*/ 3686383 w 5327597"/>
              <a:gd name="connsiteY11" fmla="*/ 577807 h 410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27597" h="4108972">
                <a:moveTo>
                  <a:pt x="3686383" y="0"/>
                </a:moveTo>
                <a:lnTo>
                  <a:pt x="5327597" y="2039909"/>
                </a:lnTo>
                <a:lnTo>
                  <a:pt x="3686383" y="4079818"/>
                </a:lnTo>
                <a:lnTo>
                  <a:pt x="3686383" y="3510357"/>
                </a:lnTo>
                <a:lnTo>
                  <a:pt x="3632441" y="3513081"/>
                </a:lnTo>
                <a:cubicBezTo>
                  <a:pt x="3196819" y="3557321"/>
                  <a:pt x="2811428" y="3771481"/>
                  <a:pt x="2543596" y="4088237"/>
                </a:cubicBezTo>
                <a:lnTo>
                  <a:pt x="2527896" y="4108972"/>
                </a:lnTo>
                <a:lnTo>
                  <a:pt x="1833994" y="2318273"/>
                </a:lnTo>
                <a:lnTo>
                  <a:pt x="0" y="2602797"/>
                </a:lnTo>
                <a:lnTo>
                  <a:pt x="6877" y="2592068"/>
                </a:lnTo>
                <a:cubicBezTo>
                  <a:pt x="787960" y="1435914"/>
                  <a:pt x="2083624" y="655974"/>
                  <a:pt x="3565246" y="580870"/>
                </a:cubicBezTo>
                <a:lnTo>
                  <a:pt x="3686383" y="577807"/>
                </a:lnTo>
                <a:close/>
              </a:path>
            </a:pathLst>
          </a:custGeom>
          <a:solidFill>
            <a:srgbClr val="15466D"/>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49" name="Freeform 89">
            <a:extLst>
              <a:ext uri="{FF2B5EF4-FFF2-40B4-BE49-F238E27FC236}">
                <a16:creationId xmlns:a16="http://schemas.microsoft.com/office/drawing/2014/main" id="{2332B28A-FF61-438A-B822-9516DBC1C447}"/>
              </a:ext>
            </a:extLst>
          </p:cNvPr>
          <p:cNvSpPr/>
          <p:nvPr/>
        </p:nvSpPr>
        <p:spPr>
          <a:xfrm>
            <a:off x="4134027" y="1998334"/>
            <a:ext cx="2019671" cy="2118342"/>
          </a:xfrm>
          <a:custGeom>
            <a:avLst/>
            <a:gdLst>
              <a:gd name="connsiteX0" fmla="*/ 39215 w 4039341"/>
              <a:gd name="connsiteY0" fmla="*/ 0 h 4236684"/>
              <a:gd name="connsiteX1" fmla="*/ 188984 w 4039341"/>
              <a:gd name="connsiteY1" fmla="*/ 12100 h 4236684"/>
              <a:gd name="connsiteX2" fmla="*/ 3471808 w 4039341"/>
              <a:gd name="connsiteY2" fmla="*/ 2001036 h 4236684"/>
              <a:gd name="connsiteX3" fmla="*/ 3528904 w 4039341"/>
              <a:gd name="connsiteY3" fmla="*/ 2090097 h 4236684"/>
              <a:gd name="connsiteX4" fmla="*/ 4039341 w 4039341"/>
              <a:gd name="connsiteY4" fmla="*/ 1795396 h 4236684"/>
              <a:gd name="connsiteX5" fmla="*/ 3093334 w 4039341"/>
              <a:gd name="connsiteY5" fmla="*/ 4236684 h 4236684"/>
              <a:gd name="connsiteX6" fmla="*/ 506114 w 4039341"/>
              <a:gd name="connsiteY6" fmla="*/ 3835305 h 4236684"/>
              <a:gd name="connsiteX7" fmla="*/ 983313 w 4039341"/>
              <a:gd name="connsiteY7" fmla="*/ 3559794 h 4236684"/>
              <a:gd name="connsiteX8" fmla="*/ 949325 w 4039341"/>
              <a:gd name="connsiteY8" fmla="*/ 3514271 h 4236684"/>
              <a:gd name="connsiteX9" fmla="*/ 29668 w 4039341"/>
              <a:gd name="connsiteY9" fmla="*/ 2951216 h 4236684"/>
              <a:gd name="connsiteX10" fmla="*/ 0 w 4039341"/>
              <a:gd name="connsiteY10" fmla="*/ 2946499 h 4236684"/>
              <a:gd name="connsiteX11" fmla="*/ 1204914 w 4039341"/>
              <a:gd name="connsiteY11" fmla="*/ 1448878 h 423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9341" h="4236684">
                <a:moveTo>
                  <a:pt x="39215" y="0"/>
                </a:moveTo>
                <a:lnTo>
                  <a:pt x="188984" y="12100"/>
                </a:lnTo>
                <a:cubicBezTo>
                  <a:pt x="1555009" y="163904"/>
                  <a:pt x="2739543" y="917142"/>
                  <a:pt x="3471808" y="2001036"/>
                </a:cubicBezTo>
                <a:lnTo>
                  <a:pt x="3528904" y="2090097"/>
                </a:lnTo>
                <a:lnTo>
                  <a:pt x="4039341" y="1795396"/>
                </a:lnTo>
                <a:lnTo>
                  <a:pt x="3093334" y="4236684"/>
                </a:lnTo>
                <a:lnTo>
                  <a:pt x="506114" y="3835305"/>
                </a:lnTo>
                <a:lnTo>
                  <a:pt x="983313" y="3559794"/>
                </a:lnTo>
                <a:lnTo>
                  <a:pt x="949325" y="3514271"/>
                </a:lnTo>
                <a:cubicBezTo>
                  <a:pt x="718663" y="3233923"/>
                  <a:pt x="397077" y="3031204"/>
                  <a:pt x="29668" y="2951216"/>
                </a:cubicBezTo>
                <a:lnTo>
                  <a:pt x="0" y="2946499"/>
                </a:lnTo>
                <a:lnTo>
                  <a:pt x="1204914" y="1448878"/>
                </a:lnTo>
                <a:close/>
              </a:path>
            </a:pathLst>
          </a:custGeom>
          <a:solidFill>
            <a:srgbClr val="299C47"/>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0" name="Freeform 90">
            <a:extLst>
              <a:ext uri="{FF2B5EF4-FFF2-40B4-BE49-F238E27FC236}">
                <a16:creationId xmlns:a16="http://schemas.microsoft.com/office/drawing/2014/main" id="{3A5FF8E8-FF2E-4612-AD74-B632D9F770F1}"/>
              </a:ext>
            </a:extLst>
          </p:cNvPr>
          <p:cNvSpPr/>
          <p:nvPr/>
        </p:nvSpPr>
        <p:spPr>
          <a:xfrm>
            <a:off x="4483107" y="3250526"/>
            <a:ext cx="1777508" cy="2390646"/>
          </a:xfrm>
          <a:custGeom>
            <a:avLst/>
            <a:gdLst>
              <a:gd name="connsiteX0" fmla="*/ 3066445 w 3555015"/>
              <a:gd name="connsiteY0" fmla="*/ 0 h 4781291"/>
              <a:gd name="connsiteX1" fmla="*/ 3127652 w 3555015"/>
              <a:gd name="connsiteY1" fmla="*/ 121322 h 4781291"/>
              <a:gd name="connsiteX2" fmla="*/ 3555015 w 3555015"/>
              <a:gd name="connsiteY2" fmla="*/ 2054677 h 4781291"/>
              <a:gd name="connsiteX3" fmla="*/ 3127652 w 3555015"/>
              <a:gd name="connsiteY3" fmla="*/ 3988033 h 4781291"/>
              <a:gd name="connsiteX4" fmla="*/ 3066031 w 3555015"/>
              <a:gd name="connsiteY4" fmla="*/ 4110176 h 4781291"/>
              <a:gd name="connsiteX5" fmla="*/ 3533227 w 3555015"/>
              <a:gd name="connsiteY5" fmla="*/ 4379912 h 4781291"/>
              <a:gd name="connsiteX6" fmla="*/ 946006 w 3555015"/>
              <a:gd name="connsiteY6" fmla="*/ 4781291 h 4781291"/>
              <a:gd name="connsiteX7" fmla="*/ 0 w 3555015"/>
              <a:gd name="connsiteY7" fmla="*/ 2340003 h 4781291"/>
              <a:gd name="connsiteX8" fmla="*/ 516821 w 3555015"/>
              <a:gd name="connsiteY8" fmla="*/ 2638390 h 4781291"/>
              <a:gd name="connsiteX9" fmla="*/ 551368 w 3555015"/>
              <a:gd name="connsiteY9" fmla="*/ 2544001 h 4781291"/>
              <a:gd name="connsiteX10" fmla="*/ 625347 w 3555015"/>
              <a:gd name="connsiteY10" fmla="*/ 2054677 h 4781291"/>
              <a:gd name="connsiteX11" fmla="*/ 551368 w 3555015"/>
              <a:gd name="connsiteY11" fmla="*/ 1565354 h 4781291"/>
              <a:gd name="connsiteX12" fmla="*/ 505153 w 3555015"/>
              <a:gd name="connsiteY12" fmla="*/ 1439085 h 4781291"/>
              <a:gd name="connsiteX13" fmla="*/ 2395173 w 3555015"/>
              <a:gd name="connsiteY13" fmla="*/ 1732301 h 478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55015" h="4781291">
                <a:moveTo>
                  <a:pt x="3066445" y="0"/>
                </a:moveTo>
                <a:lnTo>
                  <a:pt x="3127652" y="121322"/>
                </a:lnTo>
                <a:cubicBezTo>
                  <a:pt x="3401862" y="708605"/>
                  <a:pt x="3555015" y="1363756"/>
                  <a:pt x="3555015" y="2054677"/>
                </a:cubicBezTo>
                <a:cubicBezTo>
                  <a:pt x="3555015" y="2745599"/>
                  <a:pt x="3401862" y="3400749"/>
                  <a:pt x="3127652" y="3988033"/>
                </a:cubicBezTo>
                <a:lnTo>
                  <a:pt x="3066031" y="4110176"/>
                </a:lnTo>
                <a:lnTo>
                  <a:pt x="3533227" y="4379912"/>
                </a:lnTo>
                <a:lnTo>
                  <a:pt x="946006" y="4781291"/>
                </a:lnTo>
                <a:lnTo>
                  <a:pt x="0" y="2340003"/>
                </a:lnTo>
                <a:lnTo>
                  <a:pt x="516821" y="2638390"/>
                </a:lnTo>
                <a:lnTo>
                  <a:pt x="551368" y="2544001"/>
                </a:lnTo>
                <a:cubicBezTo>
                  <a:pt x="599447" y="2389424"/>
                  <a:pt x="625347" y="2225075"/>
                  <a:pt x="625347" y="2054677"/>
                </a:cubicBezTo>
                <a:cubicBezTo>
                  <a:pt x="625347" y="1884279"/>
                  <a:pt x="599447" y="1719931"/>
                  <a:pt x="551368" y="1565354"/>
                </a:cubicBezTo>
                <a:lnTo>
                  <a:pt x="505153" y="1439085"/>
                </a:lnTo>
                <a:lnTo>
                  <a:pt x="2395173" y="1732301"/>
                </a:lnTo>
                <a:close/>
              </a:path>
            </a:pathLst>
          </a:custGeom>
          <a:solidFill>
            <a:srgbClr val="494A4A"/>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1" name="Freeform 57">
            <a:extLst>
              <a:ext uri="{FF2B5EF4-FFF2-40B4-BE49-F238E27FC236}">
                <a16:creationId xmlns:a16="http://schemas.microsoft.com/office/drawing/2014/main" id="{63E929E7-D942-4519-9F40-622F90E06038}"/>
              </a:ext>
            </a:extLst>
          </p:cNvPr>
          <p:cNvSpPr/>
          <p:nvPr/>
        </p:nvSpPr>
        <p:spPr>
          <a:xfrm>
            <a:off x="1685439" y="2861955"/>
            <a:ext cx="1777246" cy="2434805"/>
          </a:xfrm>
          <a:custGeom>
            <a:avLst/>
            <a:gdLst>
              <a:gd name="connsiteX0" fmla="*/ 2608485 w 3554492"/>
              <a:gd name="connsiteY0" fmla="*/ 0 h 4869609"/>
              <a:gd name="connsiteX1" fmla="*/ 3554492 w 3554492"/>
              <a:gd name="connsiteY1" fmla="*/ 2441288 h 4869609"/>
              <a:gd name="connsiteX2" fmla="*/ 3072590 w 3554492"/>
              <a:gd name="connsiteY2" fmla="*/ 2163062 h 4869609"/>
              <a:gd name="connsiteX3" fmla="*/ 3058980 w 3554492"/>
              <a:gd name="connsiteY3" fmla="*/ 2191315 h 4869609"/>
              <a:gd name="connsiteX4" fmla="*/ 2929668 w 3554492"/>
              <a:gd name="connsiteY4" fmla="*/ 2831820 h 4869609"/>
              <a:gd name="connsiteX5" fmla="*/ 3003647 w 3554492"/>
              <a:gd name="connsiteY5" fmla="*/ 3321143 h 4869609"/>
              <a:gd name="connsiteX6" fmla="*/ 3034778 w 3554492"/>
              <a:gd name="connsiteY6" fmla="*/ 3406202 h 4869609"/>
              <a:gd name="connsiteX7" fmla="*/ 1159839 w 3554492"/>
              <a:gd name="connsiteY7" fmla="*/ 3115326 h 4869609"/>
              <a:gd name="connsiteX8" fmla="*/ 480050 w 3554492"/>
              <a:gd name="connsiteY8" fmla="*/ 4869609 h 4869609"/>
              <a:gd name="connsiteX9" fmla="*/ 427363 w 3554492"/>
              <a:gd name="connsiteY9" fmla="*/ 4765176 h 4869609"/>
              <a:gd name="connsiteX10" fmla="*/ 0 w 3554492"/>
              <a:gd name="connsiteY10" fmla="*/ 2831820 h 4869609"/>
              <a:gd name="connsiteX11" fmla="*/ 427363 w 3554492"/>
              <a:gd name="connsiteY11" fmla="*/ 898465 h 4869609"/>
              <a:gd name="connsiteX12" fmla="*/ 529971 w 3554492"/>
              <a:gd name="connsiteY12" fmla="*/ 695080 h 4869609"/>
              <a:gd name="connsiteX13" fmla="*/ 21266 w 3554492"/>
              <a:gd name="connsiteY13" fmla="*/ 401379 h 486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54492" h="4869609">
                <a:moveTo>
                  <a:pt x="2608485" y="0"/>
                </a:moveTo>
                <a:lnTo>
                  <a:pt x="3554492" y="2441288"/>
                </a:lnTo>
                <a:lnTo>
                  <a:pt x="3072590" y="2163062"/>
                </a:lnTo>
                <a:lnTo>
                  <a:pt x="3058980" y="2191315"/>
                </a:lnTo>
                <a:cubicBezTo>
                  <a:pt x="2975713" y="2388181"/>
                  <a:pt x="2929668" y="2604623"/>
                  <a:pt x="2929668" y="2831820"/>
                </a:cubicBezTo>
                <a:cubicBezTo>
                  <a:pt x="2929668" y="3002218"/>
                  <a:pt x="2955568" y="3166567"/>
                  <a:pt x="3003647" y="3321143"/>
                </a:cubicBezTo>
                <a:lnTo>
                  <a:pt x="3034778" y="3406202"/>
                </a:lnTo>
                <a:lnTo>
                  <a:pt x="1159839" y="3115326"/>
                </a:lnTo>
                <a:lnTo>
                  <a:pt x="480050" y="4869609"/>
                </a:lnTo>
                <a:lnTo>
                  <a:pt x="427363" y="4765176"/>
                </a:lnTo>
                <a:cubicBezTo>
                  <a:pt x="153154" y="4177892"/>
                  <a:pt x="0" y="3522742"/>
                  <a:pt x="0" y="2831820"/>
                </a:cubicBezTo>
                <a:cubicBezTo>
                  <a:pt x="0" y="2140899"/>
                  <a:pt x="153154" y="1485748"/>
                  <a:pt x="427363" y="898465"/>
                </a:cubicBezTo>
                <a:lnTo>
                  <a:pt x="529971" y="695080"/>
                </a:lnTo>
                <a:lnTo>
                  <a:pt x="21266" y="401379"/>
                </a:lnTo>
                <a:close/>
              </a:path>
            </a:pathLst>
          </a:custGeom>
          <a:solidFill>
            <a:srgbClr val="5090C4"/>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2" name="Freeform 56">
            <a:extLst>
              <a:ext uri="{FF2B5EF4-FFF2-40B4-BE49-F238E27FC236}">
                <a16:creationId xmlns:a16="http://schemas.microsoft.com/office/drawing/2014/main" id="{765D1D75-88D9-4C21-A3E4-B90E52E9678C}"/>
              </a:ext>
            </a:extLst>
          </p:cNvPr>
          <p:cNvSpPr/>
          <p:nvPr/>
        </p:nvSpPr>
        <p:spPr>
          <a:xfrm>
            <a:off x="1792356" y="4419616"/>
            <a:ext cx="2023302" cy="2137424"/>
          </a:xfrm>
          <a:custGeom>
            <a:avLst/>
            <a:gdLst>
              <a:gd name="connsiteX0" fmla="*/ 946006 w 4046603"/>
              <a:gd name="connsiteY0" fmla="*/ 0 h 4274848"/>
              <a:gd name="connsiteX1" fmla="*/ 3533227 w 4046603"/>
              <a:gd name="connsiteY1" fmla="*/ 401379 h 4274848"/>
              <a:gd name="connsiteX2" fmla="*/ 3035749 w 4046603"/>
              <a:gd name="connsiteY2" fmla="*/ 688598 h 4274848"/>
              <a:gd name="connsiteX3" fmla="*/ 3090017 w 4046603"/>
              <a:gd name="connsiteY3" fmla="*/ 761284 h 4274848"/>
              <a:gd name="connsiteX4" fmla="*/ 4009674 w 4046603"/>
              <a:gd name="connsiteY4" fmla="*/ 1324339 h 4274848"/>
              <a:gd name="connsiteX5" fmla="*/ 4046603 w 4046603"/>
              <a:gd name="connsiteY5" fmla="*/ 1330211 h 4274848"/>
              <a:gd name="connsiteX6" fmla="*/ 2834427 w 4046603"/>
              <a:gd name="connsiteY6" fmla="*/ 2836857 h 4274848"/>
              <a:gd name="connsiteX7" fmla="*/ 3991366 w 4046603"/>
              <a:gd name="connsiteY7" fmla="*/ 4274848 h 4274848"/>
              <a:gd name="connsiteX8" fmla="*/ 3850358 w 4046603"/>
              <a:gd name="connsiteY8" fmla="*/ 4263455 h 4274848"/>
              <a:gd name="connsiteX9" fmla="*/ 567534 w 4046603"/>
              <a:gd name="connsiteY9" fmla="*/ 2274519 h 4274848"/>
              <a:gd name="connsiteX10" fmla="*/ 492251 w 4046603"/>
              <a:gd name="connsiteY10" fmla="*/ 2157087 h 4274848"/>
              <a:gd name="connsiteX11" fmla="*/ 0 w 4046603"/>
              <a:gd name="connsiteY11" fmla="*/ 2441288 h 427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46603" h="4274848">
                <a:moveTo>
                  <a:pt x="946006" y="0"/>
                </a:moveTo>
                <a:lnTo>
                  <a:pt x="3533227" y="401379"/>
                </a:lnTo>
                <a:lnTo>
                  <a:pt x="3035749" y="688598"/>
                </a:lnTo>
                <a:lnTo>
                  <a:pt x="3090017" y="761284"/>
                </a:lnTo>
                <a:cubicBezTo>
                  <a:pt x="3320679" y="1041633"/>
                  <a:pt x="3642265" y="1244352"/>
                  <a:pt x="4009674" y="1324339"/>
                </a:cubicBezTo>
                <a:lnTo>
                  <a:pt x="4046603" y="1330211"/>
                </a:lnTo>
                <a:lnTo>
                  <a:pt x="2834427" y="2836857"/>
                </a:lnTo>
                <a:lnTo>
                  <a:pt x="3991366" y="4274848"/>
                </a:lnTo>
                <a:lnTo>
                  <a:pt x="3850358" y="4263455"/>
                </a:lnTo>
                <a:cubicBezTo>
                  <a:pt x="2484333" y="4111651"/>
                  <a:pt x="1299799" y="3358413"/>
                  <a:pt x="567534" y="2274519"/>
                </a:cubicBezTo>
                <a:lnTo>
                  <a:pt x="492251" y="2157087"/>
                </a:lnTo>
                <a:lnTo>
                  <a:pt x="0" y="2441288"/>
                </a:lnTo>
                <a:close/>
              </a:path>
            </a:pathLst>
          </a:custGeom>
          <a:solidFill>
            <a:srgbClr val="2576B7"/>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3" name="Freeform 91">
            <a:extLst>
              <a:ext uri="{FF2B5EF4-FFF2-40B4-BE49-F238E27FC236}">
                <a16:creationId xmlns:a16="http://schemas.microsoft.com/office/drawing/2014/main" id="{F5866A1A-1AEE-440A-9627-74EE689D05BB}"/>
              </a:ext>
            </a:extLst>
          </p:cNvPr>
          <p:cNvSpPr/>
          <p:nvPr/>
        </p:nvSpPr>
        <p:spPr>
          <a:xfrm>
            <a:off x="3209570" y="4780845"/>
            <a:ext cx="2701275" cy="2077155"/>
          </a:xfrm>
          <a:custGeom>
            <a:avLst/>
            <a:gdLst>
              <a:gd name="connsiteX0" fmla="*/ 2826323 w 5402550"/>
              <a:gd name="connsiteY0" fmla="*/ 0 h 4154310"/>
              <a:gd name="connsiteX1" fmla="*/ 3493081 w 5402550"/>
              <a:gd name="connsiteY1" fmla="*/ 1720654 h 4154310"/>
              <a:gd name="connsiteX2" fmla="*/ 5402550 w 5402550"/>
              <a:gd name="connsiteY2" fmla="*/ 1424421 h 4154310"/>
              <a:gd name="connsiteX3" fmla="*/ 5320721 w 5402550"/>
              <a:gd name="connsiteY3" fmla="*/ 1552063 h 4154310"/>
              <a:gd name="connsiteX4" fmla="*/ 1762352 w 5402550"/>
              <a:gd name="connsiteY4" fmla="*/ 3563261 h 4154310"/>
              <a:gd name="connsiteX5" fmla="*/ 1641214 w 5402550"/>
              <a:gd name="connsiteY5" fmla="*/ 3566324 h 4154310"/>
              <a:gd name="connsiteX6" fmla="*/ 1641214 w 5402550"/>
              <a:gd name="connsiteY6" fmla="*/ 4154310 h 4154310"/>
              <a:gd name="connsiteX7" fmla="*/ 0 w 5402550"/>
              <a:gd name="connsiteY7" fmla="*/ 2114401 h 4154310"/>
              <a:gd name="connsiteX8" fmla="*/ 1641214 w 5402550"/>
              <a:gd name="connsiteY8" fmla="*/ 74492 h 4154310"/>
              <a:gd name="connsiteX9" fmla="*/ 1641214 w 5402550"/>
              <a:gd name="connsiteY9" fmla="*/ 633774 h 4154310"/>
              <a:gd name="connsiteX10" fmla="*/ 1695157 w 5402550"/>
              <a:gd name="connsiteY10" fmla="*/ 631050 h 4154310"/>
              <a:gd name="connsiteX11" fmla="*/ 2784002 w 5402550"/>
              <a:gd name="connsiteY11" fmla="*/ 55895 h 41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02550" h="4154310">
                <a:moveTo>
                  <a:pt x="2826323" y="0"/>
                </a:moveTo>
                <a:lnTo>
                  <a:pt x="3493081" y="1720654"/>
                </a:lnTo>
                <a:lnTo>
                  <a:pt x="5402550" y="1424421"/>
                </a:lnTo>
                <a:lnTo>
                  <a:pt x="5320721" y="1552063"/>
                </a:lnTo>
                <a:cubicBezTo>
                  <a:pt x="4539638" y="2708217"/>
                  <a:pt x="3243974" y="3488157"/>
                  <a:pt x="1762352" y="3563261"/>
                </a:cubicBezTo>
                <a:lnTo>
                  <a:pt x="1641214" y="3566324"/>
                </a:lnTo>
                <a:lnTo>
                  <a:pt x="1641214" y="4154310"/>
                </a:lnTo>
                <a:lnTo>
                  <a:pt x="0" y="2114401"/>
                </a:lnTo>
                <a:lnTo>
                  <a:pt x="1641214" y="74492"/>
                </a:lnTo>
                <a:lnTo>
                  <a:pt x="1641214" y="633774"/>
                </a:lnTo>
                <a:lnTo>
                  <a:pt x="1695157" y="631050"/>
                </a:lnTo>
                <a:cubicBezTo>
                  <a:pt x="2130779" y="586811"/>
                  <a:pt x="2516170" y="372651"/>
                  <a:pt x="2784002" y="55895"/>
                </a:cubicBezTo>
                <a:close/>
              </a:path>
            </a:pathLst>
          </a:custGeom>
          <a:solidFill>
            <a:srgbClr val="71717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4" name="TextBox 53">
            <a:extLst>
              <a:ext uri="{FF2B5EF4-FFF2-40B4-BE49-F238E27FC236}">
                <a16:creationId xmlns:a16="http://schemas.microsoft.com/office/drawing/2014/main" id="{319407E1-4748-4391-AD1D-9FAB8447E63A}"/>
              </a:ext>
            </a:extLst>
          </p:cNvPr>
          <p:cNvSpPr txBox="1"/>
          <p:nvPr/>
        </p:nvSpPr>
        <p:spPr>
          <a:xfrm>
            <a:off x="4512631" y="3127347"/>
            <a:ext cx="2049631" cy="409599"/>
          </a:xfrm>
          <a:prstGeom prst="rect">
            <a:avLst/>
          </a:prstGeom>
          <a:noFill/>
        </p:spPr>
        <p:txBody>
          <a:bodyPr wrap="square" rtlCol="0" anchor="ctr" anchorCtr="0">
            <a:spAutoFit/>
          </a:bodyPr>
          <a:lstStyle/>
          <a:p>
            <a:pPr>
              <a:lnSpc>
                <a:spcPct val="110000"/>
              </a:lnSpc>
            </a:pPr>
            <a:r>
              <a:rPr lang="en-US" sz="2000" b="1" dirty="0">
                <a:solidFill>
                  <a:srgbClr val="FFFFFF"/>
                </a:solidFill>
                <a:latin typeface="Montserrat SemiBold" pitchFamily="2" charset="77"/>
                <a:ea typeface="League Spartan" charset="0"/>
                <a:cs typeface="Poppins" pitchFamily="2" charset="77"/>
              </a:rPr>
              <a:t>Request</a:t>
            </a:r>
          </a:p>
        </p:txBody>
      </p:sp>
      <p:sp>
        <p:nvSpPr>
          <p:cNvPr id="55" name="TextBox 54">
            <a:extLst>
              <a:ext uri="{FF2B5EF4-FFF2-40B4-BE49-F238E27FC236}">
                <a16:creationId xmlns:a16="http://schemas.microsoft.com/office/drawing/2014/main" id="{D1800D1F-E1CB-4D6C-8EBA-9BA39293DDA6}"/>
              </a:ext>
            </a:extLst>
          </p:cNvPr>
          <p:cNvSpPr txBox="1"/>
          <p:nvPr/>
        </p:nvSpPr>
        <p:spPr>
          <a:xfrm>
            <a:off x="1221367" y="3568889"/>
            <a:ext cx="2590398" cy="409599"/>
          </a:xfrm>
          <a:prstGeom prst="rect">
            <a:avLst/>
          </a:prstGeom>
          <a:noFill/>
        </p:spPr>
        <p:txBody>
          <a:bodyPr wrap="square" rtlCol="0" anchor="ctr" anchorCtr="0">
            <a:spAutoFit/>
          </a:bodyPr>
          <a:lstStyle/>
          <a:p>
            <a:pPr algn="ctr">
              <a:lnSpc>
                <a:spcPct val="110000"/>
              </a:lnSpc>
            </a:pPr>
            <a:r>
              <a:rPr lang="en-US" sz="2000" b="1" dirty="0">
                <a:solidFill>
                  <a:srgbClr val="FFFFFF"/>
                </a:solidFill>
                <a:latin typeface="Montserrat SemiBold" pitchFamily="2" charset="77"/>
                <a:ea typeface="League Spartan" charset="0"/>
                <a:cs typeface="Poppins" pitchFamily="2" charset="77"/>
              </a:rPr>
              <a:t>Implement</a:t>
            </a:r>
            <a:endParaRPr lang="en-US" sz="1800" b="1" dirty="0">
              <a:solidFill>
                <a:srgbClr val="FFFFFF"/>
              </a:solidFill>
              <a:latin typeface="Montserrat SemiBold" pitchFamily="2" charset="77"/>
              <a:ea typeface="League Spartan" charset="0"/>
              <a:cs typeface="Poppins" pitchFamily="2" charset="77"/>
            </a:endParaRPr>
          </a:p>
        </p:txBody>
      </p:sp>
      <p:sp>
        <p:nvSpPr>
          <p:cNvPr id="56" name="TextBox 55">
            <a:extLst>
              <a:ext uri="{FF2B5EF4-FFF2-40B4-BE49-F238E27FC236}">
                <a16:creationId xmlns:a16="http://schemas.microsoft.com/office/drawing/2014/main" id="{085E8001-4754-41AA-9C46-9C82EE3A074E}"/>
              </a:ext>
            </a:extLst>
          </p:cNvPr>
          <p:cNvSpPr txBox="1"/>
          <p:nvPr/>
        </p:nvSpPr>
        <p:spPr>
          <a:xfrm>
            <a:off x="2500660" y="2352477"/>
            <a:ext cx="2006163" cy="409599"/>
          </a:xfrm>
          <a:prstGeom prst="rect">
            <a:avLst/>
          </a:prstGeom>
          <a:noFill/>
        </p:spPr>
        <p:txBody>
          <a:bodyPr wrap="square" rtlCol="0" anchor="ctr" anchorCtr="0">
            <a:spAutoFit/>
          </a:bodyPr>
          <a:lstStyle/>
          <a:p>
            <a:pPr algn="ctr">
              <a:lnSpc>
                <a:spcPct val="110000"/>
              </a:lnSpc>
            </a:pPr>
            <a:r>
              <a:rPr lang="en-US" sz="2000" b="1" dirty="0">
                <a:solidFill>
                  <a:srgbClr val="FFFFFF"/>
                </a:solidFill>
                <a:latin typeface="Montserrat SemiBold" pitchFamily="2" charset="77"/>
                <a:ea typeface="League Spartan" charset="0"/>
                <a:cs typeface="Poppins" pitchFamily="2" charset="77"/>
              </a:rPr>
              <a:t>Improve</a:t>
            </a:r>
          </a:p>
        </p:txBody>
      </p:sp>
      <p:sp>
        <p:nvSpPr>
          <p:cNvPr id="57" name="TextBox 56">
            <a:extLst>
              <a:ext uri="{FF2B5EF4-FFF2-40B4-BE49-F238E27FC236}">
                <a16:creationId xmlns:a16="http://schemas.microsoft.com/office/drawing/2014/main" id="{75B04FE1-C890-4323-9615-3E0FE3794491}"/>
              </a:ext>
            </a:extLst>
          </p:cNvPr>
          <p:cNvSpPr txBox="1"/>
          <p:nvPr/>
        </p:nvSpPr>
        <p:spPr>
          <a:xfrm>
            <a:off x="4721565" y="4360803"/>
            <a:ext cx="1637887" cy="409599"/>
          </a:xfrm>
          <a:prstGeom prst="rect">
            <a:avLst/>
          </a:prstGeom>
          <a:noFill/>
        </p:spPr>
        <p:txBody>
          <a:bodyPr wrap="square" rtlCol="0" anchor="ctr" anchorCtr="0">
            <a:spAutoFit/>
          </a:bodyPr>
          <a:lstStyle/>
          <a:p>
            <a:pPr algn="ctr">
              <a:lnSpc>
                <a:spcPct val="110000"/>
              </a:lnSpc>
            </a:pPr>
            <a:r>
              <a:rPr lang="en-US" sz="2000" b="1" dirty="0">
                <a:solidFill>
                  <a:srgbClr val="FFFFFF"/>
                </a:solidFill>
                <a:latin typeface="Montserrat SemiBold" pitchFamily="2" charset="77"/>
                <a:ea typeface="League Spartan" charset="0"/>
                <a:cs typeface="Poppins" pitchFamily="2" charset="77"/>
              </a:rPr>
              <a:t>Assess</a:t>
            </a:r>
          </a:p>
        </p:txBody>
      </p:sp>
      <p:sp>
        <p:nvSpPr>
          <p:cNvPr id="58" name="TextBox 57">
            <a:extLst>
              <a:ext uri="{FF2B5EF4-FFF2-40B4-BE49-F238E27FC236}">
                <a16:creationId xmlns:a16="http://schemas.microsoft.com/office/drawing/2014/main" id="{BE9E0285-DD1F-46E8-8A26-799032F51123}"/>
              </a:ext>
            </a:extLst>
          </p:cNvPr>
          <p:cNvSpPr txBox="1"/>
          <p:nvPr/>
        </p:nvSpPr>
        <p:spPr>
          <a:xfrm>
            <a:off x="3635216" y="5531571"/>
            <a:ext cx="1326822" cy="409599"/>
          </a:xfrm>
          <a:prstGeom prst="rect">
            <a:avLst/>
          </a:prstGeom>
          <a:noFill/>
        </p:spPr>
        <p:txBody>
          <a:bodyPr wrap="square" rtlCol="0" anchor="ctr" anchorCtr="0">
            <a:spAutoFit/>
          </a:bodyPr>
          <a:lstStyle/>
          <a:p>
            <a:pPr algn="ctr">
              <a:lnSpc>
                <a:spcPct val="110000"/>
              </a:lnSpc>
            </a:pPr>
            <a:r>
              <a:rPr lang="en-US" sz="2000" b="1" dirty="0">
                <a:solidFill>
                  <a:srgbClr val="FFFFFF"/>
                </a:solidFill>
                <a:latin typeface="Montserrat SemiBold" pitchFamily="2" charset="77"/>
                <a:ea typeface="League Spartan" charset="0"/>
                <a:cs typeface="Poppins" pitchFamily="2" charset="77"/>
              </a:rPr>
              <a:t>Plan</a:t>
            </a:r>
          </a:p>
        </p:txBody>
      </p:sp>
      <p:sp>
        <p:nvSpPr>
          <p:cNvPr id="59" name="TextBox 58">
            <a:extLst>
              <a:ext uri="{FF2B5EF4-FFF2-40B4-BE49-F238E27FC236}">
                <a16:creationId xmlns:a16="http://schemas.microsoft.com/office/drawing/2014/main" id="{9ED2DE9D-4BE9-41A5-8CB3-DFD04084B6AF}"/>
              </a:ext>
            </a:extLst>
          </p:cNvPr>
          <p:cNvSpPr txBox="1"/>
          <p:nvPr/>
        </p:nvSpPr>
        <p:spPr>
          <a:xfrm>
            <a:off x="1826100" y="5018416"/>
            <a:ext cx="1985665" cy="409599"/>
          </a:xfrm>
          <a:prstGeom prst="rect">
            <a:avLst/>
          </a:prstGeom>
          <a:noFill/>
        </p:spPr>
        <p:txBody>
          <a:bodyPr wrap="square" rtlCol="0" anchor="ctr" anchorCtr="0">
            <a:spAutoFit/>
          </a:bodyPr>
          <a:lstStyle/>
          <a:p>
            <a:pPr algn="ctr">
              <a:lnSpc>
                <a:spcPct val="110000"/>
              </a:lnSpc>
            </a:pPr>
            <a:r>
              <a:rPr lang="en-US" sz="2000" b="1" dirty="0">
                <a:solidFill>
                  <a:srgbClr val="FFFFFF"/>
                </a:solidFill>
                <a:latin typeface="Montserrat SemiBold" pitchFamily="2" charset="77"/>
                <a:ea typeface="League Spartan" charset="0"/>
                <a:cs typeface="Poppins" pitchFamily="2" charset="77"/>
              </a:rPr>
              <a:t>Approve</a:t>
            </a:r>
          </a:p>
        </p:txBody>
      </p:sp>
    </p:spTree>
    <p:extLst>
      <p:ext uri="{BB962C8B-B14F-4D97-AF65-F5344CB8AC3E}">
        <p14:creationId xmlns:p14="http://schemas.microsoft.com/office/powerpoint/2010/main" val="2866605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5AE5FAF-AF5C-3749-9FD3-5597A6403BE0}"/>
              </a:ext>
            </a:extLst>
          </p:cNvPr>
          <p:cNvSpPr/>
          <p:nvPr/>
        </p:nvSpPr>
        <p:spPr>
          <a:xfrm>
            <a:off x="0" y="0"/>
            <a:ext cx="12193588" cy="1472339"/>
          </a:xfrm>
          <a:prstGeom prst="rect">
            <a:avLst/>
          </a:prstGeom>
          <a:gradFill>
            <a:gsLst>
              <a:gs pos="15000">
                <a:schemeClr val="bg1"/>
              </a:gs>
              <a:gs pos="85000">
                <a:schemeClr val="bg1">
                  <a:lumMod val="8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6" y="530021"/>
            <a:ext cx="10075170" cy="1130188"/>
          </a:xfrm>
        </p:spPr>
        <p:txBody>
          <a:bodyPr/>
          <a:lstStyle/>
          <a:p>
            <a:r>
              <a:rPr lang="en-US" dirty="0">
                <a:solidFill>
                  <a:srgbClr val="2576B7"/>
                </a:solidFill>
              </a:rPr>
              <a:t>IT change is constant and is driven by:</a:t>
            </a:r>
          </a:p>
        </p:txBody>
      </p:sp>
      <p:grpSp>
        <p:nvGrpSpPr>
          <p:cNvPr id="2" name="Group 1">
            <a:extLst>
              <a:ext uri="{FF2B5EF4-FFF2-40B4-BE49-F238E27FC236}">
                <a16:creationId xmlns:a16="http://schemas.microsoft.com/office/drawing/2014/main" id="{DEE2610B-7C3E-485D-ABC2-D1AEA5BB3613}"/>
              </a:ext>
            </a:extLst>
          </p:cNvPr>
          <p:cNvGrpSpPr/>
          <p:nvPr/>
        </p:nvGrpSpPr>
        <p:grpSpPr>
          <a:xfrm>
            <a:off x="178408" y="1472339"/>
            <a:ext cx="11836771" cy="5314027"/>
            <a:chOff x="112783" y="1485823"/>
            <a:chExt cx="11836771" cy="5314027"/>
          </a:xfrm>
        </p:grpSpPr>
        <p:sp>
          <p:nvSpPr>
            <p:cNvPr id="138" name="Oval 137">
              <a:extLst>
                <a:ext uri="{FF2B5EF4-FFF2-40B4-BE49-F238E27FC236}">
                  <a16:creationId xmlns:a16="http://schemas.microsoft.com/office/drawing/2014/main" id="{4F7DD33B-D017-429D-8AFC-358771AD2E3A}"/>
                </a:ext>
              </a:extLst>
            </p:cNvPr>
            <p:cNvSpPr/>
            <p:nvPr/>
          </p:nvSpPr>
          <p:spPr>
            <a:xfrm>
              <a:off x="5270299" y="3211335"/>
              <a:ext cx="1716164" cy="1576234"/>
            </a:xfrm>
            <a:prstGeom prst="ellipse">
              <a:avLst/>
            </a:prstGeom>
            <a:solidFill>
              <a:srgbClr val="16476E"/>
            </a:solidFill>
            <a:ln w="57150" cap="flat" cmpd="sng" algn="ctr">
              <a:solidFill>
                <a:srgbClr val="16476E"/>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100" b="1" i="0" u="none" strike="noStrike" kern="0" cap="none" spc="0" normalizeH="0" baseline="0" noProof="0" dirty="0">
                <a:ln>
                  <a:noFill/>
                </a:ln>
                <a:solidFill>
                  <a:srgbClr val="FFFFFF"/>
                </a:solidFill>
                <a:effectLst/>
                <a:uLnTx/>
                <a:uFillTx/>
                <a:latin typeface="Arial"/>
                <a:ea typeface="+mn-ea"/>
                <a:cs typeface="+mn-cs"/>
              </a:endParaRPr>
            </a:p>
          </p:txBody>
        </p:sp>
        <p:sp>
          <p:nvSpPr>
            <p:cNvPr id="139" name="TextBox 138">
              <a:extLst>
                <a:ext uri="{FF2B5EF4-FFF2-40B4-BE49-F238E27FC236}">
                  <a16:creationId xmlns:a16="http://schemas.microsoft.com/office/drawing/2014/main" id="{28D3F807-52EC-4D10-B568-75C6E0F344A3}"/>
                </a:ext>
              </a:extLst>
            </p:cNvPr>
            <p:cNvSpPr txBox="1"/>
            <p:nvPr/>
          </p:nvSpPr>
          <p:spPr>
            <a:xfrm>
              <a:off x="5288280" y="3732738"/>
              <a:ext cx="1680201" cy="523220"/>
            </a:xfrm>
            <a:prstGeom prst="rect">
              <a:avLst/>
            </a:prstGeom>
            <a:noFill/>
          </p:spPr>
          <p:txBody>
            <a:bodyPr wrap="square" rtlCol="0">
              <a:spAutoFit/>
            </a:bodyPr>
            <a:lstStyle/>
            <a:p>
              <a:pPr algn="ctr" defTabSz="914400"/>
              <a:r>
                <a:rPr lang="en-CA" sz="1400" dirty="0">
                  <a:solidFill>
                    <a:srgbClr val="FFFFFF"/>
                  </a:solidFill>
                  <a:latin typeface="Montserrat SemiBold" panose="00000700000000000000" pitchFamily="2" charset="0"/>
                </a:rPr>
                <a:t>CHANGE MANAGEMENT</a:t>
              </a:r>
            </a:p>
          </p:txBody>
        </p:sp>
        <p:sp>
          <p:nvSpPr>
            <p:cNvPr id="140" name="Rounded Rectangle 74">
              <a:extLst>
                <a:ext uri="{FF2B5EF4-FFF2-40B4-BE49-F238E27FC236}">
                  <a16:creationId xmlns:a16="http://schemas.microsoft.com/office/drawing/2014/main" id="{5E5B0A92-21E3-48BC-AE7C-F66795EB2532}"/>
                </a:ext>
              </a:extLst>
            </p:cNvPr>
            <p:cNvSpPr/>
            <p:nvPr/>
          </p:nvSpPr>
          <p:spPr>
            <a:xfrm>
              <a:off x="954797" y="1594814"/>
              <a:ext cx="4292339" cy="1906503"/>
            </a:xfrm>
            <a:prstGeom prst="roundRect">
              <a:avLst/>
            </a:prstGeom>
            <a:solidFill>
              <a:srgbClr val="A2A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4" name="Rounded Rectangle 44">
              <a:extLst>
                <a:ext uri="{FF2B5EF4-FFF2-40B4-BE49-F238E27FC236}">
                  <a16:creationId xmlns:a16="http://schemas.microsoft.com/office/drawing/2014/main" id="{59B4006C-8B8A-4C9C-9CED-A9E7DDD1EE43}"/>
                </a:ext>
              </a:extLst>
            </p:cNvPr>
            <p:cNvSpPr/>
            <p:nvPr/>
          </p:nvSpPr>
          <p:spPr>
            <a:xfrm>
              <a:off x="7297537" y="1597929"/>
              <a:ext cx="4541945" cy="1576234"/>
            </a:xfrm>
            <a:prstGeom prst="roundRect">
              <a:avLst/>
            </a:prstGeom>
            <a:solidFill>
              <a:srgbClr val="A2A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5" name="Rounded Rectangle 73">
              <a:extLst>
                <a:ext uri="{FF2B5EF4-FFF2-40B4-BE49-F238E27FC236}">
                  <a16:creationId xmlns:a16="http://schemas.microsoft.com/office/drawing/2014/main" id="{14917952-AA36-4EC8-BB83-2890E25BB4CD}"/>
                </a:ext>
              </a:extLst>
            </p:cNvPr>
            <p:cNvSpPr/>
            <p:nvPr/>
          </p:nvSpPr>
          <p:spPr>
            <a:xfrm>
              <a:off x="1256035" y="4239103"/>
              <a:ext cx="3950736" cy="2321096"/>
            </a:xfrm>
            <a:prstGeom prst="roundRect">
              <a:avLst/>
            </a:prstGeom>
            <a:solidFill>
              <a:srgbClr val="A2A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6" name="Rounded Rectangle 72">
              <a:extLst>
                <a:ext uri="{FF2B5EF4-FFF2-40B4-BE49-F238E27FC236}">
                  <a16:creationId xmlns:a16="http://schemas.microsoft.com/office/drawing/2014/main" id="{79864E41-A7AF-4795-B849-80389ABE3ED4}"/>
                </a:ext>
              </a:extLst>
            </p:cNvPr>
            <p:cNvSpPr/>
            <p:nvPr/>
          </p:nvSpPr>
          <p:spPr>
            <a:xfrm>
              <a:off x="6828691" y="4875337"/>
              <a:ext cx="5120863" cy="1534065"/>
            </a:xfrm>
            <a:prstGeom prst="roundRect">
              <a:avLst/>
            </a:prstGeom>
            <a:solidFill>
              <a:srgbClr val="A2A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7" name="Oval 145407">
              <a:extLst>
                <a:ext uri="{FF2B5EF4-FFF2-40B4-BE49-F238E27FC236}">
                  <a16:creationId xmlns:a16="http://schemas.microsoft.com/office/drawing/2014/main" id="{659C4AF8-D3D8-45F7-971E-295F8F068827}"/>
                </a:ext>
              </a:extLst>
            </p:cNvPr>
            <p:cNvSpPr/>
            <p:nvPr/>
          </p:nvSpPr>
          <p:spPr>
            <a:xfrm>
              <a:off x="812671" y="1485823"/>
              <a:ext cx="490656" cy="496556"/>
            </a:xfrm>
            <a:prstGeom prst="ellipse">
              <a:avLst/>
            </a:prstGeom>
            <a:solidFill>
              <a:srgbClr val="B3252E"/>
            </a:solidFill>
            <a:ln>
              <a:noFill/>
            </a:ln>
            <a:effectLst>
              <a:outerShdw blurRad="12700" dist="12700" dir="2700000" algn="t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ontserrat SemiBold" panose="00000700000000000000" pitchFamily="2" charset="0"/>
                </a:rPr>
                <a:t>1</a:t>
              </a:r>
            </a:p>
          </p:txBody>
        </p:sp>
        <p:sp>
          <p:nvSpPr>
            <p:cNvPr id="158" name="Oval 145407">
              <a:extLst>
                <a:ext uri="{FF2B5EF4-FFF2-40B4-BE49-F238E27FC236}">
                  <a16:creationId xmlns:a16="http://schemas.microsoft.com/office/drawing/2014/main" id="{6E2FB0DD-5790-4B45-93CE-D32C55042A9B}"/>
                </a:ext>
              </a:extLst>
            </p:cNvPr>
            <p:cNvSpPr/>
            <p:nvPr/>
          </p:nvSpPr>
          <p:spPr>
            <a:xfrm>
              <a:off x="7066943" y="1496984"/>
              <a:ext cx="490656" cy="496556"/>
            </a:xfrm>
            <a:prstGeom prst="ellipse">
              <a:avLst/>
            </a:prstGeom>
            <a:solidFill>
              <a:srgbClr val="B3252E"/>
            </a:solidFill>
            <a:ln>
              <a:noFill/>
            </a:ln>
            <a:effectLst>
              <a:outerShdw blurRad="12700" dist="12700" dir="2700000" algn="t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ontserrat SemiBold" panose="00000700000000000000" pitchFamily="2" charset="0"/>
                </a:rPr>
                <a:t>2</a:t>
              </a:r>
            </a:p>
          </p:txBody>
        </p:sp>
        <p:sp>
          <p:nvSpPr>
            <p:cNvPr id="159" name="Oval 145407">
              <a:extLst>
                <a:ext uri="{FF2B5EF4-FFF2-40B4-BE49-F238E27FC236}">
                  <a16:creationId xmlns:a16="http://schemas.microsoft.com/office/drawing/2014/main" id="{A0E53FCE-D238-42B9-B403-D62F2A7D8741}"/>
                </a:ext>
              </a:extLst>
            </p:cNvPr>
            <p:cNvSpPr/>
            <p:nvPr/>
          </p:nvSpPr>
          <p:spPr>
            <a:xfrm>
              <a:off x="2006162" y="4035569"/>
              <a:ext cx="490656" cy="496556"/>
            </a:xfrm>
            <a:prstGeom prst="ellipse">
              <a:avLst/>
            </a:prstGeom>
            <a:solidFill>
              <a:srgbClr val="B3252E"/>
            </a:solidFill>
            <a:ln>
              <a:noFill/>
            </a:ln>
            <a:effectLst>
              <a:outerShdw blurRad="12700" dist="12700" dir="2700000" algn="t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ontserrat SemiBold" panose="00000700000000000000" pitchFamily="2" charset="0"/>
                </a:rPr>
                <a:t>3</a:t>
              </a:r>
            </a:p>
          </p:txBody>
        </p:sp>
        <p:grpSp>
          <p:nvGrpSpPr>
            <p:cNvPr id="8" name="Group 7">
              <a:extLst>
                <a:ext uri="{FF2B5EF4-FFF2-40B4-BE49-F238E27FC236}">
                  <a16:creationId xmlns:a16="http://schemas.microsoft.com/office/drawing/2014/main" id="{24186B03-4555-4BCF-821B-38FCBAD8AF00}"/>
                </a:ext>
              </a:extLst>
            </p:cNvPr>
            <p:cNvGrpSpPr/>
            <p:nvPr/>
          </p:nvGrpSpPr>
          <p:grpSpPr>
            <a:xfrm>
              <a:off x="118886" y="2101753"/>
              <a:ext cx="1680467" cy="1746698"/>
              <a:chOff x="5168053" y="1595861"/>
              <a:chExt cx="1680467" cy="1746698"/>
            </a:xfrm>
          </p:grpSpPr>
          <p:sp>
            <p:nvSpPr>
              <p:cNvPr id="163" name="Rectangle 162">
                <a:extLst>
                  <a:ext uri="{FF2B5EF4-FFF2-40B4-BE49-F238E27FC236}">
                    <a16:creationId xmlns:a16="http://schemas.microsoft.com/office/drawing/2014/main" id="{5CAC2CC5-1CC7-45A4-A0C1-F38BE5D8BAD1}"/>
                  </a:ext>
                </a:extLst>
              </p:cNvPr>
              <p:cNvSpPr/>
              <p:nvPr/>
            </p:nvSpPr>
            <p:spPr>
              <a:xfrm>
                <a:off x="5168319" y="1601374"/>
                <a:ext cx="1680201" cy="1741185"/>
              </a:xfrm>
              <a:prstGeom prst="rect">
                <a:avLst/>
              </a:prstGeom>
              <a:solidFill>
                <a:schemeClr val="bg1"/>
              </a:solidFill>
              <a:ln>
                <a:noFill/>
              </a:ln>
              <a:effectLst>
                <a:outerShdw blurRad="254000" sx="105000" sy="105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dirty="0">
                  <a:latin typeface="Roboto Condensed Light" panose="02000000000000000000" pitchFamily="2" charset="0"/>
                </a:endParaRPr>
              </a:p>
            </p:txBody>
          </p:sp>
          <p:sp>
            <p:nvSpPr>
              <p:cNvPr id="164" name="Rectangle 163">
                <a:extLst>
                  <a:ext uri="{FF2B5EF4-FFF2-40B4-BE49-F238E27FC236}">
                    <a16:creationId xmlns:a16="http://schemas.microsoft.com/office/drawing/2014/main" id="{09552962-1697-4434-8236-B3D15DF55FEC}"/>
                  </a:ext>
                </a:extLst>
              </p:cNvPr>
              <p:cNvSpPr/>
              <p:nvPr/>
            </p:nvSpPr>
            <p:spPr>
              <a:xfrm>
                <a:off x="5168053" y="1595861"/>
                <a:ext cx="1680201" cy="45719"/>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165" name="TextBox 164">
                <a:extLst>
                  <a:ext uri="{FF2B5EF4-FFF2-40B4-BE49-F238E27FC236}">
                    <a16:creationId xmlns:a16="http://schemas.microsoft.com/office/drawing/2014/main" id="{3D72D564-A389-42D3-A9FD-1468EB58EFED}"/>
                  </a:ext>
                </a:extLst>
              </p:cNvPr>
              <p:cNvSpPr txBox="1"/>
              <p:nvPr/>
            </p:nvSpPr>
            <p:spPr>
              <a:xfrm>
                <a:off x="5168053" y="1726732"/>
                <a:ext cx="1569246" cy="1446550"/>
              </a:xfrm>
              <a:prstGeom prst="rect">
                <a:avLst/>
              </a:prstGeom>
              <a:noFill/>
            </p:spPr>
            <p:txBody>
              <a:bodyPr wrap="square">
                <a:spAutoFit/>
              </a:bodyPr>
              <a:lstStyle/>
              <a:p>
                <a:r>
                  <a:rPr kumimoji="0" lang="en-US" sz="1100" b="1" i="0" u="none" strike="noStrike" kern="1200" cap="none" spc="0" normalizeH="0" baseline="0" noProof="0" dirty="0">
                    <a:ln>
                      <a:noFill/>
                    </a:ln>
                    <a:solidFill>
                      <a:srgbClr val="717171"/>
                    </a:solidFill>
                    <a:effectLst/>
                    <a:uLnTx/>
                    <a:uFillTx/>
                    <a:latin typeface="Exo DemiBold" panose="02000503000000000000" pitchFamily="2" charset="77"/>
                    <a:ea typeface="Roboto Condensed Light" panose="02000000000000000000" pitchFamily="2" charset="0"/>
                    <a:cs typeface="+mn-cs"/>
                  </a:rPr>
                  <a:t>Operational releases, maintenance, vendor-driven updates, and security updates can all be key drivers of change.</a:t>
                </a:r>
              </a:p>
              <a:p>
                <a:r>
                  <a:rPr lang="en-US" sz="1100" b="1" dirty="0">
                    <a:solidFill>
                      <a:srgbClr val="717171"/>
                    </a:solidFill>
                    <a:latin typeface="Exo DemiBold" panose="02000503000000000000" pitchFamily="2" charset="77"/>
                    <a:ea typeface="Roboto Condensed Light" panose="02000000000000000000" pitchFamily="2" charset="0"/>
                  </a:rPr>
                  <a:t>Example: ITSM version update</a:t>
                </a:r>
                <a:endParaRPr kumimoji="0" lang="en-US" sz="1100" b="1" i="0" u="none" strike="noStrike" kern="1200" cap="none" spc="0" normalizeH="0" baseline="0" noProof="0" dirty="0">
                  <a:ln>
                    <a:noFill/>
                  </a:ln>
                  <a:solidFill>
                    <a:srgbClr val="717171"/>
                  </a:solidFill>
                  <a:effectLst/>
                  <a:uLnTx/>
                  <a:uFillTx/>
                  <a:latin typeface="Exo DemiBold" panose="02000503000000000000" pitchFamily="2" charset="77"/>
                  <a:ea typeface="Roboto Condensed Light" panose="02000000000000000000" pitchFamily="2" charset="0"/>
                  <a:cs typeface="+mn-cs"/>
                </a:endParaRPr>
              </a:p>
            </p:txBody>
          </p:sp>
        </p:grpSp>
        <p:grpSp>
          <p:nvGrpSpPr>
            <p:cNvPr id="166" name="Group 165">
              <a:extLst>
                <a:ext uri="{FF2B5EF4-FFF2-40B4-BE49-F238E27FC236}">
                  <a16:creationId xmlns:a16="http://schemas.microsoft.com/office/drawing/2014/main" id="{2338DAF8-3C6E-46E9-B98C-71000415C469}"/>
                </a:ext>
              </a:extLst>
            </p:cNvPr>
            <p:cNvGrpSpPr/>
            <p:nvPr/>
          </p:nvGrpSpPr>
          <p:grpSpPr>
            <a:xfrm>
              <a:off x="112783" y="4363446"/>
              <a:ext cx="1680596" cy="2436404"/>
              <a:chOff x="5137893" y="326641"/>
              <a:chExt cx="1680596" cy="3314218"/>
            </a:xfrm>
          </p:grpSpPr>
          <p:sp>
            <p:nvSpPr>
              <p:cNvPr id="167" name="Rectangle 166">
                <a:extLst>
                  <a:ext uri="{FF2B5EF4-FFF2-40B4-BE49-F238E27FC236}">
                    <a16:creationId xmlns:a16="http://schemas.microsoft.com/office/drawing/2014/main" id="{16812AC8-C66B-4DB7-9789-9C444DA2BF74}"/>
                  </a:ext>
                </a:extLst>
              </p:cNvPr>
              <p:cNvSpPr/>
              <p:nvPr/>
            </p:nvSpPr>
            <p:spPr>
              <a:xfrm>
                <a:off x="5137893" y="326641"/>
                <a:ext cx="1680201" cy="3314218"/>
              </a:xfrm>
              <a:prstGeom prst="rect">
                <a:avLst/>
              </a:prstGeom>
              <a:solidFill>
                <a:schemeClr val="bg1"/>
              </a:solidFill>
              <a:ln>
                <a:noFill/>
              </a:ln>
              <a:effectLst>
                <a:outerShdw blurRad="254000" sx="105000" sy="105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dirty="0">
                  <a:latin typeface="Roboto Condensed Light" panose="02000000000000000000" pitchFamily="2" charset="0"/>
                </a:endParaRPr>
              </a:p>
            </p:txBody>
          </p:sp>
          <p:sp>
            <p:nvSpPr>
              <p:cNvPr id="168" name="Rectangle 167">
                <a:extLst>
                  <a:ext uri="{FF2B5EF4-FFF2-40B4-BE49-F238E27FC236}">
                    <a16:creationId xmlns:a16="http://schemas.microsoft.com/office/drawing/2014/main" id="{4E3FF349-5892-4FDD-8245-1D3CD8C1F1A1}"/>
                  </a:ext>
                </a:extLst>
              </p:cNvPr>
              <p:cNvSpPr/>
              <p:nvPr/>
            </p:nvSpPr>
            <p:spPr>
              <a:xfrm>
                <a:off x="5138288" y="331799"/>
                <a:ext cx="1680201" cy="77471"/>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169" name="TextBox 168">
                <a:extLst>
                  <a:ext uri="{FF2B5EF4-FFF2-40B4-BE49-F238E27FC236}">
                    <a16:creationId xmlns:a16="http://schemas.microsoft.com/office/drawing/2014/main" id="{675B987D-0445-4491-B770-670DE0F75D18}"/>
                  </a:ext>
                </a:extLst>
              </p:cNvPr>
              <p:cNvSpPr txBox="1"/>
              <p:nvPr/>
            </p:nvSpPr>
            <p:spPr>
              <a:xfrm>
                <a:off x="5143996" y="409270"/>
                <a:ext cx="1569246" cy="3119058"/>
              </a:xfrm>
              <a:prstGeom prst="rect">
                <a:avLst/>
              </a:prstGeom>
              <a:noFill/>
            </p:spPr>
            <p:txBody>
              <a:bodyPr wrap="square">
                <a:spAutoFit/>
              </a:bodyPr>
              <a:lstStyle/>
              <a:p>
                <a:r>
                  <a:rPr kumimoji="0" lang="en-US" sz="1100" b="1" i="0" u="none" strike="noStrike" kern="1200" cap="none" spc="0" normalizeH="0" baseline="0" noProof="0" dirty="0">
                    <a:ln>
                      <a:noFill/>
                    </a:ln>
                    <a:solidFill>
                      <a:srgbClr val="717171"/>
                    </a:solidFill>
                    <a:effectLst/>
                    <a:uLnTx/>
                    <a:uFillTx/>
                    <a:latin typeface="Exo DemiBold" panose="02000503000000000000" pitchFamily="2" charset="77"/>
                    <a:ea typeface="Roboto Condensed Light" panose="02000000000000000000" pitchFamily="2" charset="0"/>
                    <a:cs typeface="+mn-cs"/>
                  </a:rPr>
                  <a:t>Some incident and problem tickets require a change to facilitate resolution of the incident. </a:t>
                </a:r>
              </a:p>
              <a:p>
                <a:r>
                  <a:rPr lang="en-US" sz="1100" b="1" dirty="0">
                    <a:solidFill>
                      <a:srgbClr val="717171"/>
                    </a:solidFill>
                    <a:latin typeface="Exo DemiBold" panose="02000503000000000000" pitchFamily="2" charset="77"/>
                    <a:ea typeface="Roboto Condensed Light" panose="02000000000000000000" pitchFamily="2" charset="0"/>
                  </a:rPr>
                  <a:t>Examples: Outage necessitating update of an app (emergency change), a user request for new functionality to be added to an existing app</a:t>
                </a:r>
                <a:endParaRPr kumimoji="0" lang="en-US" sz="1100" b="1" i="0" u="none" strike="noStrike" kern="1200" cap="none" spc="0" normalizeH="0" baseline="0" noProof="0" dirty="0">
                  <a:ln>
                    <a:noFill/>
                  </a:ln>
                  <a:solidFill>
                    <a:srgbClr val="717171"/>
                  </a:solidFill>
                  <a:effectLst/>
                  <a:uLnTx/>
                  <a:uFillTx/>
                  <a:latin typeface="Exo DemiBold" panose="02000503000000000000" pitchFamily="2" charset="77"/>
                  <a:ea typeface="Roboto Condensed Light" panose="02000000000000000000" pitchFamily="2" charset="0"/>
                  <a:cs typeface="+mn-cs"/>
                </a:endParaRPr>
              </a:p>
            </p:txBody>
          </p:sp>
        </p:grpSp>
        <p:grpSp>
          <p:nvGrpSpPr>
            <p:cNvPr id="170" name="Group 169">
              <a:extLst>
                <a:ext uri="{FF2B5EF4-FFF2-40B4-BE49-F238E27FC236}">
                  <a16:creationId xmlns:a16="http://schemas.microsoft.com/office/drawing/2014/main" id="{F01D89F0-E713-41EF-A9E1-E28DF454BE9E}"/>
                </a:ext>
              </a:extLst>
            </p:cNvPr>
            <p:cNvGrpSpPr/>
            <p:nvPr/>
          </p:nvGrpSpPr>
          <p:grpSpPr>
            <a:xfrm>
              <a:off x="7414229" y="4182148"/>
              <a:ext cx="2902346" cy="1080597"/>
              <a:chOff x="5168053" y="1595861"/>
              <a:chExt cx="1680467" cy="1915974"/>
            </a:xfrm>
          </p:grpSpPr>
          <p:sp>
            <p:nvSpPr>
              <p:cNvPr id="171" name="Rectangle 170">
                <a:extLst>
                  <a:ext uri="{FF2B5EF4-FFF2-40B4-BE49-F238E27FC236}">
                    <a16:creationId xmlns:a16="http://schemas.microsoft.com/office/drawing/2014/main" id="{5050219E-CEAE-4626-8FAA-9C4DA22281FC}"/>
                  </a:ext>
                </a:extLst>
              </p:cNvPr>
              <p:cNvSpPr/>
              <p:nvPr/>
            </p:nvSpPr>
            <p:spPr>
              <a:xfrm>
                <a:off x="5168319" y="1601374"/>
                <a:ext cx="1680201" cy="1910461"/>
              </a:xfrm>
              <a:prstGeom prst="rect">
                <a:avLst/>
              </a:prstGeom>
              <a:solidFill>
                <a:schemeClr val="bg1"/>
              </a:solidFill>
              <a:ln>
                <a:noFill/>
              </a:ln>
              <a:effectLst>
                <a:outerShdw blurRad="254000" sx="105000" sy="105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dirty="0">
                  <a:latin typeface="Roboto Condensed Light" panose="02000000000000000000" pitchFamily="2" charset="0"/>
                </a:endParaRPr>
              </a:p>
            </p:txBody>
          </p:sp>
          <p:sp>
            <p:nvSpPr>
              <p:cNvPr id="172" name="Rectangle 171">
                <a:extLst>
                  <a:ext uri="{FF2B5EF4-FFF2-40B4-BE49-F238E27FC236}">
                    <a16:creationId xmlns:a16="http://schemas.microsoft.com/office/drawing/2014/main" id="{027F5552-6B3D-4C15-90C8-8B6A34FBBE2B}"/>
                  </a:ext>
                </a:extLst>
              </p:cNvPr>
              <p:cNvSpPr/>
              <p:nvPr/>
            </p:nvSpPr>
            <p:spPr>
              <a:xfrm>
                <a:off x="5168053" y="1595861"/>
                <a:ext cx="1680201" cy="89065"/>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173" name="TextBox 172">
                <a:extLst>
                  <a:ext uri="{FF2B5EF4-FFF2-40B4-BE49-F238E27FC236}">
                    <a16:creationId xmlns:a16="http://schemas.microsoft.com/office/drawing/2014/main" id="{ED42560D-4E75-4EAB-8B5C-67CC7B538F49}"/>
                  </a:ext>
                </a:extLst>
              </p:cNvPr>
              <p:cNvSpPr txBox="1"/>
              <p:nvPr/>
            </p:nvSpPr>
            <p:spPr>
              <a:xfrm>
                <a:off x="5168053" y="1726731"/>
                <a:ext cx="1569246" cy="1664414"/>
              </a:xfrm>
              <a:prstGeom prst="rect">
                <a:avLst/>
              </a:prstGeom>
              <a:noFill/>
            </p:spPr>
            <p:txBody>
              <a:bodyPr wrap="square">
                <a:spAutoFit/>
              </a:bodyPr>
              <a:lstStyle/>
              <a:p>
                <a:r>
                  <a:rPr kumimoji="0" lang="en-US" sz="1100" b="1" i="0" u="none" strike="noStrike" kern="1200" cap="none" spc="0" normalizeH="0" baseline="0" noProof="0" dirty="0">
                    <a:ln>
                      <a:noFill/>
                    </a:ln>
                    <a:solidFill>
                      <a:srgbClr val="717171"/>
                    </a:solidFill>
                    <a:effectLst/>
                    <a:uLnTx/>
                    <a:uFillTx/>
                    <a:latin typeface="Exo DemiBold" panose="02000503000000000000" pitchFamily="2" charset="77"/>
                    <a:ea typeface="Roboto Condensed Light" panose="02000000000000000000" pitchFamily="2" charset="0"/>
                    <a:cs typeface="+mn-cs"/>
                  </a:rPr>
                  <a:t>In addition to software and hardware asset dependencies, a </a:t>
                </a:r>
                <a:r>
                  <a:rPr lang="en-US" sz="1100" b="1" dirty="0">
                    <a:solidFill>
                      <a:srgbClr val="717171"/>
                    </a:solidFill>
                    <a:latin typeface="Exo DemiBold" panose="02000503000000000000" pitchFamily="2" charset="77"/>
                    <a:ea typeface="Roboto Condensed Light" panose="02000000000000000000" pitchFamily="2" charset="0"/>
                  </a:rPr>
                  <a:t>configuration management database (CMDB)</a:t>
                </a:r>
                <a:r>
                  <a:rPr kumimoji="0" lang="en-US" sz="1100" b="1" i="0" u="none" strike="noStrike" kern="1200" cap="none" spc="0" normalizeH="0" baseline="0" noProof="0" dirty="0">
                    <a:ln>
                      <a:noFill/>
                    </a:ln>
                    <a:solidFill>
                      <a:srgbClr val="717171"/>
                    </a:solidFill>
                    <a:effectLst/>
                    <a:uLnTx/>
                    <a:uFillTx/>
                    <a:latin typeface="Exo DemiBold" panose="02000503000000000000" pitchFamily="2" charset="77"/>
                    <a:ea typeface="Roboto Condensed Light" panose="02000000000000000000" pitchFamily="2" charset="0"/>
                    <a:cs typeface="+mn-cs"/>
                  </a:rPr>
                  <a:t> is used to keep a record of changes and is queried to assess change requests.</a:t>
                </a:r>
              </a:p>
            </p:txBody>
          </p:sp>
        </p:grpSp>
        <p:grpSp>
          <p:nvGrpSpPr>
            <p:cNvPr id="174" name="Group 173">
              <a:extLst>
                <a:ext uri="{FF2B5EF4-FFF2-40B4-BE49-F238E27FC236}">
                  <a16:creationId xmlns:a16="http://schemas.microsoft.com/office/drawing/2014/main" id="{E0655655-5681-4FED-A3D7-1E51AE1CB3A3}"/>
                </a:ext>
              </a:extLst>
            </p:cNvPr>
            <p:cNvGrpSpPr/>
            <p:nvPr/>
          </p:nvGrpSpPr>
          <p:grpSpPr>
            <a:xfrm>
              <a:off x="8821500" y="2886171"/>
              <a:ext cx="2709715" cy="1216313"/>
              <a:chOff x="4138539" y="1579389"/>
              <a:chExt cx="2709715" cy="1654540"/>
            </a:xfrm>
          </p:grpSpPr>
          <p:sp>
            <p:nvSpPr>
              <p:cNvPr id="175" name="Rectangle 174">
                <a:extLst>
                  <a:ext uri="{FF2B5EF4-FFF2-40B4-BE49-F238E27FC236}">
                    <a16:creationId xmlns:a16="http://schemas.microsoft.com/office/drawing/2014/main" id="{413F3D66-C71D-4F8C-9706-25C9B6CA06B9}"/>
                  </a:ext>
                </a:extLst>
              </p:cNvPr>
              <p:cNvSpPr/>
              <p:nvPr/>
            </p:nvSpPr>
            <p:spPr>
              <a:xfrm>
                <a:off x="4138539" y="1582178"/>
                <a:ext cx="2709715" cy="1632553"/>
              </a:xfrm>
              <a:prstGeom prst="rect">
                <a:avLst/>
              </a:prstGeom>
              <a:solidFill>
                <a:schemeClr val="bg1"/>
              </a:solidFill>
              <a:ln>
                <a:noFill/>
              </a:ln>
              <a:effectLst>
                <a:outerShdw blurRad="254000" sx="105000" sy="105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dirty="0">
                  <a:latin typeface="Roboto Condensed Light" panose="02000000000000000000" pitchFamily="2" charset="0"/>
                </a:endParaRPr>
              </a:p>
            </p:txBody>
          </p:sp>
          <p:sp>
            <p:nvSpPr>
              <p:cNvPr id="176" name="Rectangle 175">
                <a:extLst>
                  <a:ext uri="{FF2B5EF4-FFF2-40B4-BE49-F238E27FC236}">
                    <a16:creationId xmlns:a16="http://schemas.microsoft.com/office/drawing/2014/main" id="{4A8BC42C-8699-40E0-9907-AA8579210D1B}"/>
                  </a:ext>
                </a:extLst>
              </p:cNvPr>
              <p:cNvSpPr/>
              <p:nvPr/>
            </p:nvSpPr>
            <p:spPr>
              <a:xfrm>
                <a:off x="4138539" y="1579389"/>
                <a:ext cx="2709715" cy="62191"/>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177" name="TextBox 176">
                <a:extLst>
                  <a:ext uri="{FF2B5EF4-FFF2-40B4-BE49-F238E27FC236}">
                    <a16:creationId xmlns:a16="http://schemas.microsoft.com/office/drawing/2014/main" id="{CD665C02-A102-48D4-A903-608BFD673689}"/>
                  </a:ext>
                </a:extLst>
              </p:cNvPr>
              <p:cNvSpPr txBox="1"/>
              <p:nvPr/>
            </p:nvSpPr>
            <p:spPr>
              <a:xfrm>
                <a:off x="4169506" y="1726732"/>
                <a:ext cx="2567793" cy="1507197"/>
              </a:xfrm>
              <a:prstGeom prst="rect">
                <a:avLst/>
              </a:prstGeom>
              <a:noFill/>
            </p:spPr>
            <p:txBody>
              <a:bodyPr wrap="square">
                <a:spAutoFit/>
              </a:bodyPr>
              <a:lstStyle/>
              <a:p>
                <a:r>
                  <a:rPr kumimoji="0" lang="en-US" sz="1100" b="1" i="0" u="none" strike="noStrike" kern="1200" cap="none" spc="0" normalizeH="0" baseline="0" noProof="0" dirty="0">
                    <a:ln>
                      <a:noFill/>
                    </a:ln>
                    <a:solidFill>
                      <a:srgbClr val="717171"/>
                    </a:solidFill>
                    <a:effectLst/>
                    <a:uLnTx/>
                    <a:uFillTx/>
                    <a:latin typeface="Exo DemiBold" panose="02000503000000000000" pitchFamily="2" charset="77"/>
                    <a:ea typeface="Roboto Condensed Light" panose="02000000000000000000" pitchFamily="2" charset="0"/>
                    <a:cs typeface="+mn-cs"/>
                  </a:rPr>
                  <a:t>Business-driven changes may include requests from other business departments that require IT’s support.</a:t>
                </a:r>
              </a:p>
              <a:p>
                <a:r>
                  <a:rPr lang="en-US" sz="1100" b="1" dirty="0">
                    <a:solidFill>
                      <a:srgbClr val="717171"/>
                    </a:solidFill>
                    <a:latin typeface="Exo DemiBold" panose="02000503000000000000" pitchFamily="2" charset="77"/>
                    <a:ea typeface="Roboto Condensed Light" panose="02000000000000000000" pitchFamily="2" charset="0"/>
                  </a:rPr>
                  <a:t>Examples: New ERP or HRIS implementation</a:t>
                </a:r>
                <a:endParaRPr kumimoji="0" lang="en-US" sz="1100" b="1" i="0" u="none" strike="noStrike" kern="1200" cap="none" spc="0" normalizeH="0" baseline="0" noProof="0" dirty="0">
                  <a:ln>
                    <a:noFill/>
                  </a:ln>
                  <a:solidFill>
                    <a:srgbClr val="717171"/>
                  </a:solidFill>
                  <a:effectLst/>
                  <a:uLnTx/>
                  <a:uFillTx/>
                  <a:latin typeface="Exo DemiBold" panose="02000503000000000000" pitchFamily="2" charset="77"/>
                  <a:ea typeface="Roboto Condensed Light" panose="02000000000000000000" pitchFamily="2" charset="0"/>
                  <a:cs typeface="+mn-cs"/>
                </a:endParaRPr>
              </a:p>
            </p:txBody>
          </p:sp>
        </p:grpSp>
        <p:sp>
          <p:nvSpPr>
            <p:cNvPr id="178" name="Rounded Rectangle 32">
              <a:extLst>
                <a:ext uri="{FF2B5EF4-FFF2-40B4-BE49-F238E27FC236}">
                  <a16:creationId xmlns:a16="http://schemas.microsoft.com/office/drawing/2014/main" id="{327D6A80-C587-4167-AA60-F0B064C7B4E1}"/>
                </a:ext>
              </a:extLst>
            </p:cNvPr>
            <p:cNvSpPr/>
            <p:nvPr/>
          </p:nvSpPr>
          <p:spPr>
            <a:xfrm>
              <a:off x="1912764" y="2047056"/>
              <a:ext cx="1370542" cy="943564"/>
            </a:xfrm>
            <a:prstGeom prst="roundRect">
              <a:avLst/>
            </a:prstGeom>
            <a:solidFill>
              <a:srgbClr val="16476E"/>
            </a:solidFill>
            <a:ln w="57150" cap="flat" cmpd="sng" algn="ctr">
              <a:solidFill>
                <a:srgbClr val="16476E"/>
              </a:solidFill>
              <a:prstDash val="solid"/>
            </a:ln>
            <a:effectLst>
              <a:outerShdw blurRad="50800" dist="38100" dir="2700000" algn="tl" rotWithShape="0">
                <a:prstClr val="black">
                  <a:alpha val="40000"/>
                </a:prstClr>
              </a:outerShdw>
            </a:effectLst>
          </p:spPr>
          <p:txBody>
            <a:bodyPr rtlCol="0" anchor="ctr"/>
            <a:lstStyle/>
            <a:p>
              <a:pPr algn="ctr" defTabSz="914400"/>
              <a:r>
                <a:rPr lang="en-CA" sz="1100" b="1" kern="0" dirty="0">
                  <a:solidFill>
                    <a:srgbClr val="FFFFFF"/>
                  </a:solidFill>
                  <a:latin typeface="Montserrat SemiBold" panose="00000700000000000000" pitchFamily="2" charset="0"/>
                </a:rPr>
                <a:t>Operations</a:t>
              </a:r>
            </a:p>
          </p:txBody>
        </p:sp>
        <p:sp>
          <p:nvSpPr>
            <p:cNvPr id="179" name="Rounded Rectangle 32">
              <a:extLst>
                <a:ext uri="{FF2B5EF4-FFF2-40B4-BE49-F238E27FC236}">
                  <a16:creationId xmlns:a16="http://schemas.microsoft.com/office/drawing/2014/main" id="{4EE03765-4262-4DA4-B10E-CF854D5E94BC}"/>
                </a:ext>
              </a:extLst>
            </p:cNvPr>
            <p:cNvSpPr/>
            <p:nvPr/>
          </p:nvSpPr>
          <p:spPr>
            <a:xfrm>
              <a:off x="1946195" y="5321703"/>
              <a:ext cx="1007311" cy="943564"/>
            </a:xfrm>
            <a:prstGeom prst="roundRect">
              <a:avLst/>
            </a:prstGeom>
            <a:solidFill>
              <a:srgbClr val="16476E"/>
            </a:solidFill>
            <a:ln w="57150" cap="flat" cmpd="sng" algn="ctr">
              <a:solidFill>
                <a:srgbClr val="16476E"/>
              </a:solidFill>
              <a:prstDash val="solid"/>
            </a:ln>
            <a:effectLst>
              <a:outerShdw blurRad="50800" dist="38100" dir="2700000" algn="tl" rotWithShape="0">
                <a:prstClr val="black">
                  <a:alpha val="40000"/>
                </a:prstClr>
              </a:outerShdw>
            </a:effectLst>
          </p:spPr>
          <p:txBody>
            <a:bodyPr rtlCol="0" anchor="ctr"/>
            <a:lstStyle/>
            <a:p>
              <a:pPr algn="ctr" defTabSz="914400"/>
              <a:r>
                <a:rPr lang="en-CA" sz="1100" b="1" kern="0" dirty="0">
                  <a:solidFill>
                    <a:srgbClr val="FFFFFF"/>
                  </a:solidFill>
                  <a:latin typeface="Montserrat SemiBold" panose="00000700000000000000" pitchFamily="2" charset="0"/>
                </a:rPr>
                <a:t>Service Desk</a:t>
              </a:r>
            </a:p>
          </p:txBody>
        </p:sp>
        <p:sp>
          <p:nvSpPr>
            <p:cNvPr id="180" name="Rounded Rectangle 32">
              <a:extLst>
                <a:ext uri="{FF2B5EF4-FFF2-40B4-BE49-F238E27FC236}">
                  <a16:creationId xmlns:a16="http://schemas.microsoft.com/office/drawing/2014/main" id="{6681F86E-BEE2-42AE-8C7B-A407C3058F77}"/>
                </a:ext>
              </a:extLst>
            </p:cNvPr>
            <p:cNvSpPr/>
            <p:nvPr/>
          </p:nvSpPr>
          <p:spPr>
            <a:xfrm>
              <a:off x="3573624" y="5321703"/>
              <a:ext cx="1007311" cy="943564"/>
            </a:xfrm>
            <a:prstGeom prst="roundRect">
              <a:avLst/>
            </a:prstGeom>
            <a:solidFill>
              <a:srgbClr val="16476E"/>
            </a:solidFill>
            <a:ln w="57150" cap="flat" cmpd="sng" algn="ctr">
              <a:solidFill>
                <a:srgbClr val="16476E"/>
              </a:solidFill>
              <a:prstDash val="solid"/>
            </a:ln>
            <a:effectLst>
              <a:outerShdw blurRad="50800" dist="38100" dir="2700000" algn="tl" rotWithShape="0">
                <a:prstClr val="black">
                  <a:alpha val="40000"/>
                </a:prstClr>
              </a:outerShdw>
            </a:effectLst>
          </p:spPr>
          <p:txBody>
            <a:bodyPr rtlCol="0" anchor="ctr"/>
            <a:lstStyle/>
            <a:p>
              <a:pPr algn="ctr" defTabSz="914400"/>
              <a:r>
                <a:rPr lang="en-CA" sz="1100" b="1" kern="0" dirty="0">
                  <a:solidFill>
                    <a:srgbClr val="FFFFFF"/>
                  </a:solidFill>
                  <a:latin typeface="Montserrat SemiBold" panose="00000700000000000000" pitchFamily="2" charset="0"/>
                </a:rPr>
                <a:t>Incident &amp; Problem</a:t>
              </a:r>
            </a:p>
          </p:txBody>
        </p:sp>
        <p:sp>
          <p:nvSpPr>
            <p:cNvPr id="181" name="Rounded Rectangle 32">
              <a:extLst>
                <a:ext uri="{FF2B5EF4-FFF2-40B4-BE49-F238E27FC236}">
                  <a16:creationId xmlns:a16="http://schemas.microsoft.com/office/drawing/2014/main" id="{E8A59ACE-4C0F-4524-8993-CC2AE2E61935}"/>
                </a:ext>
              </a:extLst>
            </p:cNvPr>
            <p:cNvSpPr/>
            <p:nvPr/>
          </p:nvSpPr>
          <p:spPr>
            <a:xfrm>
              <a:off x="7031270" y="5459943"/>
              <a:ext cx="1370542" cy="734187"/>
            </a:xfrm>
            <a:prstGeom prst="roundRect">
              <a:avLst/>
            </a:prstGeom>
            <a:solidFill>
              <a:srgbClr val="16476E"/>
            </a:solidFill>
            <a:ln w="57150" cap="flat" cmpd="sng" algn="ctr">
              <a:solidFill>
                <a:srgbClr val="16476E"/>
              </a:solidFill>
              <a:prstDash val="solid"/>
            </a:ln>
            <a:effectLst>
              <a:outerShdw blurRad="50800" dist="38100" dir="2700000" algn="tl" rotWithShape="0">
                <a:prstClr val="black">
                  <a:alpha val="40000"/>
                </a:prstClr>
              </a:outerShdw>
            </a:effectLst>
          </p:spPr>
          <p:txBody>
            <a:bodyPr rtlCol="0" anchor="ctr"/>
            <a:lstStyle/>
            <a:p>
              <a:pPr algn="ctr" defTabSz="914400"/>
              <a:r>
                <a:rPr lang="en-CA" sz="1100" b="1" kern="0" dirty="0">
                  <a:solidFill>
                    <a:srgbClr val="FFFFFF"/>
                  </a:solidFill>
                  <a:latin typeface="Montserrat SemiBold" panose="00000700000000000000" pitchFamily="2" charset="0"/>
                </a:rPr>
                <a:t>Configuration Management Database (CMDB)</a:t>
              </a:r>
            </a:p>
          </p:txBody>
        </p:sp>
        <p:sp>
          <p:nvSpPr>
            <p:cNvPr id="182" name="Rounded Rectangle 32">
              <a:extLst>
                <a:ext uri="{FF2B5EF4-FFF2-40B4-BE49-F238E27FC236}">
                  <a16:creationId xmlns:a16="http://schemas.microsoft.com/office/drawing/2014/main" id="{58DFA20A-8B86-44B3-9136-105C81B6B9D0}"/>
                </a:ext>
              </a:extLst>
            </p:cNvPr>
            <p:cNvSpPr/>
            <p:nvPr/>
          </p:nvSpPr>
          <p:spPr>
            <a:xfrm>
              <a:off x="8821500" y="5459943"/>
              <a:ext cx="1227123" cy="734187"/>
            </a:xfrm>
            <a:prstGeom prst="roundRect">
              <a:avLst/>
            </a:prstGeom>
            <a:solidFill>
              <a:srgbClr val="16476E"/>
            </a:solidFill>
            <a:ln w="57150" cap="flat" cmpd="sng" algn="ctr">
              <a:solidFill>
                <a:srgbClr val="16476E"/>
              </a:solidFill>
              <a:prstDash val="solid"/>
            </a:ln>
            <a:effectLst>
              <a:outerShdw blurRad="50800" dist="38100" dir="2700000" algn="tl" rotWithShape="0">
                <a:prstClr val="black">
                  <a:alpha val="40000"/>
                </a:prstClr>
              </a:outerShdw>
            </a:effectLst>
          </p:spPr>
          <p:txBody>
            <a:bodyPr rtlCol="0" anchor="ctr"/>
            <a:lstStyle/>
            <a:p>
              <a:pPr algn="ctr" defTabSz="914400"/>
              <a:r>
                <a:rPr lang="en-CA" sz="1100" b="1" kern="0" dirty="0">
                  <a:solidFill>
                    <a:srgbClr val="FFFFFF"/>
                  </a:solidFill>
                  <a:latin typeface="Montserrat SemiBold" panose="00000700000000000000" pitchFamily="2" charset="0"/>
                </a:rPr>
                <a:t>Asset Management</a:t>
              </a:r>
            </a:p>
          </p:txBody>
        </p:sp>
        <p:sp>
          <p:nvSpPr>
            <p:cNvPr id="183" name="Rounded Rectangle 32">
              <a:extLst>
                <a:ext uri="{FF2B5EF4-FFF2-40B4-BE49-F238E27FC236}">
                  <a16:creationId xmlns:a16="http://schemas.microsoft.com/office/drawing/2014/main" id="{BFDC37A0-AC66-4923-836F-7117DA4321C6}"/>
                </a:ext>
              </a:extLst>
            </p:cNvPr>
            <p:cNvSpPr/>
            <p:nvPr/>
          </p:nvSpPr>
          <p:spPr>
            <a:xfrm>
              <a:off x="9896149" y="1959467"/>
              <a:ext cx="1370542" cy="734187"/>
            </a:xfrm>
            <a:prstGeom prst="roundRect">
              <a:avLst/>
            </a:prstGeom>
            <a:solidFill>
              <a:srgbClr val="16476E"/>
            </a:solidFill>
            <a:ln w="57150" cap="flat" cmpd="sng" algn="ctr">
              <a:solidFill>
                <a:srgbClr val="16476E"/>
              </a:solidFill>
              <a:prstDash val="solid"/>
            </a:ln>
            <a:effectLst>
              <a:outerShdw blurRad="50800" dist="38100" dir="2700000" algn="tl" rotWithShape="0">
                <a:prstClr val="black">
                  <a:alpha val="40000"/>
                </a:prstClr>
              </a:outerShdw>
            </a:effectLst>
          </p:spPr>
          <p:txBody>
            <a:bodyPr rtlCol="0" anchor="ctr"/>
            <a:lstStyle/>
            <a:p>
              <a:pPr algn="ctr" defTabSz="914400"/>
              <a:r>
                <a:rPr lang="en-CA" sz="1100" b="1" kern="0" dirty="0">
                  <a:solidFill>
                    <a:srgbClr val="FFFFFF"/>
                  </a:solidFill>
                  <a:latin typeface="Montserrat SemiBold" panose="00000700000000000000" pitchFamily="2" charset="0"/>
                </a:rPr>
                <a:t>Business </a:t>
              </a:r>
            </a:p>
          </p:txBody>
        </p:sp>
        <p:sp>
          <p:nvSpPr>
            <p:cNvPr id="184" name="Rounded Rectangle 24">
              <a:extLst>
                <a:ext uri="{FF2B5EF4-FFF2-40B4-BE49-F238E27FC236}">
                  <a16:creationId xmlns:a16="http://schemas.microsoft.com/office/drawing/2014/main" id="{503097AB-10DB-48EA-B212-B9C912DCA2FE}"/>
                </a:ext>
              </a:extLst>
            </p:cNvPr>
            <p:cNvSpPr/>
            <p:nvPr/>
          </p:nvSpPr>
          <p:spPr>
            <a:xfrm>
              <a:off x="3680406" y="1778427"/>
              <a:ext cx="1227123" cy="378428"/>
            </a:xfrm>
            <a:prstGeom prst="roundRect">
              <a:avLst/>
            </a:prstGeom>
            <a:solidFill>
              <a:srgbClr val="7CADD4"/>
            </a:solidFill>
            <a:ln w="19050">
              <a:solidFill>
                <a:srgbClr val="7CADD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00" b="1" dirty="0">
                  <a:latin typeface="Montserrat SemiBold" panose="00000700000000000000" pitchFamily="2" charset="0"/>
                </a:rPr>
                <a:t>Major Release</a:t>
              </a:r>
            </a:p>
          </p:txBody>
        </p:sp>
        <p:sp>
          <p:nvSpPr>
            <p:cNvPr id="185" name="Rounded Rectangle 24">
              <a:extLst>
                <a:ext uri="{FF2B5EF4-FFF2-40B4-BE49-F238E27FC236}">
                  <a16:creationId xmlns:a16="http://schemas.microsoft.com/office/drawing/2014/main" id="{B77001D0-FBAC-4170-80FC-83968C7BED65}"/>
                </a:ext>
              </a:extLst>
            </p:cNvPr>
            <p:cNvSpPr/>
            <p:nvPr/>
          </p:nvSpPr>
          <p:spPr>
            <a:xfrm>
              <a:off x="3680406" y="2329624"/>
              <a:ext cx="1227123" cy="378428"/>
            </a:xfrm>
            <a:prstGeom prst="roundRect">
              <a:avLst/>
            </a:prstGeom>
            <a:solidFill>
              <a:srgbClr val="7CADD4"/>
            </a:solidFill>
            <a:ln w="19050">
              <a:solidFill>
                <a:srgbClr val="7CADD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00" b="1" dirty="0">
                  <a:latin typeface="Montserrat SemiBold" panose="00000700000000000000" pitchFamily="2" charset="0"/>
                </a:rPr>
                <a:t>Maintenance Release</a:t>
              </a:r>
            </a:p>
          </p:txBody>
        </p:sp>
        <p:sp>
          <p:nvSpPr>
            <p:cNvPr id="186" name="Rounded Rectangle 24">
              <a:extLst>
                <a:ext uri="{FF2B5EF4-FFF2-40B4-BE49-F238E27FC236}">
                  <a16:creationId xmlns:a16="http://schemas.microsoft.com/office/drawing/2014/main" id="{3D4F2858-0419-482C-9A3F-F89C343C6B16}"/>
                </a:ext>
              </a:extLst>
            </p:cNvPr>
            <p:cNvSpPr/>
            <p:nvPr/>
          </p:nvSpPr>
          <p:spPr>
            <a:xfrm>
              <a:off x="3680406" y="2880596"/>
              <a:ext cx="1227123" cy="378428"/>
            </a:xfrm>
            <a:prstGeom prst="roundRect">
              <a:avLst/>
            </a:prstGeom>
            <a:solidFill>
              <a:srgbClr val="7CADD4"/>
            </a:solidFill>
            <a:ln w="19050">
              <a:solidFill>
                <a:srgbClr val="7CADD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00" b="1" dirty="0">
                  <a:latin typeface="Montserrat SemiBold" panose="00000700000000000000" pitchFamily="2" charset="0"/>
                </a:rPr>
                <a:t>Security Patch</a:t>
              </a:r>
            </a:p>
          </p:txBody>
        </p:sp>
        <p:sp>
          <p:nvSpPr>
            <p:cNvPr id="187" name="Rounded Rectangle 24">
              <a:extLst>
                <a:ext uri="{FF2B5EF4-FFF2-40B4-BE49-F238E27FC236}">
                  <a16:creationId xmlns:a16="http://schemas.microsoft.com/office/drawing/2014/main" id="{3F5CB6CA-EEC0-4A93-AEDA-26D6ADDC7646}"/>
                </a:ext>
              </a:extLst>
            </p:cNvPr>
            <p:cNvSpPr/>
            <p:nvPr/>
          </p:nvSpPr>
          <p:spPr>
            <a:xfrm>
              <a:off x="7819799" y="1835746"/>
              <a:ext cx="1227123" cy="378428"/>
            </a:xfrm>
            <a:prstGeom prst="roundRect">
              <a:avLst/>
            </a:prstGeom>
            <a:solidFill>
              <a:srgbClr val="7CADD4"/>
            </a:solidFill>
            <a:ln w="19050">
              <a:solidFill>
                <a:srgbClr val="7CADD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00" b="1" dirty="0">
                  <a:latin typeface="Montserrat SemiBold" panose="00000700000000000000" pitchFamily="2" charset="0"/>
                </a:rPr>
                <a:t>New Application</a:t>
              </a:r>
            </a:p>
          </p:txBody>
        </p:sp>
        <p:sp>
          <p:nvSpPr>
            <p:cNvPr id="188" name="Rounded Rectangle 24">
              <a:extLst>
                <a:ext uri="{FF2B5EF4-FFF2-40B4-BE49-F238E27FC236}">
                  <a16:creationId xmlns:a16="http://schemas.microsoft.com/office/drawing/2014/main" id="{F4A033C6-92FC-4D40-BDB3-C31D135BB50C}"/>
                </a:ext>
              </a:extLst>
            </p:cNvPr>
            <p:cNvSpPr/>
            <p:nvPr/>
          </p:nvSpPr>
          <p:spPr>
            <a:xfrm>
              <a:off x="7819799" y="2483115"/>
              <a:ext cx="1227123" cy="378428"/>
            </a:xfrm>
            <a:prstGeom prst="roundRect">
              <a:avLst/>
            </a:prstGeom>
            <a:solidFill>
              <a:srgbClr val="7CADD4"/>
            </a:solidFill>
            <a:ln w="19050">
              <a:solidFill>
                <a:srgbClr val="7CADD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latin typeface="Montserrat SemiBold" panose="00000700000000000000" pitchFamily="2" charset="0"/>
                </a:rPr>
                <a:t>New </a:t>
              </a:r>
              <a:r>
                <a:rPr lang="en-CA" sz="1000" b="1" dirty="0">
                  <a:latin typeface="Montserrat SemiBold" panose="00000700000000000000" pitchFamily="2" charset="0"/>
                </a:rPr>
                <a:t>Version</a:t>
              </a:r>
            </a:p>
          </p:txBody>
        </p:sp>
        <p:sp>
          <p:nvSpPr>
            <p:cNvPr id="189" name="Rounded Rectangle 24">
              <a:extLst>
                <a:ext uri="{FF2B5EF4-FFF2-40B4-BE49-F238E27FC236}">
                  <a16:creationId xmlns:a16="http://schemas.microsoft.com/office/drawing/2014/main" id="{C2B9AC69-3652-4F6B-AB98-5ACB83A9A207}"/>
                </a:ext>
              </a:extLst>
            </p:cNvPr>
            <p:cNvSpPr/>
            <p:nvPr/>
          </p:nvSpPr>
          <p:spPr>
            <a:xfrm>
              <a:off x="10468311" y="5372705"/>
              <a:ext cx="1227123" cy="378428"/>
            </a:xfrm>
            <a:prstGeom prst="roundRect">
              <a:avLst/>
            </a:prstGeom>
            <a:solidFill>
              <a:srgbClr val="7CADD4"/>
            </a:solidFill>
            <a:ln w="19050">
              <a:solidFill>
                <a:srgbClr val="7CADD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latin typeface="Montserrat SemiBold" panose="00000700000000000000" pitchFamily="2" charset="0"/>
                </a:rPr>
                <a:t>Hardware</a:t>
              </a:r>
              <a:endParaRPr lang="en-CA" sz="1000" b="1" dirty="0">
                <a:latin typeface="Montserrat SemiBold" panose="00000700000000000000" pitchFamily="2" charset="0"/>
              </a:endParaRPr>
            </a:p>
          </p:txBody>
        </p:sp>
        <p:sp>
          <p:nvSpPr>
            <p:cNvPr id="190" name="Rounded Rectangle 24">
              <a:extLst>
                <a:ext uri="{FF2B5EF4-FFF2-40B4-BE49-F238E27FC236}">
                  <a16:creationId xmlns:a16="http://schemas.microsoft.com/office/drawing/2014/main" id="{B71CBE00-5F53-4716-AB66-2FA78473362D}"/>
                </a:ext>
              </a:extLst>
            </p:cNvPr>
            <p:cNvSpPr/>
            <p:nvPr/>
          </p:nvSpPr>
          <p:spPr>
            <a:xfrm>
              <a:off x="10468311" y="5907438"/>
              <a:ext cx="1227123" cy="378428"/>
            </a:xfrm>
            <a:prstGeom prst="roundRect">
              <a:avLst/>
            </a:prstGeom>
            <a:solidFill>
              <a:srgbClr val="7CADD4"/>
            </a:solidFill>
            <a:ln w="19050">
              <a:solidFill>
                <a:srgbClr val="7CADD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latin typeface="Montserrat SemiBold" panose="00000700000000000000" pitchFamily="2" charset="0"/>
                </a:rPr>
                <a:t>Software</a:t>
              </a:r>
              <a:endParaRPr lang="en-CA" sz="1000" b="1" dirty="0">
                <a:latin typeface="Montserrat SemiBold" panose="00000700000000000000" pitchFamily="2" charset="0"/>
              </a:endParaRPr>
            </a:p>
          </p:txBody>
        </p:sp>
        <p:sp>
          <p:nvSpPr>
            <p:cNvPr id="191" name="Rounded Rectangle 24">
              <a:extLst>
                <a:ext uri="{FF2B5EF4-FFF2-40B4-BE49-F238E27FC236}">
                  <a16:creationId xmlns:a16="http://schemas.microsoft.com/office/drawing/2014/main" id="{B4830611-427E-4610-86B5-FA6FF6A2AB14}"/>
                </a:ext>
              </a:extLst>
            </p:cNvPr>
            <p:cNvSpPr/>
            <p:nvPr/>
          </p:nvSpPr>
          <p:spPr>
            <a:xfrm>
              <a:off x="4201744" y="4601735"/>
              <a:ext cx="809530" cy="378428"/>
            </a:xfrm>
            <a:prstGeom prst="roundRect">
              <a:avLst/>
            </a:prstGeom>
            <a:solidFill>
              <a:srgbClr val="7CADD4"/>
            </a:solidFill>
            <a:ln w="19050">
              <a:solidFill>
                <a:srgbClr val="7CADD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latin typeface="Montserrat SemiBold" panose="00000700000000000000" pitchFamily="2" charset="0"/>
                </a:rPr>
                <a:t>Fix</a:t>
              </a:r>
              <a:endParaRPr lang="en-CA" sz="1000" b="1" dirty="0">
                <a:latin typeface="Montserrat SemiBold" panose="00000700000000000000" pitchFamily="2" charset="0"/>
              </a:endParaRPr>
            </a:p>
          </p:txBody>
        </p:sp>
        <p:sp>
          <p:nvSpPr>
            <p:cNvPr id="192" name="Rounded Rectangle 24">
              <a:extLst>
                <a:ext uri="{FF2B5EF4-FFF2-40B4-BE49-F238E27FC236}">
                  <a16:creationId xmlns:a16="http://schemas.microsoft.com/office/drawing/2014/main" id="{4DD8C64E-53BE-4174-B709-5B66D297AFD8}"/>
                </a:ext>
              </a:extLst>
            </p:cNvPr>
            <p:cNvSpPr/>
            <p:nvPr/>
          </p:nvSpPr>
          <p:spPr>
            <a:xfrm>
              <a:off x="2743967" y="4601735"/>
              <a:ext cx="1147559" cy="378428"/>
            </a:xfrm>
            <a:prstGeom prst="roundRect">
              <a:avLst/>
            </a:prstGeom>
            <a:solidFill>
              <a:srgbClr val="7CADD4"/>
            </a:solidFill>
            <a:ln w="19050">
              <a:solidFill>
                <a:srgbClr val="7CADD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latin typeface="Montserrat SemiBold" panose="00000700000000000000" pitchFamily="2" charset="0"/>
                </a:rPr>
                <a:t>Workaround</a:t>
              </a:r>
              <a:endParaRPr lang="en-CA" sz="1000" b="1" dirty="0">
                <a:latin typeface="Montserrat SemiBold" panose="00000700000000000000" pitchFamily="2" charset="0"/>
              </a:endParaRPr>
            </a:p>
          </p:txBody>
        </p:sp>
        <p:cxnSp>
          <p:nvCxnSpPr>
            <p:cNvPr id="194" name="Straight Arrow Connector 29">
              <a:extLst>
                <a:ext uri="{FF2B5EF4-FFF2-40B4-BE49-F238E27FC236}">
                  <a16:creationId xmlns:a16="http://schemas.microsoft.com/office/drawing/2014/main" id="{F550A2AF-F165-4A16-B144-408B64DDD03A}"/>
                </a:ext>
              </a:extLst>
            </p:cNvPr>
            <p:cNvCxnSpPr>
              <a:cxnSpLocks/>
              <a:stCxn id="178" idx="3"/>
              <a:endCxn id="184" idx="1"/>
            </p:cNvCxnSpPr>
            <p:nvPr/>
          </p:nvCxnSpPr>
          <p:spPr>
            <a:xfrm flipV="1">
              <a:off x="3283306" y="1967641"/>
              <a:ext cx="397100" cy="55119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Straight Arrow Connector 29">
              <a:extLst>
                <a:ext uri="{FF2B5EF4-FFF2-40B4-BE49-F238E27FC236}">
                  <a16:creationId xmlns:a16="http://schemas.microsoft.com/office/drawing/2014/main" id="{4B0989BF-F5D7-468F-9683-12927E8BF1E3}"/>
                </a:ext>
              </a:extLst>
            </p:cNvPr>
            <p:cNvCxnSpPr>
              <a:cxnSpLocks/>
              <a:stCxn id="178" idx="3"/>
              <a:endCxn id="186" idx="1"/>
            </p:cNvCxnSpPr>
            <p:nvPr/>
          </p:nvCxnSpPr>
          <p:spPr>
            <a:xfrm>
              <a:off x="3283306" y="2518838"/>
              <a:ext cx="397100" cy="550972"/>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9" name="Straight Arrow Connector 198">
              <a:extLst>
                <a:ext uri="{FF2B5EF4-FFF2-40B4-BE49-F238E27FC236}">
                  <a16:creationId xmlns:a16="http://schemas.microsoft.com/office/drawing/2014/main" id="{F7332016-50C5-42E5-B44D-21C4199CF127}"/>
                </a:ext>
              </a:extLst>
            </p:cNvPr>
            <p:cNvCxnSpPr>
              <a:cxnSpLocks/>
              <a:stCxn id="178" idx="3"/>
              <a:endCxn id="185" idx="1"/>
            </p:cNvCxnSpPr>
            <p:nvPr/>
          </p:nvCxnSpPr>
          <p:spPr>
            <a:xfrm>
              <a:off x="3283306" y="2518838"/>
              <a:ext cx="3971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2" name="Straight Arrow Connector 29">
              <a:extLst>
                <a:ext uri="{FF2B5EF4-FFF2-40B4-BE49-F238E27FC236}">
                  <a16:creationId xmlns:a16="http://schemas.microsoft.com/office/drawing/2014/main" id="{55E0D73A-11FD-4395-9A52-70D63B0E20ED}"/>
                </a:ext>
              </a:extLst>
            </p:cNvPr>
            <p:cNvCxnSpPr>
              <a:cxnSpLocks/>
              <a:stCxn id="183" idx="1"/>
              <a:endCxn id="187" idx="3"/>
            </p:cNvCxnSpPr>
            <p:nvPr/>
          </p:nvCxnSpPr>
          <p:spPr>
            <a:xfrm rot="10800000">
              <a:off x="9046923" y="2024961"/>
              <a:ext cx="849227" cy="301601"/>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9">
              <a:extLst>
                <a:ext uri="{FF2B5EF4-FFF2-40B4-BE49-F238E27FC236}">
                  <a16:creationId xmlns:a16="http://schemas.microsoft.com/office/drawing/2014/main" id="{7D5B9001-C1D2-4FF7-BCC2-4C07DED545D9}"/>
                </a:ext>
              </a:extLst>
            </p:cNvPr>
            <p:cNvCxnSpPr>
              <a:cxnSpLocks/>
              <a:stCxn id="183" idx="1"/>
              <a:endCxn id="188" idx="3"/>
            </p:cNvCxnSpPr>
            <p:nvPr/>
          </p:nvCxnSpPr>
          <p:spPr>
            <a:xfrm rot="10800000" flipV="1">
              <a:off x="9046923" y="2326561"/>
              <a:ext cx="849227" cy="345768"/>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8" name="Straight Arrow Connector 29">
              <a:extLst>
                <a:ext uri="{FF2B5EF4-FFF2-40B4-BE49-F238E27FC236}">
                  <a16:creationId xmlns:a16="http://schemas.microsoft.com/office/drawing/2014/main" id="{D708FC01-F0A3-4549-A1B0-4EBFB05D09D1}"/>
                </a:ext>
              </a:extLst>
            </p:cNvPr>
            <p:cNvCxnSpPr>
              <a:cxnSpLocks/>
              <a:stCxn id="190" idx="1"/>
              <a:endCxn id="182" idx="3"/>
            </p:cNvCxnSpPr>
            <p:nvPr/>
          </p:nvCxnSpPr>
          <p:spPr>
            <a:xfrm rot="10800000">
              <a:off x="10048623" y="5827038"/>
              <a:ext cx="419688" cy="269615"/>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1" name="Straight Arrow Connector 29">
              <a:extLst>
                <a:ext uri="{FF2B5EF4-FFF2-40B4-BE49-F238E27FC236}">
                  <a16:creationId xmlns:a16="http://schemas.microsoft.com/office/drawing/2014/main" id="{160F4ECD-BC1B-48BC-A14A-B49411586918}"/>
                </a:ext>
              </a:extLst>
            </p:cNvPr>
            <p:cNvCxnSpPr>
              <a:cxnSpLocks/>
              <a:stCxn id="189" idx="1"/>
              <a:endCxn id="182" idx="3"/>
            </p:cNvCxnSpPr>
            <p:nvPr/>
          </p:nvCxnSpPr>
          <p:spPr>
            <a:xfrm rot="10800000" flipV="1">
              <a:off x="10048623" y="5561919"/>
              <a:ext cx="419688" cy="265118"/>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7" name="Straight Arrow Connector 216">
              <a:extLst>
                <a:ext uri="{FF2B5EF4-FFF2-40B4-BE49-F238E27FC236}">
                  <a16:creationId xmlns:a16="http://schemas.microsoft.com/office/drawing/2014/main" id="{117CD9FA-32E5-45BC-8207-FCCF23BC419E}"/>
                </a:ext>
              </a:extLst>
            </p:cNvPr>
            <p:cNvCxnSpPr>
              <a:cxnSpLocks/>
              <a:stCxn id="182" idx="1"/>
              <a:endCxn id="181" idx="3"/>
            </p:cNvCxnSpPr>
            <p:nvPr/>
          </p:nvCxnSpPr>
          <p:spPr>
            <a:xfrm flipH="1">
              <a:off x="8401812" y="5827037"/>
              <a:ext cx="41968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0" name="Straight Arrow Connector 219">
              <a:extLst>
                <a:ext uri="{FF2B5EF4-FFF2-40B4-BE49-F238E27FC236}">
                  <a16:creationId xmlns:a16="http://schemas.microsoft.com/office/drawing/2014/main" id="{0B354A90-7ACE-4F08-904B-BF5482863BA7}"/>
                </a:ext>
              </a:extLst>
            </p:cNvPr>
            <p:cNvCxnSpPr>
              <a:cxnSpLocks/>
              <a:stCxn id="179" idx="3"/>
              <a:endCxn id="180" idx="1"/>
            </p:cNvCxnSpPr>
            <p:nvPr/>
          </p:nvCxnSpPr>
          <p:spPr>
            <a:xfrm>
              <a:off x="2953506" y="5793485"/>
              <a:ext cx="62011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3" name="Straight Arrow Connector 29">
              <a:extLst>
                <a:ext uri="{FF2B5EF4-FFF2-40B4-BE49-F238E27FC236}">
                  <a16:creationId xmlns:a16="http://schemas.microsoft.com/office/drawing/2014/main" id="{2C1DFC67-6A32-4D28-8507-C878DB4832C3}"/>
                </a:ext>
              </a:extLst>
            </p:cNvPr>
            <p:cNvCxnSpPr>
              <a:cxnSpLocks/>
              <a:stCxn id="180" idx="0"/>
              <a:endCxn id="191" idx="2"/>
            </p:cNvCxnSpPr>
            <p:nvPr/>
          </p:nvCxnSpPr>
          <p:spPr>
            <a:xfrm rot="5400000" flipH="1" flipV="1">
              <a:off x="4171124" y="4886319"/>
              <a:ext cx="341540" cy="529229"/>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6" name="Straight Arrow Connector 29">
              <a:extLst>
                <a:ext uri="{FF2B5EF4-FFF2-40B4-BE49-F238E27FC236}">
                  <a16:creationId xmlns:a16="http://schemas.microsoft.com/office/drawing/2014/main" id="{08FEA796-2EC5-4DDD-B2DC-96641E6A0F56}"/>
                </a:ext>
              </a:extLst>
            </p:cNvPr>
            <p:cNvCxnSpPr>
              <a:cxnSpLocks/>
              <a:stCxn id="180" idx="0"/>
              <a:endCxn id="192" idx="2"/>
            </p:cNvCxnSpPr>
            <p:nvPr/>
          </p:nvCxnSpPr>
          <p:spPr>
            <a:xfrm rot="16200000" flipV="1">
              <a:off x="3526744" y="4771166"/>
              <a:ext cx="341540" cy="759533"/>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9" name="Straight Arrow Connector 29">
              <a:extLst>
                <a:ext uri="{FF2B5EF4-FFF2-40B4-BE49-F238E27FC236}">
                  <a16:creationId xmlns:a16="http://schemas.microsoft.com/office/drawing/2014/main" id="{910BE80E-AD26-4F8A-A974-AD70C86B699C}"/>
                </a:ext>
              </a:extLst>
            </p:cNvPr>
            <p:cNvCxnSpPr>
              <a:cxnSpLocks/>
              <a:stCxn id="191" idx="0"/>
              <a:endCxn id="138" idx="2"/>
            </p:cNvCxnSpPr>
            <p:nvPr/>
          </p:nvCxnSpPr>
          <p:spPr>
            <a:xfrm rot="5400000" flipH="1" flipV="1">
              <a:off x="4637263" y="3968699"/>
              <a:ext cx="602283" cy="663790"/>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9" name="Straight Arrow Connector 29">
              <a:extLst>
                <a:ext uri="{FF2B5EF4-FFF2-40B4-BE49-F238E27FC236}">
                  <a16:creationId xmlns:a16="http://schemas.microsoft.com/office/drawing/2014/main" id="{C9B820C3-9422-44DE-9904-AEFE430D1D1F}"/>
                </a:ext>
              </a:extLst>
            </p:cNvPr>
            <p:cNvCxnSpPr>
              <a:cxnSpLocks/>
              <a:stCxn id="192" idx="0"/>
              <a:endCxn id="138" idx="2"/>
            </p:cNvCxnSpPr>
            <p:nvPr/>
          </p:nvCxnSpPr>
          <p:spPr>
            <a:xfrm rot="5400000" flipH="1" flipV="1">
              <a:off x="3992882" y="3324318"/>
              <a:ext cx="602283" cy="1952552"/>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2" name="Straight Arrow Connector 29">
              <a:extLst>
                <a:ext uri="{FF2B5EF4-FFF2-40B4-BE49-F238E27FC236}">
                  <a16:creationId xmlns:a16="http://schemas.microsoft.com/office/drawing/2014/main" id="{85E87843-956D-431A-851B-753FE2D23313}"/>
                </a:ext>
              </a:extLst>
            </p:cNvPr>
            <p:cNvCxnSpPr>
              <a:cxnSpLocks/>
              <a:stCxn id="181" idx="1"/>
              <a:endCxn id="138" idx="4"/>
            </p:cNvCxnSpPr>
            <p:nvPr/>
          </p:nvCxnSpPr>
          <p:spPr>
            <a:xfrm rot="10800000">
              <a:off x="6128382" y="4787569"/>
              <a:ext cx="902889" cy="1039468"/>
            </a:xfrm>
            <a:prstGeom prst="bentConnector2">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45" name="Straight Arrow Connector 29">
              <a:extLst>
                <a:ext uri="{FF2B5EF4-FFF2-40B4-BE49-F238E27FC236}">
                  <a16:creationId xmlns:a16="http://schemas.microsoft.com/office/drawing/2014/main" id="{D94F453B-8A6E-4B07-A3CC-80AE5B3F33F8}"/>
                </a:ext>
              </a:extLst>
            </p:cNvPr>
            <p:cNvCxnSpPr>
              <a:cxnSpLocks/>
              <a:stCxn id="184" idx="3"/>
              <a:endCxn id="138" idx="0"/>
            </p:cNvCxnSpPr>
            <p:nvPr/>
          </p:nvCxnSpPr>
          <p:spPr>
            <a:xfrm>
              <a:off x="4907529" y="1967641"/>
              <a:ext cx="1220852" cy="1243694"/>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8" name="Straight Arrow Connector 29">
              <a:extLst>
                <a:ext uri="{FF2B5EF4-FFF2-40B4-BE49-F238E27FC236}">
                  <a16:creationId xmlns:a16="http://schemas.microsoft.com/office/drawing/2014/main" id="{E6CE7F1F-B073-492F-9341-7EBAC06FD092}"/>
                </a:ext>
              </a:extLst>
            </p:cNvPr>
            <p:cNvCxnSpPr>
              <a:cxnSpLocks/>
              <a:stCxn id="185" idx="3"/>
              <a:endCxn id="138" idx="0"/>
            </p:cNvCxnSpPr>
            <p:nvPr/>
          </p:nvCxnSpPr>
          <p:spPr>
            <a:xfrm>
              <a:off x="4907529" y="2518838"/>
              <a:ext cx="1220852" cy="692497"/>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1" name="Straight Arrow Connector 29">
              <a:extLst>
                <a:ext uri="{FF2B5EF4-FFF2-40B4-BE49-F238E27FC236}">
                  <a16:creationId xmlns:a16="http://schemas.microsoft.com/office/drawing/2014/main" id="{C2A6F3C8-DCA5-4F91-B80B-3FC544DBC0A3}"/>
                </a:ext>
              </a:extLst>
            </p:cNvPr>
            <p:cNvCxnSpPr>
              <a:cxnSpLocks/>
              <a:stCxn id="186" idx="3"/>
              <a:endCxn id="138" idx="0"/>
            </p:cNvCxnSpPr>
            <p:nvPr/>
          </p:nvCxnSpPr>
          <p:spPr>
            <a:xfrm>
              <a:off x="4907529" y="3069810"/>
              <a:ext cx="1220852" cy="141525"/>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4" name="Straight Arrow Connector 29">
              <a:extLst>
                <a:ext uri="{FF2B5EF4-FFF2-40B4-BE49-F238E27FC236}">
                  <a16:creationId xmlns:a16="http://schemas.microsoft.com/office/drawing/2014/main" id="{3A1D3E8F-A6B1-49B2-AF6B-A93F5645545E}"/>
                </a:ext>
              </a:extLst>
            </p:cNvPr>
            <p:cNvCxnSpPr>
              <a:cxnSpLocks/>
              <a:stCxn id="187" idx="1"/>
              <a:endCxn id="138" idx="6"/>
            </p:cNvCxnSpPr>
            <p:nvPr/>
          </p:nvCxnSpPr>
          <p:spPr>
            <a:xfrm rot="10800000" flipV="1">
              <a:off x="6986463" y="2024960"/>
              <a:ext cx="833336" cy="1974492"/>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7" name="Straight Arrow Connector 29">
              <a:extLst>
                <a:ext uri="{FF2B5EF4-FFF2-40B4-BE49-F238E27FC236}">
                  <a16:creationId xmlns:a16="http://schemas.microsoft.com/office/drawing/2014/main" id="{C99EB64E-270B-4A95-85C1-64EB9D397E87}"/>
                </a:ext>
              </a:extLst>
            </p:cNvPr>
            <p:cNvCxnSpPr>
              <a:cxnSpLocks/>
              <a:stCxn id="188" idx="1"/>
              <a:endCxn id="138" idx="6"/>
            </p:cNvCxnSpPr>
            <p:nvPr/>
          </p:nvCxnSpPr>
          <p:spPr>
            <a:xfrm rot="10800000" flipV="1">
              <a:off x="6986463" y="2672328"/>
              <a:ext cx="833336" cy="1327123"/>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29">
              <a:extLst>
                <a:ext uri="{FF2B5EF4-FFF2-40B4-BE49-F238E27FC236}">
                  <a16:creationId xmlns:a16="http://schemas.microsoft.com/office/drawing/2014/main" id="{0B5936CE-BD51-4E05-91A6-E221697427A1}"/>
                </a:ext>
              </a:extLst>
            </p:cNvPr>
            <p:cNvCxnSpPr>
              <a:cxnSpLocks/>
            </p:cNvCxnSpPr>
            <p:nvPr/>
          </p:nvCxnSpPr>
          <p:spPr>
            <a:xfrm rot="16200000" flipH="1">
              <a:off x="6055495" y="4862856"/>
              <a:ext cx="1039468" cy="902889"/>
            </a:xfrm>
            <a:prstGeom prst="bentConnector2">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A5DA5798-D606-4118-8197-9167D89D21EE}"/>
                </a:ext>
              </a:extLst>
            </p:cNvPr>
            <p:cNvCxnSpPr>
              <a:cxnSpLocks/>
              <a:stCxn id="181" idx="3"/>
              <a:endCxn id="182" idx="1"/>
            </p:cNvCxnSpPr>
            <p:nvPr/>
          </p:nvCxnSpPr>
          <p:spPr>
            <a:xfrm>
              <a:off x="8401812" y="5827037"/>
              <a:ext cx="41968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533408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HTML_SHAPEINFO" val="&lt;ThreeDShapeInfo&gt;&lt;uuid val=&quot;{C5B2D50A-4076-44B2-A355-1B3E6359D545}&quot;/&gt;&lt;isInvalidForFieldText val=&quot;0&quot;/&gt;&lt;Image&gt;&lt;filename val=&quot;C:\Users\natalie.sansone\AppData\Local\Temp\CP8220724968Session\CPTrustFolder8220724984\PPTImport822012416828\data\asimages\{C5B2D50A-4076-44B2-A355-1B3E6359D545}_5.png&quot;/&gt;&lt;left val=&quot;105&quot;/&gt;&lt;top val=&quot;204&quot;/&gt;&lt;width val=&quot;282&quot;/&gt;&lt;height val=&quot;40&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9&quot;/&gt;&lt;lineCharCount val=&quot;7&quot;/&gt;&lt;lineCharCount val=&quot;12&quot;/&gt;&lt;/TableIndex&gt;&lt;/ShapeTextInfo&gt;"/>
  <p:tag name="HTML_SHAPEINFO" val="&lt;ThreeDShapeInfo&gt;&lt;uuid val=&quot;{E9D1F414-E548-4C0D-AA1D-FA33352AB456}&quot;/&gt;&lt;isInvalidForFieldText val=&quot;0&quot;/&gt;&lt;Image&gt;&lt;filename val=&quot;C:\Users\natalie.sansone\AppData\Local\Temp\CP8220724968Session\CPTrustFolder8220724984\PPTImport822012416828\data\asimages\{E9D1F414-E548-4C0D-AA1D-FA33352AB456}_16.png&quot;/&gt;&lt;left val=&quot;256&quot;/&gt;&lt;top val=&quot;485&quot;/&gt;&lt;width val=&quot;120&quot;/&gt;&lt;height val=&quot;107&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INFO" val="&lt;ThreeDShapeInfo&gt;&lt;uuid val=&quot;{DA226D55-63B7-4B3D-AAA2-5A650791BA9E}&quot;/&gt;&lt;isInvalidForFieldText val=&quot;0&quot;/&gt;&lt;Image&gt;&lt;filename val=&quot;C:\Users\natalie.sansone\AppData\Local\Temp\CP8220724968Session\CPTrustFolder8220724984\PPTImport822012416828\data\asimages\{DA226D55-63B7-4B3D-AAA2-5A650791BA9E}_16.png&quot;/&gt;&lt;left val=&quot;232&quot;/&gt;&lt;top val=&quot;396&quot;/&gt;&lt;width val=&quot;3&quot;/&gt;&lt;height val=&quot;90&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INFO" val="&lt;ThreeDShapeInfo&gt;&lt;uuid val=&quot;{618E8F54-6298-4740-A126-768F6EADE83B}&quot;/&gt;&lt;isInvalidForFieldText val=&quot;0&quot;/&gt;&lt;Image&gt;&lt;filename val=&quot;C:\Users\natalie.sansone\AppData\Local\Temp\CP8220724968Session\CPTrustFolder8220724984\PPTImport822012416828\data\asimages\{618E8F54-6298-4740-A126-768F6EADE83B}_16.png&quot;/&gt;&lt;left val=&quot;205&quot;/&gt;&lt;top val=&quot;485&quot;/&gt;&lt;width val=&quot;56&quot;/&gt;&lt;height val=&quot;55&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INFO" val="&lt;ThreeDShapeInfo&gt;&lt;uuid val=&quot;{96C38A4A-71C8-4492-8A9B-ECF53A4F5231}&quot;/&gt;&lt;isInvalidForFieldText val=&quot;0&quot;/&gt;&lt;Image&gt;&lt;filename val=&quot;C:\Users\natalie.sansone\AppData\Local\Temp\CP8220724968Session\CPTrustFolder8220724984\PPTImport822012416828\data\asimages\{96C38A4A-71C8-4492-8A9B-ECF53A4F5231}_16.png&quot;/&gt;&lt;left val=&quot;372&quot;/&gt;&lt;top val=&quot;347&quot;/&gt;&lt;width val=&quot;56&quot;/&gt;&lt;height val=&quot;55&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6&quot;/&gt;&lt;lineCharCount val=&quot;10&quot;/&gt;&lt;lineCharCount val=&quot;18&quot;/&gt;&lt;lineCharCount val=&quot;14&quot;/&gt;&lt;/TableIndex&gt;&lt;/ShapeTextInfo&gt;"/>
  <p:tag name="HTML_SHAPEINFO" val="&lt;ThreeDShapeInfo&gt;&lt;uuid val=&quot;{E09F5014-2C4C-48F5-9407-A8024D46B161}&quot;/&gt;&lt;isInvalidForFieldText val=&quot;0&quot;/&gt;&lt;Image&gt;&lt;filename val=&quot;C:\Users\natalie.sansone\AppData\Local\Temp\CP8220724968Session\CPTrustFolder8220724984\PPTImport822012416828\data\asimages\{E09F5014-2C4C-48F5-9407-A8024D46B161}_16.png&quot;/&gt;&lt;left val=&quot;421&quot;/&gt;&lt;top val=&quot;352&quot;/&gt;&lt;width val=&quot;150&quot;/&gt;&lt;height val=&quot;106&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13&quot;/&gt;&lt;lineCharCount val=&quot;12&quot;/&gt;&lt;lineCharCount val=&quot;12&quot;/&gt;&lt;/TableIndex&gt;&lt;/ShapeTextInfo&gt;"/>
  <p:tag name="HTML_SHAPEINFO" val="&lt;ThreeDShapeInfo&gt;&lt;uuid val=&quot;{90D34A26-61AB-4A28-AE69-393D70125EE8}&quot;/&gt;&lt;isInvalidForFieldText val=&quot;0&quot;/&gt;&lt;Image&gt;&lt;filename val=&quot;C:\Users\natalie.sansone\AppData\Local\Temp\CP8220724968Session\CPTrustFolder8220724984\PPTImport822012416828\data\asimages\{90D34A26-61AB-4A28-AE69-393D70125EE8}_16.png&quot;/&gt;&lt;left val=&quot;421&quot;/&gt;&lt;top val=&quot;490&quot;/&gt;&lt;width val=&quot;126&quot;/&gt;&lt;height val=&quot;107&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RESENTER_SHAPEINFO" val="&lt;ThreeDShapeInfo&gt;&lt;uuid val=&quot;{75AB799E-8B97-4459-A2A5-85A23343DE6C}&quot;/&gt;&lt;isInvalidForFieldText val=&quot;0&quot;/&gt;&lt;Image&gt;&lt;filename val=&quot;C:\Users\natalie.sansone\AppData\Local\Temp\CP8220724968Session\CPTrustFolder8220724984\PPTImport822012416828\data\asimages\{75AB799E-8B97-4459-A2A5-85A23343DE6C}_16.png&quot;/&gt;&lt;left val=&quot;397&quot;/&gt;&lt;top val=&quot;402&quot;/&gt;&lt;width val=&quot;4&quot;/&gt;&lt;height val=&quot;89&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INFO" val="&lt;ThreeDShapeInfo&gt;&lt;uuid val=&quot;{F87098DC-DAB6-4EBE-A50C-7EF82B98056F}&quot;/&gt;&lt;isInvalidForFieldText val=&quot;0&quot;/&gt;&lt;Image&gt;&lt;filename val=&quot;C:\Users\natalie.sansone\AppData\Local\Temp\CP8220724968Session\CPTrustFolder8220724984\PPTImport822012416828\data\asimages\{F87098DC-DAB6-4EBE-A50C-7EF82B98056F}_16.png&quot;/&gt;&lt;left val=&quot;371&quot;/&gt;&lt;top val=&quot;489&quot;/&gt;&lt;width val=&quot;56&quot;/&gt;&lt;height val=&quot;56&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INFO" val="&lt;ThreeDShapeInfo&gt;&lt;uuid val=&quot;{7381C16A-FA89-4C4B-8C06-BF439964DC40}&quot;/&gt;&lt;isInvalidForFieldText val=&quot;0&quot;/&gt;&lt;Image&gt;&lt;filename val=&quot;C:\Users\natalie.sansone\AppData\Local\Temp\CP8220724968Session\CPTrustFolder8220724984\PPTImport822012416828\data\asimages\{7381C16A-FA89-4C4B-8C06-BF439964DC40}_16.png&quot;/&gt;&lt;left val=&quot;542&quot;/&gt;&lt;top val=&quot;348&quot;/&gt;&lt;width val=&quot;55&quot;/&gt;&lt;height val=&quot;55&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6&quot;/&gt;&lt;lineCharCount val=&quot;11&quot;/&gt;&lt;lineCharCount val=&quot;15&quot;/&gt;&lt;lineCharCount val=&quot;12&quot;/&gt;&lt;lineCharCount val=&quot;10&quot;/&gt;&lt;/TableIndex&gt;&lt;/ShapeTextInfo&gt;"/>
  <p:tag name="HTML_SHAPEINFO" val="&lt;ThreeDShapeInfo&gt;&lt;uuid val=&quot;{9D041F7F-B4D1-4CFA-8BF6-476072E66827}&quot;/&gt;&lt;isInvalidForFieldText val=&quot;0&quot;/&gt;&lt;Image&gt;&lt;filename val=&quot;C:\Users\natalie.sansone\AppData\Local\Temp\CP8220724968Session\CPTrustFolder8220724984\PPTImport822012416828\data\asimages\{9D041F7F-B4D1-4CFA-8BF6-476072E66827}_16.png&quot;/&gt;&lt;left val=&quot;592&quot;/&gt;&lt;top val=&quot;352&quot;/&gt;&lt;width val=&quot;137&quot;/&gt;&lt;height val=&quot;130&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HTML_SHAPEINFO" val="&lt;ThreeDShapeInfo&gt;&lt;uuid val=&quot;{AFA3460B-1D53-42B3-AEE9-E160A75B4DD1}&quot;/&gt;&lt;isInvalidForFieldText val=&quot;0&quot;/&gt;&lt;Image&gt;&lt;filename val=&quot;C:\Users\natalie.sansone\AppData\Local\Temp\CP8220724968Session\CPTrustFolder8220724984\PPTImport822012416828\data\asimages\{AFA3460B-1D53-42B3-AEE9-E160A75B4DD1}_16.png&quot;/&gt;&lt;left val=&quot;956&quot;/&gt;&lt;top val=&quot;-1&quot;/&gt;&lt;width val=&quot;324&quot;/&gt;&lt;height val=&quot;722&quot;/&gt;&lt;hasText val=&quot;1&quot;/&gt;&lt;/Image&gt;&lt;/ThreeDShape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14&quot;/&gt;&lt;lineCharCount val=&quot;12&quot;/&gt;&lt;lineCharCount val=&quot;14&quot;/&gt;&lt;/TableIndex&gt;&lt;/ShapeTextInfo&gt;"/>
  <p:tag name="HTML_SHAPEINFO" val="&lt;ThreeDShapeInfo&gt;&lt;uuid val=&quot;{E014B474-F32A-4372-807B-DB4C9B862E10}&quot;/&gt;&lt;isInvalidForFieldText val=&quot;0&quot;/&gt;&lt;Image&gt;&lt;filename val=&quot;C:\Users\natalie.sansone\AppData\Local\Temp\CP8220724968Session\CPTrustFolder8220724984\PPTImport822012416828\data\asimages\{E014B474-F32A-4372-807B-DB4C9B862E10}_16.png&quot;/&gt;&lt;left val=&quot;592&quot;/&gt;&lt;top val=&quot;490&quot;/&gt;&lt;width val=&quot;118&quot;/&gt;&lt;height val=&quot;107&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PRESENTER_SHAPEINFO" val="&lt;ThreeDShapeInfo&gt;&lt;uuid val=&quot;{84E51CE0-FFE7-42C5-9268-C69AD7260F57}&quot;/&gt;&lt;isInvalidForFieldText val=&quot;0&quot;/&gt;&lt;Image&gt;&lt;filename val=&quot;C:\Users\natalie.sansone\AppData\Local\Temp\CP8220724968Session\CPTrustFolder8220724984\PPTImport822012416828\data\asimages\{84E51CE0-FFE7-42C5-9268-C69AD7260F57}_16.png&quot;/&gt;&lt;left val=&quot;568&quot;/&gt;&lt;top val=&quot;403&quot;/&gt;&lt;width val=&quot;3&quot;/&gt;&lt;height val=&quot;89&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PRESENTER_SHAPEINFO" val="&lt;ThreeDShapeInfo&gt;&lt;uuid val=&quot;{06C6706C-9433-4BB1-953C-066E225E5BF9}&quot;/&gt;&lt;isInvalidForFieldText val=&quot;0&quot;/&gt;&lt;Image&gt;&lt;filename val=&quot;C:\Users\natalie.sansone\AppData\Local\Temp\CP8220724968Session\CPTrustFolder8220724984\PPTImport822012416828\data\asimages\{06C6706C-9433-4BB1-953C-066E225E5BF9}_16.png&quot;/&gt;&lt;left val=&quot;541&quot;/&gt;&lt;top val=&quot;490&quot;/&gt;&lt;width val=&quot;55&quot;/&gt;&lt;height val=&quot;56&quot;/&gt;&lt;hasText val=&quot;1&quot;/&gt;&lt;/Image&gt;&lt;/ThreeDShapeInfo&gt;"/>
</p:tagLst>
</file>

<file path=ppt/tags/tag23.xml><?xml version="1.0" encoding="utf-8"?>
<p:tagLst xmlns:a="http://schemas.openxmlformats.org/drawingml/2006/main" xmlns:r="http://schemas.openxmlformats.org/officeDocument/2006/relationships" xmlns:p="http://schemas.openxmlformats.org/presentationml/2006/main">
  <p:tag name="PRESENTER_SHAPEINFO" val="&lt;ThreeDShapeInfo&gt;&lt;uuid val=&quot;{DEB8B66D-7957-48F1-B00B-0CD06BEE03EA}&quot;/&gt;&lt;isInvalidForFieldText val=&quot;0&quot;/&gt;&lt;Image&gt;&lt;filename val=&quot;C:\Users\natalie.sansone\AppData\Local\Temp\CP8220724968Session\CPTrustFolder8220724984\PPTImport822012416828\data\asimages\{DEB8B66D-7957-48F1-B00B-0CD06BEE03EA}_16.png&quot;/&gt;&lt;left val=&quot;717&quot;/&gt;&lt;top val=&quot;347&quot;/&gt;&lt;width val=&quot;55&quot;/&gt;&lt;height val=&quot;55&quot;/&gt;&lt;hasText val=&quot;1&quot;/&gt;&lt;/Image&gt;&lt;/ThreeDShape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8&quot;/&gt;&lt;lineCharCount val=&quot;15&quot;/&gt;&lt;lineCharCount val=&quot;14&quot;/&gt;&lt;/TableIndex&gt;&lt;/ShapeTextInfo&gt;"/>
  <p:tag name="HTML_SHAPEINFO" val="&lt;ThreeDShapeInfo&gt;&lt;uuid val=&quot;{9E6D2209-8A17-4548-959D-9E0C2AA12002}&quot;/&gt;&lt;isInvalidForFieldText val=&quot;0&quot;/&gt;&lt;Image&gt;&lt;filename val=&quot;C:\Users\natalie.sansone\AppData\Local\Temp\CP8220724968Session\CPTrustFolder8220724984\PPTImport822012416828\data\asimages\{9E6D2209-8A17-4548-959D-9E0C2AA12002}_16.png&quot;/&gt;&lt;left val=&quot;766&quot;/&gt;&lt;top val=&quot;352&quot;/&gt;&lt;width val=&quot;136&quot;/&gt;&lt;height val=&quot;85&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10&quot;/&gt;&lt;lineCharCount val=&quot;17&quot;/&gt;&lt;lineCharCount val=&quot;11&quot;/&gt;&lt;/TableIndex&gt;&lt;/ShapeTextInfo&gt;"/>
  <p:tag name="HTML_SHAPEINFO" val="&lt;ThreeDShapeInfo&gt;&lt;uuid val=&quot;{91B8FD51-CF2D-4E45-AD4C-62C71CE2E01C}&quot;/&gt;&lt;isInvalidForFieldText val=&quot;0&quot;/&gt;&lt;Image&gt;&lt;filename val=&quot;C:\Users\natalie.sansone\AppData\Local\Temp\CP8220724968Session\CPTrustFolder8220724984\PPTImport822012416828\data\asimages\{91B8FD51-CF2D-4E45-AD4C-62C71CE2E01C}_16.png&quot;/&gt;&lt;left val=&quot;766&quot;/&gt;&lt;top val=&quot;490&quot;/&gt;&lt;width val=&quot;139&quot;/&gt;&lt;height val=&quot;107&quot;/&gt;&lt;hasText val=&quot;1&quot;/&gt;&lt;/Image&gt;&lt;/ThreeDShapeInfo&gt;"/>
</p:tagLst>
</file>

<file path=ppt/tags/tag26.xml><?xml version="1.0" encoding="utf-8"?>
<p:tagLst xmlns:a="http://schemas.openxmlformats.org/drawingml/2006/main" xmlns:r="http://schemas.openxmlformats.org/officeDocument/2006/relationships" xmlns:p="http://schemas.openxmlformats.org/presentationml/2006/main">
  <p:tag name="PRESENTER_SHAPEINFO" val="&lt;ThreeDShapeInfo&gt;&lt;uuid val=&quot;{CC479C18-9940-4388-811D-1939BAE52F28}&quot;/&gt;&lt;isInvalidForFieldText val=&quot;0&quot;/&gt;&lt;Image&gt;&lt;filename val=&quot;C:\Users\natalie.sansone\AppData\Local\Temp\CP8220724968Session\CPTrustFolder8220724984\PPTImport822012416828\data\asimages\{CC479C18-9940-4388-811D-1939BAE52F28}_16.png&quot;/&gt;&lt;left val=&quot;743&quot;/&gt;&lt;top val=&quot;402&quot;/&gt;&lt;width val=&quot;3&quot;/&gt;&lt;height val=&quot;89&quot;/&gt;&lt;hasText val=&quot;1&quot;/&gt;&lt;/Image&gt;&lt;/ThreeDShapeInfo&gt;"/>
</p:tagLst>
</file>

<file path=ppt/tags/tag27.xml><?xml version="1.0" encoding="utf-8"?>
<p:tagLst xmlns:a="http://schemas.openxmlformats.org/drawingml/2006/main" xmlns:r="http://schemas.openxmlformats.org/officeDocument/2006/relationships" xmlns:p="http://schemas.openxmlformats.org/presentationml/2006/main">
  <p:tag name="PRESENTER_SHAPEINFO" val="&lt;ThreeDShapeInfo&gt;&lt;uuid val=&quot;{C10259C7-4627-4C8D-BC35-F326B8C02A6D}&quot;/&gt;&lt;isInvalidForFieldText val=&quot;0&quot;/&gt;&lt;Image&gt;&lt;filename val=&quot;C:\Users\natalie.sansone\AppData\Local\Temp\CP8220724968Session\CPTrustFolder8220724984\PPTImport822012416828\data\asimages\{C10259C7-4627-4C8D-BC35-F326B8C02A6D}_16.png&quot;/&gt;&lt;left val=&quot;716&quot;/&gt;&lt;top val=&quot;489&quot;/&gt;&lt;width val=&quot;56&quot;/&gt;&lt;height val=&quot;56&quot;/&gt;&lt;hasText val=&quot;1&quot;/&gt;&lt;/Image&gt;&lt;/ThreeDShape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3&quot;/&gt;&lt;lineCharCount val=&quot;11&quot;/&gt;&lt;lineCharCount val=&quot;10&quot;/&gt;&lt;lineCharCount val=&quot;1&quot;/&gt;&lt;lineCharCount val=&quot;11&quot;/&gt;&lt;lineCharCount val=&quot;1&quot;/&gt;&lt;lineCharCount val=&quot;18&quot;/&gt;&lt;lineCharCount val=&quot;1&quot;/&gt;&lt;lineCharCount val=&quot;10&quot;/&gt;&lt;/TableIndex&gt;&lt;/ShapeTextInfo&gt;"/>
  <p:tag name="HTML_SHAPEINFO" val="&lt;ThreeDShapeInfo&gt;&lt;uuid val=&quot;{4E849F1B-288C-489E-B5ED-1EB974316CE9}&quot;/&gt;&lt;isInvalidForFieldText val=&quot;0&quot;/&gt;&lt;Image&gt;&lt;filename val=&quot;C:\Users\natalie.sansone\AppData\Local\Temp\CP8220724968Session\CPTrustFolder8220724984\PPTImport822012416828\data\asimages\{4E849F1B-288C-489E-B5ED-1EB974316CE9}_16.png&quot;/&gt;&lt;left val=&quot;990&quot;/&gt;&lt;top val=&quot;183&quot;/&gt;&lt;width val=&quot;272&quot;/&gt;&lt;height val=&quot;322&quot;/&gt;&lt;hasText val=&quot;1&quot;/&gt;&lt;/Image&gt;&lt;/ThreeDShapeInfo&gt;"/>
</p:tagLst>
</file>

<file path=ppt/tags/tag29.xml><?xml version="1.0" encoding="utf-8"?>
<p:tagLst xmlns:a="http://schemas.openxmlformats.org/drawingml/2006/main" xmlns:r="http://schemas.openxmlformats.org/officeDocument/2006/relationships" xmlns:p="http://schemas.openxmlformats.org/presentationml/2006/main">
  <p:tag name="PRESENTER_SHAPEINFO" val="&lt;ThreeDShapeInfo&gt;&lt;uuid val=&quot;{618E8F54-6298-4740-A126-768F6EADE83B}&quot;/&gt;&lt;isInvalidForFieldText val=&quot;0&quot;/&gt;&lt;Image&gt;&lt;filename val=&quot;C:\Users\natalie.sansone\AppData\Local\Temp\CP8220724968Session\CPTrustFolder8220724984\PPTImport822012416828\data\asimages\{618E8F54-6298-4740-A126-768F6EADE83B}_16.png&quot;/&gt;&lt;left val=&quot;205&quot;/&gt;&lt;top val=&quot;485&quot;/&gt;&lt;width val=&quot;56&quot;/&gt;&lt;height val=&quot;55&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755F8865-0CC6-44E8-9126-E90AD3BD4A28}&quot;/&gt;&lt;isInvalidForFieldText val=&quot;0&quot;/&gt;&lt;Image&gt;&lt;filename val=&quot;C:\Users\natalie.sansone\AppData\Local\Temp\CP8220724968Session\CPTrustFolder8220724984\PPTImport822012416828\data\asimages\{755F8865-0CC6-44E8-9126-E90AD3BD4A28}_16.png&quot;/&gt;&lt;left val=&quot;1012&quot;/&gt;&lt;top val=&quot;674&quot;/&gt;&lt;width val=&quot;243&quot;/&gt;&lt;height val=&quot;23&quot;/&gt;&lt;hasText val=&quot;1&quot;/&gt;&lt;/Image&gt;&lt;/ThreeDShapeInfo&gt;"/>
</p:tagLst>
</file>

<file path=ppt/tags/tag30.xml><?xml version="1.0" encoding="utf-8"?>
<p:tagLst xmlns:a="http://schemas.openxmlformats.org/drawingml/2006/main" xmlns:r="http://schemas.openxmlformats.org/officeDocument/2006/relationships" xmlns:p="http://schemas.openxmlformats.org/presentationml/2006/main">
  <p:tag name="PRESENTER_SHAPEINFO" val="&lt;ThreeDShapeInfo&gt;&lt;uuid val=&quot;{DA226D55-63B7-4B3D-AAA2-5A650791BA9E}&quot;/&gt;&lt;isInvalidForFieldText val=&quot;0&quot;/&gt;&lt;Image&gt;&lt;filename val=&quot;C:\Users\natalie.sansone\AppData\Local\Temp\CP8220724968Session\CPTrustFolder8220724984\PPTImport822012416828\data\asimages\{DA226D55-63B7-4B3D-AAA2-5A650791BA9E}_16.png&quot;/&gt;&lt;left val=&quot;232&quot;/&gt;&lt;top val=&quot;396&quot;/&gt;&lt;width val=&quot;3&quot;/&gt;&lt;height val=&quot;90&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42C41969-24DE-4EB9-8B46-A382E2CC6BF7}&quot;/&gt;&lt;isInvalidForFieldText val=&quot;0&quot;/&gt;&lt;Image&gt;&lt;filename val=&quot;C:\Users\natalie.sansone\AppData\Local\Temp\CP8220724968Session\CPTrustFolder8220724984\PPTImport822012416828\data\asimages\{42C41969-24DE-4EB9-8B46-A382E2CC6BF7}_16.png&quot;/&gt;&lt;left val=&quot;4&quot;/&gt;&lt;top val=&quot;28&quot;/&gt;&lt;width val=&quot;733&quot;/&gt;&lt;height val=&quot;146&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A29F339E-C602-40BD-9DCA-E448DEF8B45F}&quot;/&gt;&lt;isInvalidForFieldText val=&quot;0&quot;/&gt;&lt;Image&gt;&lt;filename val=&quot;C:\Users\natalie.sansone\AppData\Local\Temp\CP8220724968Session\CPTrustFolder8220724984\PPTImport822012416828\data\asimages\{A29F339E-C602-40BD-9DCA-E448DEF8B45F}_16.png&quot;/&gt;&lt;left val=&quot;20&quot;/&gt;&lt;top val=&quot;120&quot;/&gt;&lt;width val=&quot;801&quot;/&gt;&lt;height val=&quot;80&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INFO" val="&lt;ThreeDShapeInfo&gt;&lt;uuid val=&quot;{A207E574-932B-4458-8098-133C4B777F71}&quot;/&gt;&lt;isInvalidForFieldText val=&quot;0&quot;/&gt;&lt;Image&gt;&lt;filename val=&quot;C:\Users\natalie.sansone\AppData\Local\Temp\CP8220724968Session\CPTrustFolder8220724984\PPTImport822012416828\data\asimages\{A207E574-932B-4458-8098-133C4B777F71}_16.png&quot;/&gt;&lt;left val=&quot;30&quot;/&gt;&lt;top val=&quot;218&quot;/&gt;&lt;width val=&quot;910&quot;/&gt;&lt;height val=&quot;108&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5&quot;/&gt;&lt;lineCharCount val=&quot;14&quot;/&gt;&lt;lineCharCount val=&quot;16&quot;/&gt;&lt;lineCharCount val=&quot;14&quot;/&gt;&lt;lineCharCount val=&quot;12&quot;/&gt;&lt;lineCharCount val=&quot;9&quot;/&gt;&lt;lineCharCount val=&quot;14&quot;/&gt;&lt;lineCharCount val=&quot;11&quot;/&gt;&lt;lineCharCount val=&quot;16&quot;/&gt;&lt;/TableIndex&gt;&lt;/ShapeTextInfo&gt;"/>
  <p:tag name="HTML_SHAPEINFO" val="&lt;ThreeDShapeInfo&gt;&lt;uuid val=&quot;{C52FA0B8-11A0-4601-8461-0186D8E83F7E}&quot;/&gt;&lt;isInvalidForFieldText val=&quot;0&quot;/&gt;&lt;Image&gt;&lt;filename val=&quot;C:\Users\natalie.sansone\AppData\Local\Temp\CP8220724968Session\CPTrustFolder8220724984\PPTImport822012416828\data\asimages\{C52FA0B8-11A0-4601-8461-0186D8E83F7E}_16.png&quot;/&gt;&lt;left val=&quot;75&quot;/&gt;&lt;top val=&quot;346&quot;/&gt;&lt;width val=&quot;135&quot;/&gt;&lt;height val=&quot;219&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INFO" val="&lt;ThreeDShapeInfo&gt;&lt;uuid val=&quot;{957A5C40-2D77-4E9D-BFF5-367129A249E2}&quot;/&gt;&lt;isInvalidForFieldText val=&quot;0&quot;/&gt;&lt;Image&gt;&lt;filename val=&quot;C:\Users\natalie.sansone\AppData\Local\Temp\CP8220724968Session\CPTrustFolder8220724984\PPTImport822012416828\data\asimages\{957A5C40-2D77-4E9D-BFF5-367129A249E2}_16.png&quot;/&gt;&lt;left val=&quot;206&quot;/&gt;&lt;top val=&quot;342&quot;/&gt;&lt;width val=&quot;55&quot;/&gt;&lt;height val=&quot;56&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7&quot;/&gt;&lt;lineCharCount val=&quot;12&quot;/&gt;&lt;lineCharCount val=&quot;10&quot;/&gt;&lt;/TableIndex&gt;&lt;/ShapeTextInfo&gt;"/>
  <p:tag name="HTML_SHAPEINFO" val="&lt;ThreeDShapeInfo&gt;&lt;uuid val=&quot;{C1C9C7AA-DE78-4977-A3C5-14E7A430BD5F}&quot;/&gt;&lt;isInvalidForFieldText val=&quot;0&quot;/&gt;&lt;Image&gt;&lt;filename val=&quot;C:\Users\natalie.sansone\AppData\Local\Temp\CP8220724968Session\CPTrustFolder8220724984\PPTImport822012416828\data\asimages\{C1C9C7AA-DE78-4977-A3C5-14E7A430BD5F}_16.png&quot;/&gt;&lt;left val=&quot;256&quot;/&gt;&lt;top val=&quot;346&quot;/&gt;&lt;width val=&quot;114&quot;/&gt;&lt;height val=&quot;107&quot;/&gt;&lt;hasText val=&quot;1&quot;/&gt;&lt;/Image&gt;&lt;/ThreeDShapeInfo&gt;"/>
</p:tagLst>
</file>

<file path=ppt/theme/theme1.xml><?xml version="1.0" encoding="utf-8"?>
<a:theme xmlns:a="http://schemas.openxmlformats.org/drawingml/2006/main" name="FrontCovers-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2.xml><?xml version="1.0" encoding="utf-8"?>
<a:theme xmlns:a="http://schemas.openxmlformats.org/drawingml/2006/main" name="BackCovers&amp;Dividers-Dark">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3.xml><?xml version="1.0" encoding="utf-8"?>
<a:theme xmlns:a="http://schemas.openxmlformats.org/drawingml/2006/main" name="BackCovers&amp;Dividers-Light">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4.xml><?xml version="1.0" encoding="utf-8"?>
<a:theme xmlns:a="http://schemas.openxmlformats.org/drawingml/2006/main" name="Slide-Generic">
  <a:themeElements>
    <a:clrScheme name="Custom 1">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3774</Words>
  <Application>Microsoft Office PowerPoint</Application>
  <PresentationFormat>Custom</PresentationFormat>
  <Paragraphs>373</Paragraphs>
  <Slides>26</Slides>
  <Notes>15</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26</vt:i4>
      </vt:variant>
    </vt:vector>
  </HeadingPairs>
  <TitlesOfParts>
    <vt:vector size="41" baseType="lpstr">
      <vt:lpstr>Montserrat Medium</vt:lpstr>
      <vt:lpstr>Exo DemiBold</vt:lpstr>
      <vt:lpstr>Exo Light</vt:lpstr>
      <vt:lpstr>Exo</vt:lpstr>
      <vt:lpstr>Montserrat SemiBold</vt:lpstr>
      <vt:lpstr>Montserrat</vt:lpstr>
      <vt:lpstr>Roboto Condensed Light</vt:lpstr>
      <vt:lpstr>Montserrat Light</vt:lpstr>
      <vt:lpstr>Calibri</vt:lpstr>
      <vt:lpstr>Arial</vt:lpstr>
      <vt:lpstr>Roboto</vt:lpstr>
      <vt:lpstr>FrontCovers-Light</vt:lpstr>
      <vt:lpstr>BackCovers&amp;Dividers-Dark</vt:lpstr>
      <vt:lpstr>BackCovers&amp;Dividers-Light</vt:lpstr>
      <vt:lpstr>Slide-Generic</vt:lpstr>
      <vt:lpstr>PowerPoint Presentation</vt:lpstr>
      <vt:lpstr>Table of Contents</vt:lpstr>
      <vt:lpstr>PowerPoint Presentation</vt:lpstr>
      <vt:lpstr>Analyst Perspective</vt:lpstr>
      <vt:lpstr>Executive Summary</vt:lpstr>
      <vt:lpstr>Your challenge</vt:lpstr>
      <vt:lpstr>Common obstacles</vt:lpstr>
      <vt:lpstr>Info-Tech’s approach</vt:lpstr>
      <vt:lpstr>IT change is constant and is driven by:</vt:lpstr>
      <vt:lpstr>Insight summary</vt:lpstr>
      <vt:lpstr>Change management and DevOps can coexist</vt:lpstr>
      <vt:lpstr>Successful change management will provide benefits to both the business and IT</vt:lpstr>
      <vt:lpstr>Change management improves core benefits to the business: the four Cs</vt:lpstr>
      <vt:lpstr>You likely need to improve change management more than any other infrastructure &amp; operations process</vt:lpstr>
      <vt:lpstr>Executives and directors recognize the importance of change management but feel theirs is currently ineffective </vt:lpstr>
      <vt:lpstr>There are several common misconceptions about change management</vt:lpstr>
      <vt:lpstr>Overcome perceived challenges to implementing change management to reap measurable reward</vt:lpstr>
      <vt:lpstr>Info-Tech’s methodology for change management optimization focuses on building standardized processes</vt:lpstr>
      <vt:lpstr>Blueprint deliverables</vt:lpstr>
      <vt:lpstr>These case studies illustrate the value of various phases of this project</vt:lpstr>
      <vt:lpstr>Working through this project with Info-Tech can save you time and money</vt:lpstr>
      <vt:lpstr>Intel implemented a robust change management program and experienced a 40% improvement in change efficiency.</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2021-06-22T18:36:34Z</dcterms:created>
  <dcterms:modified xsi:type="dcterms:W3CDTF">2021-06-22T18:36:36Z</dcterms:modified>
</cp:coreProperties>
</file>