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713" r:id="rId1"/>
    <p:sldMasterId id="2147483771" r:id="rId2"/>
    <p:sldMasterId id="2147483788" r:id="rId3"/>
    <p:sldMasterId id="2147483667" r:id="rId4"/>
  </p:sldMasterIdLst>
  <p:notesMasterIdLst>
    <p:notesMasterId r:id="rId21"/>
  </p:notesMasterIdLst>
  <p:handoutMasterIdLst>
    <p:handoutMasterId r:id="rId22"/>
  </p:handoutMasterIdLst>
  <p:sldIdLst>
    <p:sldId id="556" r:id="rId5"/>
    <p:sldId id="567" r:id="rId6"/>
    <p:sldId id="564" r:id="rId7"/>
    <p:sldId id="589" r:id="rId8"/>
    <p:sldId id="569" r:id="rId9"/>
    <p:sldId id="570" r:id="rId10"/>
    <p:sldId id="571" r:id="rId11"/>
    <p:sldId id="572" r:id="rId12"/>
    <p:sldId id="573" r:id="rId13"/>
    <p:sldId id="574" r:id="rId14"/>
    <p:sldId id="575" r:id="rId15"/>
    <p:sldId id="577" r:id="rId16"/>
    <p:sldId id="580" r:id="rId17"/>
    <p:sldId id="590" r:id="rId18"/>
    <p:sldId id="585" r:id="rId19"/>
    <p:sldId id="584" r:id="rId20"/>
  </p:sldIdLst>
  <p:sldSz cx="12193588" cy="6858000"/>
  <p:notesSz cx="11309350" cy="201041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Exo" panose="02000303000000000000" pitchFamily="2" charset="0"/>
      <p:regular r:id="rId27"/>
      <p:bold r:id="rId28"/>
      <p:italic r:id="rId29"/>
      <p:boldItalic r:id="rId30"/>
    </p:embeddedFont>
    <p:embeddedFont>
      <p:font typeface="Exo DemiBold" panose="02000703000000000000" pitchFamily="2" charset="0"/>
      <p:regular r:id="rId31"/>
      <p:bold r:id="rId32"/>
      <p:italic r:id="rId33"/>
      <p:boldItalic r:id="rId34"/>
    </p:embeddedFont>
    <p:embeddedFont>
      <p:font typeface="Exo Light" panose="02000303000000000000" pitchFamily="2" charset="0"/>
      <p:regular r:id="rId35"/>
      <p:italic r:id="rId36"/>
    </p:embeddedFont>
    <p:embeddedFont>
      <p:font typeface="Montserrat" panose="00000500000000000000" pitchFamily="2" charset="0"/>
      <p:regular r:id="rId37"/>
      <p:bold r:id="rId38"/>
      <p:italic r:id="rId39"/>
      <p:boldItalic r:id="rId40"/>
    </p:embeddedFont>
    <p:embeddedFont>
      <p:font typeface="Montserrat Light" panose="00000400000000000000" pitchFamily="2" charset="0"/>
      <p:regular r:id="rId41"/>
      <p:italic r:id="rId42"/>
    </p:embeddedFont>
    <p:embeddedFont>
      <p:font typeface="Montserrat Medium" panose="00000600000000000000" pitchFamily="2" charset="0"/>
      <p:regular r:id="rId43"/>
      <p:bold r:id="rId44"/>
      <p:italic r:id="rId45"/>
      <p:boldItalic r:id="rId46"/>
    </p:embeddedFont>
    <p:embeddedFont>
      <p:font typeface="Montserrat SemiBold" panose="00000700000000000000" pitchFamily="2" charset="0"/>
      <p:regular r:id="rId47"/>
      <p:bold r:id="rId48"/>
      <p:italic r:id="rId49"/>
      <p:boldItalic r:id="rId50"/>
    </p:embeddedFont>
    <p:embeddedFont>
      <p:font typeface="Roboto Condensed Light" panose="02000000000000000000" pitchFamily="2" charset="0"/>
      <p:regular r:id="rId51"/>
      <p:italic r:id="rId52"/>
    </p:embeddedFont>
  </p:embeddedFontLst>
  <p:defaultTextStyle>
    <a:defPPr>
      <a:defRPr lang="en-US"/>
    </a:defPPr>
    <a:lvl1pPr marL="0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1pPr>
    <a:lvl2pPr marL="277246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2pPr>
    <a:lvl3pPr marL="554492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3pPr>
    <a:lvl4pPr marL="831738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4pPr>
    <a:lvl5pPr marL="1108984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5pPr>
    <a:lvl6pPr marL="1386230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6pPr>
    <a:lvl7pPr marL="1663476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7pPr>
    <a:lvl8pPr marL="1940723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8pPr>
    <a:lvl9pPr marL="2217969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2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4A4A"/>
    <a:srgbClr val="B3252E"/>
    <a:srgbClr val="299D48"/>
    <a:srgbClr val="2576B7"/>
    <a:srgbClr val="98AFD0"/>
    <a:srgbClr val="000000"/>
    <a:srgbClr val="7CADD4"/>
    <a:srgbClr val="759BCB"/>
    <a:srgbClr val="F17A26"/>
    <a:srgbClr val="5E32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CF6AD7-4A80-4A29-9B19-FEB3EACF31A8}" v="4" dt="2022-08-10T15:45:14.90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7001" autoAdjust="0"/>
    <p:restoredTop sz="96355" autoAdjust="0"/>
  </p:normalViewPr>
  <p:slideViewPr>
    <p:cSldViewPr snapToGrid="0">
      <p:cViewPr varScale="1">
        <p:scale>
          <a:sx n="63" d="100"/>
          <a:sy n="63" d="100"/>
        </p:scale>
        <p:origin x="1192" y="64"/>
      </p:cViewPr>
      <p:guideLst>
        <p:guide orient="horz" pos="3792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766"/>
    </p:cViewPr>
  </p:sorterViewPr>
  <p:notesViewPr>
    <p:cSldViewPr snapToGrid="0">
      <p:cViewPr>
        <p:scale>
          <a:sx n="1" d="2"/>
          <a:sy n="1" d="2"/>
        </p:scale>
        <p:origin x="3930" y="-6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7.fntdata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commentAuthors" Target="commentAuthor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2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59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font" Target="fonts/font19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font" Target="fonts/font3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CB8AF4-0DBB-4901-AB03-D793DA253140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245516-3D4A-4F81-ACC4-B4D01DBE4D25}">
      <dgm:prSet phldrT="[Text]" custT="1"/>
      <dgm:spPr/>
      <dgm:t>
        <a:bodyPr/>
        <a:lstStyle/>
        <a:p>
          <a:r>
            <a:rPr lang="en-US" sz="1200" dirty="0">
              <a:latin typeface="Roboto Condensed Light" panose="02000000000000000000" pitchFamily="2" charset="0"/>
              <a:ea typeface="Roboto Condensed Light" panose="02000000000000000000" pitchFamily="2" charset="0"/>
            </a:rPr>
            <a:t>Diagnose Current State</a:t>
          </a:r>
        </a:p>
      </dgm:t>
    </dgm:pt>
    <dgm:pt modelId="{BD479148-96F6-4D1B-9691-C1CBDC99B066}" type="parTrans" cxnId="{DC692776-DF42-4080-82FC-FDC56171A116}">
      <dgm:prSet/>
      <dgm:spPr/>
      <dgm:t>
        <a:bodyPr/>
        <a:lstStyle/>
        <a:p>
          <a:endParaRPr lang="en-US"/>
        </a:p>
      </dgm:t>
    </dgm:pt>
    <dgm:pt modelId="{1463AA72-FD52-4209-85F5-5B24EEC2790B}" type="sibTrans" cxnId="{DC692776-DF42-4080-82FC-FDC56171A116}">
      <dgm:prSet/>
      <dgm:spPr/>
      <dgm:t>
        <a:bodyPr/>
        <a:lstStyle/>
        <a:p>
          <a:endParaRPr lang="en-US"/>
        </a:p>
      </dgm:t>
    </dgm:pt>
    <dgm:pt modelId="{7F5F1667-DC50-48CC-92F2-C5655B0C307A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FFFF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Right-Sizing Process</a:t>
          </a:r>
        </a:p>
      </dgm:t>
    </dgm:pt>
    <dgm:pt modelId="{A3993437-B0AC-42F6-9E2F-B16D5212803E}" type="parTrans" cxnId="{48E12AFD-3AAC-47BC-BB16-1C5B75664BAF}">
      <dgm:prSet/>
      <dgm:spPr/>
      <dgm:t>
        <a:bodyPr/>
        <a:lstStyle/>
        <a:p>
          <a:endParaRPr lang="en-US"/>
        </a:p>
      </dgm:t>
    </dgm:pt>
    <dgm:pt modelId="{C7EBD452-85B3-4D68-849A-958BE743FA1F}" type="sibTrans" cxnId="{48E12AFD-3AAC-47BC-BB16-1C5B75664BAF}">
      <dgm:prSet/>
      <dgm:spPr/>
      <dgm:t>
        <a:bodyPr/>
        <a:lstStyle/>
        <a:p>
          <a:endParaRPr lang="en-US"/>
        </a:p>
      </dgm:t>
    </dgm:pt>
    <dgm:pt modelId="{FD8BE9B9-EEC2-402C-8368-A015153A044E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FFFF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Process Design</a:t>
          </a:r>
        </a:p>
      </dgm:t>
    </dgm:pt>
    <dgm:pt modelId="{9EDA9C17-D7B6-49EC-96EA-9620F4B266B1}" type="parTrans" cxnId="{BE0245EB-E3E7-41F8-BB95-283E4DE76919}">
      <dgm:prSet/>
      <dgm:spPr/>
      <dgm:t>
        <a:bodyPr/>
        <a:lstStyle/>
        <a:p>
          <a:endParaRPr lang="en-US"/>
        </a:p>
      </dgm:t>
    </dgm:pt>
    <dgm:pt modelId="{CB1BD404-8504-4A9A-96E5-51D2BC0DFD38}" type="sibTrans" cxnId="{BE0245EB-E3E7-41F8-BB95-283E4DE76919}">
      <dgm:prSet/>
      <dgm:spPr/>
      <dgm:t>
        <a:bodyPr/>
        <a:lstStyle/>
        <a:p>
          <a:endParaRPr lang="en-US"/>
        </a:p>
      </dgm:t>
    </dgm:pt>
    <dgm:pt modelId="{66B67F07-B702-4C69-9371-860F1F459629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rgbClr val="FFFFFF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gm:t>
    </dgm:pt>
    <dgm:pt modelId="{AB60060E-978A-4C3D-942E-92EB73E6E000}" type="parTrans" cxnId="{81B52B0B-F30F-4FE4-8054-7800E496DF9F}">
      <dgm:prSet/>
      <dgm:spPr/>
      <dgm:t>
        <a:bodyPr/>
        <a:lstStyle/>
        <a:p>
          <a:endParaRPr lang="en-US"/>
        </a:p>
      </dgm:t>
    </dgm:pt>
    <dgm:pt modelId="{1B678D63-0812-47CB-8C6B-DA045D7BFE60}" type="sibTrans" cxnId="{81B52B0B-F30F-4FE4-8054-7800E496DF9F}">
      <dgm:prSet/>
      <dgm:spPr/>
      <dgm:t>
        <a:bodyPr/>
        <a:lstStyle/>
        <a:p>
          <a:endParaRPr lang="en-US"/>
        </a:p>
      </dgm:t>
    </dgm:pt>
    <dgm:pt modelId="{79ECCB5A-C2A7-4CCD-80D9-9F1D3BE4DA42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FFFF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Measuring Benefits</a:t>
          </a:r>
        </a:p>
      </dgm:t>
    </dgm:pt>
    <dgm:pt modelId="{C695D593-E731-48B2-AC62-807461900804}" type="parTrans" cxnId="{E73FB872-9A7D-47DD-99FD-A1E66B0BD30F}">
      <dgm:prSet/>
      <dgm:spPr/>
      <dgm:t>
        <a:bodyPr/>
        <a:lstStyle/>
        <a:p>
          <a:endParaRPr lang="en-US"/>
        </a:p>
      </dgm:t>
    </dgm:pt>
    <dgm:pt modelId="{2D0C5611-396D-47EB-B880-9F96EDAD7FA7}" type="sibTrans" cxnId="{E73FB872-9A7D-47DD-99FD-A1E66B0BD30F}">
      <dgm:prSet/>
      <dgm:spPr/>
      <dgm:t>
        <a:bodyPr/>
        <a:lstStyle/>
        <a:p>
          <a:endParaRPr lang="en-US"/>
        </a:p>
      </dgm:t>
    </dgm:pt>
    <dgm:pt modelId="{E85A458D-48DA-43FE-86D3-F159C1276C68}" type="pres">
      <dgm:prSet presAssocID="{69CB8AF4-0DBB-4901-AB03-D793DA253140}" presName="cycle" presStyleCnt="0">
        <dgm:presLayoutVars>
          <dgm:dir/>
          <dgm:resizeHandles val="exact"/>
        </dgm:presLayoutVars>
      </dgm:prSet>
      <dgm:spPr/>
    </dgm:pt>
    <dgm:pt modelId="{FE158A0E-9519-48FE-814C-DEB467989B36}" type="pres">
      <dgm:prSet presAssocID="{6A245516-3D4A-4F81-ACC4-B4D01DBE4D25}" presName="node" presStyleLbl="node1" presStyleIdx="0" presStyleCnt="5">
        <dgm:presLayoutVars>
          <dgm:bulletEnabled val="1"/>
        </dgm:presLayoutVars>
      </dgm:prSet>
      <dgm:spPr/>
    </dgm:pt>
    <dgm:pt modelId="{FDBD1296-6774-45F7-B93D-162EF69BA6B9}" type="pres">
      <dgm:prSet presAssocID="{1463AA72-FD52-4209-85F5-5B24EEC2790B}" presName="sibTrans" presStyleLbl="sibTrans2D1" presStyleIdx="0" presStyleCnt="5"/>
      <dgm:spPr/>
    </dgm:pt>
    <dgm:pt modelId="{D91F3F56-EB70-420A-AC67-272A59E11764}" type="pres">
      <dgm:prSet presAssocID="{1463AA72-FD52-4209-85F5-5B24EEC2790B}" presName="connectorText" presStyleLbl="sibTrans2D1" presStyleIdx="0" presStyleCnt="5"/>
      <dgm:spPr/>
    </dgm:pt>
    <dgm:pt modelId="{18807F74-3829-4EDD-B274-C5D73FEB36BD}" type="pres">
      <dgm:prSet presAssocID="{7F5F1667-DC50-48CC-92F2-C5655B0C307A}" presName="node" presStyleLbl="node1" presStyleIdx="1" presStyleCnt="5">
        <dgm:presLayoutVars>
          <dgm:bulletEnabled val="1"/>
        </dgm:presLayoutVars>
      </dgm:prSet>
      <dgm:spPr/>
    </dgm:pt>
    <dgm:pt modelId="{F8DE633F-145A-4CEB-A113-2D83C0D81584}" type="pres">
      <dgm:prSet presAssocID="{C7EBD452-85B3-4D68-849A-958BE743FA1F}" presName="sibTrans" presStyleLbl="sibTrans2D1" presStyleIdx="1" presStyleCnt="5"/>
      <dgm:spPr/>
    </dgm:pt>
    <dgm:pt modelId="{B66C1DD2-C250-460F-B4E7-9628C52BB454}" type="pres">
      <dgm:prSet presAssocID="{C7EBD452-85B3-4D68-849A-958BE743FA1F}" presName="connectorText" presStyleLbl="sibTrans2D1" presStyleIdx="1" presStyleCnt="5"/>
      <dgm:spPr/>
    </dgm:pt>
    <dgm:pt modelId="{01A7582E-4284-477E-8E46-ED0E43CE84C8}" type="pres">
      <dgm:prSet presAssocID="{FD8BE9B9-EEC2-402C-8368-A015153A044E}" presName="node" presStyleLbl="node1" presStyleIdx="2" presStyleCnt="5">
        <dgm:presLayoutVars>
          <dgm:bulletEnabled val="1"/>
        </dgm:presLayoutVars>
      </dgm:prSet>
      <dgm:spPr/>
    </dgm:pt>
    <dgm:pt modelId="{8403802C-0728-4CF2-904F-24A16C655511}" type="pres">
      <dgm:prSet presAssocID="{CB1BD404-8504-4A9A-96E5-51D2BC0DFD38}" presName="sibTrans" presStyleLbl="sibTrans2D1" presStyleIdx="2" presStyleCnt="5"/>
      <dgm:spPr/>
    </dgm:pt>
    <dgm:pt modelId="{7226AAB2-E85A-4EC8-8F25-9F66FED97EA5}" type="pres">
      <dgm:prSet presAssocID="{CB1BD404-8504-4A9A-96E5-51D2BC0DFD38}" presName="connectorText" presStyleLbl="sibTrans2D1" presStyleIdx="2" presStyleCnt="5"/>
      <dgm:spPr/>
    </dgm:pt>
    <dgm:pt modelId="{2B3C327D-876A-4B7F-A094-8D124B27FECD}" type="pres">
      <dgm:prSet presAssocID="{66B67F07-B702-4C69-9371-860F1F459629}" presName="node" presStyleLbl="node1" presStyleIdx="3" presStyleCnt="5">
        <dgm:presLayoutVars>
          <dgm:bulletEnabled val="1"/>
        </dgm:presLayoutVars>
      </dgm:prSet>
      <dgm:spPr/>
    </dgm:pt>
    <dgm:pt modelId="{602278ED-108F-458F-A8B2-6C206E75E5CC}" type="pres">
      <dgm:prSet presAssocID="{1B678D63-0812-47CB-8C6B-DA045D7BFE60}" presName="sibTrans" presStyleLbl="sibTrans2D1" presStyleIdx="3" presStyleCnt="5"/>
      <dgm:spPr/>
    </dgm:pt>
    <dgm:pt modelId="{FA6ACB02-4E36-4256-9047-B318803D8074}" type="pres">
      <dgm:prSet presAssocID="{1B678D63-0812-47CB-8C6B-DA045D7BFE60}" presName="connectorText" presStyleLbl="sibTrans2D1" presStyleIdx="3" presStyleCnt="5"/>
      <dgm:spPr/>
    </dgm:pt>
    <dgm:pt modelId="{E2E72EB4-5119-451E-B04C-7D57D917E43D}" type="pres">
      <dgm:prSet presAssocID="{79ECCB5A-C2A7-4CCD-80D9-9F1D3BE4DA42}" presName="node" presStyleLbl="node1" presStyleIdx="4" presStyleCnt="5">
        <dgm:presLayoutVars>
          <dgm:bulletEnabled val="1"/>
        </dgm:presLayoutVars>
      </dgm:prSet>
      <dgm:spPr/>
    </dgm:pt>
    <dgm:pt modelId="{7625B477-15D5-400B-8D44-651971EF09B4}" type="pres">
      <dgm:prSet presAssocID="{2D0C5611-396D-47EB-B880-9F96EDAD7FA7}" presName="sibTrans" presStyleLbl="sibTrans2D1" presStyleIdx="4" presStyleCnt="5"/>
      <dgm:spPr/>
    </dgm:pt>
    <dgm:pt modelId="{B7EDD0BA-7EAE-42F7-BBFD-2DD3CDC486BD}" type="pres">
      <dgm:prSet presAssocID="{2D0C5611-396D-47EB-B880-9F96EDAD7FA7}" presName="connectorText" presStyleLbl="sibTrans2D1" presStyleIdx="4" presStyleCnt="5"/>
      <dgm:spPr/>
    </dgm:pt>
  </dgm:ptLst>
  <dgm:cxnLst>
    <dgm:cxn modelId="{81B52B0B-F30F-4FE4-8054-7800E496DF9F}" srcId="{69CB8AF4-0DBB-4901-AB03-D793DA253140}" destId="{66B67F07-B702-4C69-9371-860F1F459629}" srcOrd="3" destOrd="0" parTransId="{AB60060E-978A-4C3D-942E-92EB73E6E000}" sibTransId="{1B678D63-0812-47CB-8C6B-DA045D7BFE60}"/>
    <dgm:cxn modelId="{717AD011-B5C5-4EF3-94F8-62F8A67930EB}" type="presOf" srcId="{2D0C5611-396D-47EB-B880-9F96EDAD7FA7}" destId="{7625B477-15D5-400B-8D44-651971EF09B4}" srcOrd="0" destOrd="0" presId="urn:microsoft.com/office/officeart/2005/8/layout/cycle2"/>
    <dgm:cxn modelId="{37273323-F297-4EAE-942C-0BE1099147D0}" type="presOf" srcId="{7F5F1667-DC50-48CC-92F2-C5655B0C307A}" destId="{18807F74-3829-4EDD-B274-C5D73FEB36BD}" srcOrd="0" destOrd="0" presId="urn:microsoft.com/office/officeart/2005/8/layout/cycle2"/>
    <dgm:cxn modelId="{63C0A029-6611-4669-8A05-101860BCFDFE}" type="presOf" srcId="{FD8BE9B9-EEC2-402C-8368-A015153A044E}" destId="{01A7582E-4284-477E-8E46-ED0E43CE84C8}" srcOrd="0" destOrd="0" presId="urn:microsoft.com/office/officeart/2005/8/layout/cycle2"/>
    <dgm:cxn modelId="{86A9772F-82C7-4151-8EDF-4E711D6D5E42}" type="presOf" srcId="{C7EBD452-85B3-4D68-849A-958BE743FA1F}" destId="{F8DE633F-145A-4CEB-A113-2D83C0D81584}" srcOrd="0" destOrd="0" presId="urn:microsoft.com/office/officeart/2005/8/layout/cycle2"/>
    <dgm:cxn modelId="{E7E2BB3C-7D46-4DF8-A2D4-AE59AB30977C}" type="presOf" srcId="{CB1BD404-8504-4A9A-96E5-51D2BC0DFD38}" destId="{7226AAB2-E85A-4EC8-8F25-9F66FED97EA5}" srcOrd="1" destOrd="0" presId="urn:microsoft.com/office/officeart/2005/8/layout/cycle2"/>
    <dgm:cxn modelId="{9CC9FE5C-F426-4595-9212-F73248EFFF26}" type="presOf" srcId="{1463AA72-FD52-4209-85F5-5B24EEC2790B}" destId="{D91F3F56-EB70-420A-AC67-272A59E11764}" srcOrd="1" destOrd="0" presId="urn:microsoft.com/office/officeart/2005/8/layout/cycle2"/>
    <dgm:cxn modelId="{7FAACC62-6114-4983-9ACC-2C6AAB966708}" type="presOf" srcId="{CB1BD404-8504-4A9A-96E5-51D2BC0DFD38}" destId="{8403802C-0728-4CF2-904F-24A16C655511}" srcOrd="0" destOrd="0" presId="urn:microsoft.com/office/officeart/2005/8/layout/cycle2"/>
    <dgm:cxn modelId="{B0807F4B-25CA-420D-8B50-440E3445C008}" type="presOf" srcId="{1B678D63-0812-47CB-8C6B-DA045D7BFE60}" destId="{FA6ACB02-4E36-4256-9047-B318803D8074}" srcOrd="1" destOrd="0" presId="urn:microsoft.com/office/officeart/2005/8/layout/cycle2"/>
    <dgm:cxn modelId="{E73FB872-9A7D-47DD-99FD-A1E66B0BD30F}" srcId="{69CB8AF4-0DBB-4901-AB03-D793DA253140}" destId="{79ECCB5A-C2A7-4CCD-80D9-9F1D3BE4DA42}" srcOrd="4" destOrd="0" parTransId="{C695D593-E731-48B2-AC62-807461900804}" sibTransId="{2D0C5611-396D-47EB-B880-9F96EDAD7FA7}"/>
    <dgm:cxn modelId="{DC692776-DF42-4080-82FC-FDC56171A116}" srcId="{69CB8AF4-0DBB-4901-AB03-D793DA253140}" destId="{6A245516-3D4A-4F81-ACC4-B4D01DBE4D25}" srcOrd="0" destOrd="0" parTransId="{BD479148-96F6-4D1B-9691-C1CBDC99B066}" sibTransId="{1463AA72-FD52-4209-85F5-5B24EEC2790B}"/>
    <dgm:cxn modelId="{BF553F7A-AF8B-44FD-BAA5-D7FE970ACE4F}" type="presOf" srcId="{66B67F07-B702-4C69-9371-860F1F459629}" destId="{2B3C327D-876A-4B7F-A094-8D124B27FECD}" srcOrd="0" destOrd="0" presId="urn:microsoft.com/office/officeart/2005/8/layout/cycle2"/>
    <dgm:cxn modelId="{B72C8981-7D2F-4440-9D4C-114F50DA5B91}" type="presOf" srcId="{1463AA72-FD52-4209-85F5-5B24EEC2790B}" destId="{FDBD1296-6774-45F7-B93D-162EF69BA6B9}" srcOrd="0" destOrd="0" presId="urn:microsoft.com/office/officeart/2005/8/layout/cycle2"/>
    <dgm:cxn modelId="{B12BFD8C-F111-416D-A849-7DA8924AF2D9}" type="presOf" srcId="{69CB8AF4-0DBB-4901-AB03-D793DA253140}" destId="{E85A458D-48DA-43FE-86D3-F159C1276C68}" srcOrd="0" destOrd="0" presId="urn:microsoft.com/office/officeart/2005/8/layout/cycle2"/>
    <dgm:cxn modelId="{914FA3AA-CA32-40FB-BADB-11DAA35D68C3}" type="presOf" srcId="{6A245516-3D4A-4F81-ACC4-B4D01DBE4D25}" destId="{FE158A0E-9519-48FE-814C-DEB467989B36}" srcOrd="0" destOrd="0" presId="urn:microsoft.com/office/officeart/2005/8/layout/cycle2"/>
    <dgm:cxn modelId="{1ABB4CB6-B3CD-40AD-B0F8-B392F72A2B9A}" type="presOf" srcId="{2D0C5611-396D-47EB-B880-9F96EDAD7FA7}" destId="{B7EDD0BA-7EAE-42F7-BBFD-2DD3CDC486BD}" srcOrd="1" destOrd="0" presId="urn:microsoft.com/office/officeart/2005/8/layout/cycle2"/>
    <dgm:cxn modelId="{1B2F00C8-ADA3-433D-895F-60C75458FF57}" type="presOf" srcId="{C7EBD452-85B3-4D68-849A-958BE743FA1F}" destId="{B66C1DD2-C250-460F-B4E7-9628C52BB454}" srcOrd="1" destOrd="0" presId="urn:microsoft.com/office/officeart/2005/8/layout/cycle2"/>
    <dgm:cxn modelId="{A144C2C8-6E47-474D-8F05-B218A775368D}" type="presOf" srcId="{79ECCB5A-C2A7-4CCD-80D9-9F1D3BE4DA42}" destId="{E2E72EB4-5119-451E-B04C-7D57D917E43D}" srcOrd="0" destOrd="0" presId="urn:microsoft.com/office/officeart/2005/8/layout/cycle2"/>
    <dgm:cxn modelId="{E5B413DB-F396-42A0-AFB0-D74661016F88}" type="presOf" srcId="{1B678D63-0812-47CB-8C6B-DA045D7BFE60}" destId="{602278ED-108F-458F-A8B2-6C206E75E5CC}" srcOrd="0" destOrd="0" presId="urn:microsoft.com/office/officeart/2005/8/layout/cycle2"/>
    <dgm:cxn modelId="{BE0245EB-E3E7-41F8-BB95-283E4DE76919}" srcId="{69CB8AF4-0DBB-4901-AB03-D793DA253140}" destId="{FD8BE9B9-EEC2-402C-8368-A015153A044E}" srcOrd="2" destOrd="0" parTransId="{9EDA9C17-D7B6-49EC-96EA-9620F4B266B1}" sibTransId="{CB1BD404-8504-4A9A-96E5-51D2BC0DFD38}"/>
    <dgm:cxn modelId="{48E12AFD-3AAC-47BC-BB16-1C5B75664BAF}" srcId="{69CB8AF4-0DBB-4901-AB03-D793DA253140}" destId="{7F5F1667-DC50-48CC-92F2-C5655B0C307A}" srcOrd="1" destOrd="0" parTransId="{A3993437-B0AC-42F6-9E2F-B16D5212803E}" sibTransId="{C7EBD452-85B3-4D68-849A-958BE743FA1F}"/>
    <dgm:cxn modelId="{228C24E2-3936-4FBA-A31E-D36F5F377012}" type="presParOf" srcId="{E85A458D-48DA-43FE-86D3-F159C1276C68}" destId="{FE158A0E-9519-48FE-814C-DEB467989B36}" srcOrd="0" destOrd="0" presId="urn:microsoft.com/office/officeart/2005/8/layout/cycle2"/>
    <dgm:cxn modelId="{E4A998C3-32C8-4268-B88E-CF7149043763}" type="presParOf" srcId="{E85A458D-48DA-43FE-86D3-F159C1276C68}" destId="{FDBD1296-6774-45F7-B93D-162EF69BA6B9}" srcOrd="1" destOrd="0" presId="urn:microsoft.com/office/officeart/2005/8/layout/cycle2"/>
    <dgm:cxn modelId="{876CBF53-249C-49D3-A9BF-D10703FDCD62}" type="presParOf" srcId="{FDBD1296-6774-45F7-B93D-162EF69BA6B9}" destId="{D91F3F56-EB70-420A-AC67-272A59E11764}" srcOrd="0" destOrd="0" presId="urn:microsoft.com/office/officeart/2005/8/layout/cycle2"/>
    <dgm:cxn modelId="{E3D67B0D-8B32-4BEA-966E-65F6A0D77B5B}" type="presParOf" srcId="{E85A458D-48DA-43FE-86D3-F159C1276C68}" destId="{18807F74-3829-4EDD-B274-C5D73FEB36BD}" srcOrd="2" destOrd="0" presId="urn:microsoft.com/office/officeart/2005/8/layout/cycle2"/>
    <dgm:cxn modelId="{704386E1-BBEC-4EA1-B991-7DB6EA553225}" type="presParOf" srcId="{E85A458D-48DA-43FE-86D3-F159C1276C68}" destId="{F8DE633F-145A-4CEB-A113-2D83C0D81584}" srcOrd="3" destOrd="0" presId="urn:microsoft.com/office/officeart/2005/8/layout/cycle2"/>
    <dgm:cxn modelId="{27FB0BAD-D9D9-4CC4-AD46-7325DC1EC0B0}" type="presParOf" srcId="{F8DE633F-145A-4CEB-A113-2D83C0D81584}" destId="{B66C1DD2-C250-460F-B4E7-9628C52BB454}" srcOrd="0" destOrd="0" presId="urn:microsoft.com/office/officeart/2005/8/layout/cycle2"/>
    <dgm:cxn modelId="{F74B4CD4-82C4-4D81-B366-7D6D5C4D7ECE}" type="presParOf" srcId="{E85A458D-48DA-43FE-86D3-F159C1276C68}" destId="{01A7582E-4284-477E-8E46-ED0E43CE84C8}" srcOrd="4" destOrd="0" presId="urn:microsoft.com/office/officeart/2005/8/layout/cycle2"/>
    <dgm:cxn modelId="{0959DA47-A17C-491D-A010-B6BE6E426F36}" type="presParOf" srcId="{E85A458D-48DA-43FE-86D3-F159C1276C68}" destId="{8403802C-0728-4CF2-904F-24A16C655511}" srcOrd="5" destOrd="0" presId="urn:microsoft.com/office/officeart/2005/8/layout/cycle2"/>
    <dgm:cxn modelId="{F10635D7-6DA5-4A7A-9F68-76CD535D091E}" type="presParOf" srcId="{8403802C-0728-4CF2-904F-24A16C655511}" destId="{7226AAB2-E85A-4EC8-8F25-9F66FED97EA5}" srcOrd="0" destOrd="0" presId="urn:microsoft.com/office/officeart/2005/8/layout/cycle2"/>
    <dgm:cxn modelId="{0A6E42FC-B407-4E1D-9101-31FAE9FF9B5C}" type="presParOf" srcId="{E85A458D-48DA-43FE-86D3-F159C1276C68}" destId="{2B3C327D-876A-4B7F-A094-8D124B27FECD}" srcOrd="6" destOrd="0" presId="urn:microsoft.com/office/officeart/2005/8/layout/cycle2"/>
    <dgm:cxn modelId="{D8874A60-9E59-4B15-BED9-18D954335CB8}" type="presParOf" srcId="{E85A458D-48DA-43FE-86D3-F159C1276C68}" destId="{602278ED-108F-458F-A8B2-6C206E75E5CC}" srcOrd="7" destOrd="0" presId="urn:microsoft.com/office/officeart/2005/8/layout/cycle2"/>
    <dgm:cxn modelId="{27FBF7EB-DCBD-4E67-BD79-B61A41759252}" type="presParOf" srcId="{602278ED-108F-458F-A8B2-6C206E75E5CC}" destId="{FA6ACB02-4E36-4256-9047-B318803D8074}" srcOrd="0" destOrd="0" presId="urn:microsoft.com/office/officeart/2005/8/layout/cycle2"/>
    <dgm:cxn modelId="{30E3E17D-3B14-4D93-B955-CCF15BED5E55}" type="presParOf" srcId="{E85A458D-48DA-43FE-86D3-F159C1276C68}" destId="{E2E72EB4-5119-451E-B04C-7D57D917E43D}" srcOrd="8" destOrd="0" presId="urn:microsoft.com/office/officeart/2005/8/layout/cycle2"/>
    <dgm:cxn modelId="{A6C9BABD-3404-4080-9881-7EFC9D70E823}" type="presParOf" srcId="{E85A458D-48DA-43FE-86D3-F159C1276C68}" destId="{7625B477-15D5-400B-8D44-651971EF09B4}" srcOrd="9" destOrd="0" presId="urn:microsoft.com/office/officeart/2005/8/layout/cycle2"/>
    <dgm:cxn modelId="{8BBA3EA7-8C46-4057-BF00-B954B1F8882A}" type="presParOf" srcId="{7625B477-15D5-400B-8D44-651971EF09B4}" destId="{B7EDD0BA-7EAE-42F7-BBFD-2DD3CDC486B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35BC41-0D34-4B23-8A57-7289A27FA018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74EA11-0221-457C-B85E-8820B55CEEF8}">
      <dgm:prSet phldrT="[Text]"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1.1 Harness the Social Media Value Proposition</a:t>
          </a:r>
        </a:p>
      </dgm:t>
    </dgm:pt>
    <dgm:pt modelId="{E6D4BE8A-C172-43F1-A569-BB05F5984058}" type="parTrans" cxnId="{9213F102-C0F0-40FD-9C6C-B2093B3377E7}">
      <dgm:prSet/>
      <dgm:spPr/>
      <dgm:t>
        <a:bodyPr/>
        <a:lstStyle/>
        <a:p>
          <a:endParaRPr lang="en-US"/>
        </a:p>
      </dgm:t>
    </dgm:pt>
    <dgm:pt modelId="{1F64D683-0436-4146-862B-FB8FE2815CBE}" type="sibTrans" cxnId="{9213F102-C0F0-40FD-9C6C-B2093B3377E7}">
      <dgm:prSet/>
      <dgm:spPr/>
      <dgm:t>
        <a:bodyPr/>
        <a:lstStyle/>
        <a:p>
          <a:endParaRPr lang="en-US"/>
        </a:p>
      </dgm:t>
    </dgm:pt>
    <dgm:pt modelId="{FA5A0116-07A4-4451-A813-900B6B578D2E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rPr>
            <a:t>Chart the rise of social for customer interaction</a:t>
          </a:r>
        </a:p>
      </dgm:t>
    </dgm:pt>
    <dgm:pt modelId="{A1EC19D8-C46D-4685-93E2-2266E7C932DC}" type="parTrans" cxnId="{A756E1E9-219C-44E9-ADFD-F31A1FBEE2FB}">
      <dgm:prSet/>
      <dgm:spPr/>
      <dgm:t>
        <a:bodyPr/>
        <a:lstStyle/>
        <a:p>
          <a:endParaRPr lang="en-US"/>
        </a:p>
      </dgm:t>
    </dgm:pt>
    <dgm:pt modelId="{24A7521E-5A27-4F9F-A747-A77C6393F3A2}" type="sibTrans" cxnId="{A756E1E9-219C-44E9-ADFD-F31A1FBEE2FB}">
      <dgm:prSet/>
      <dgm:spPr/>
      <dgm:t>
        <a:bodyPr/>
        <a:lstStyle/>
        <a:p>
          <a:endParaRPr lang="en-US"/>
        </a:p>
      </dgm:t>
    </dgm:pt>
    <dgm:pt modelId="{DDE2F981-1B54-4F31-B94B-9D1903728525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Understand the social technology landscape</a:t>
          </a:r>
        </a:p>
      </dgm:t>
    </dgm:pt>
    <dgm:pt modelId="{C7507571-EAEC-4AA0-8833-16E30ABD0681}" type="parTrans" cxnId="{5FE13C35-12BA-4DA9-BF34-566C0C2C70DF}">
      <dgm:prSet/>
      <dgm:spPr/>
      <dgm:t>
        <a:bodyPr/>
        <a:lstStyle/>
        <a:p>
          <a:endParaRPr lang="en-US"/>
        </a:p>
      </dgm:t>
    </dgm:pt>
    <dgm:pt modelId="{7D920A62-7745-4292-98CF-0CB3F24F49DC}" type="sibTrans" cxnId="{5FE13C35-12BA-4DA9-BF34-566C0C2C70DF}">
      <dgm:prSet/>
      <dgm:spPr/>
      <dgm:t>
        <a:bodyPr/>
        <a:lstStyle/>
        <a:p>
          <a:endParaRPr lang="en-US"/>
        </a:p>
      </dgm:t>
    </dgm:pt>
    <dgm:pt modelId="{DBAFDC83-A8D1-4760-991C-C56314C625A5}">
      <dgm:prSet phldrT="[Text]"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1.2 Assess Current Social Media Efforts</a:t>
          </a:r>
        </a:p>
      </dgm:t>
    </dgm:pt>
    <dgm:pt modelId="{899E1EB1-31EC-4DA2-86BF-FFD9FC385D31}" type="parTrans" cxnId="{F5648376-7E88-43A0-9E4F-B6ED5795AB8D}">
      <dgm:prSet/>
      <dgm:spPr/>
      <dgm:t>
        <a:bodyPr/>
        <a:lstStyle/>
        <a:p>
          <a:endParaRPr lang="en-US"/>
        </a:p>
      </dgm:t>
    </dgm:pt>
    <dgm:pt modelId="{02111966-24AE-4B40-9981-050D52E9AF1D}" type="sibTrans" cxnId="{F5648376-7E88-43A0-9E4F-B6ED5795AB8D}">
      <dgm:prSet/>
      <dgm:spPr/>
      <dgm:t>
        <a:bodyPr/>
        <a:lstStyle/>
        <a:p>
          <a:endParaRPr lang="en-US"/>
        </a:p>
      </dgm:t>
    </dgm:pt>
    <dgm:pt modelId="{3BE8C640-89DB-4956-B482-3B3E940F04E3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Inventory current social media initiatives</a:t>
          </a:r>
        </a:p>
      </dgm:t>
    </dgm:pt>
    <dgm:pt modelId="{41D433CF-E02D-408F-8539-7D9B41AF8264}" type="parTrans" cxnId="{92D39FEE-EAD7-41C7-A26D-BB182BFAD00E}">
      <dgm:prSet/>
      <dgm:spPr/>
      <dgm:t>
        <a:bodyPr/>
        <a:lstStyle/>
        <a:p>
          <a:endParaRPr lang="en-US"/>
        </a:p>
      </dgm:t>
    </dgm:pt>
    <dgm:pt modelId="{51DC8E94-41F5-4B12-8EE5-AB29D7A94401}" type="sibTrans" cxnId="{92D39FEE-EAD7-41C7-A26D-BB182BFAD00E}">
      <dgm:prSet/>
      <dgm:spPr/>
      <dgm:t>
        <a:bodyPr/>
        <a:lstStyle/>
        <a:p>
          <a:endParaRPr lang="en-US"/>
        </a:p>
      </dgm:t>
    </dgm:pt>
    <dgm:pt modelId="{AFBAEF93-5C86-44AE-980B-D65334CC8B35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Place the organization on the maturity model</a:t>
          </a:r>
        </a:p>
      </dgm:t>
    </dgm:pt>
    <dgm:pt modelId="{0E83EA96-FF0B-4293-A66C-2A0E93C7BA40}" type="parTrans" cxnId="{4B9EF541-C618-4E01-B9D7-F906E0A78C07}">
      <dgm:prSet/>
      <dgm:spPr/>
      <dgm:t>
        <a:bodyPr/>
        <a:lstStyle/>
        <a:p>
          <a:endParaRPr lang="en-US"/>
        </a:p>
      </dgm:t>
    </dgm:pt>
    <dgm:pt modelId="{41B0A898-B49C-41D7-9E5A-43C7AC8C1BE7}" type="sibTrans" cxnId="{4B9EF541-C618-4E01-B9D7-F906E0A78C07}">
      <dgm:prSet/>
      <dgm:spPr/>
      <dgm:t>
        <a:bodyPr/>
        <a:lstStyle/>
        <a:p>
          <a:endParaRPr lang="en-US"/>
        </a:p>
      </dgm:t>
    </dgm:pt>
    <dgm:pt modelId="{BB0D2E3F-A14B-468B-BDE8-C929B51707AF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Leverage the power of social influencers</a:t>
          </a:r>
        </a:p>
      </dgm:t>
    </dgm:pt>
    <dgm:pt modelId="{59FE0468-9228-49DB-A85B-B02F5800F02A}" type="parTrans" cxnId="{61B873D4-4F4B-4D47-B44E-238FD612BC50}">
      <dgm:prSet/>
      <dgm:spPr/>
      <dgm:t>
        <a:bodyPr/>
        <a:lstStyle/>
        <a:p>
          <a:endParaRPr lang="en-US"/>
        </a:p>
      </dgm:t>
    </dgm:pt>
    <dgm:pt modelId="{B7747625-EF1E-4AD1-8C98-0B654CFF7165}" type="sibTrans" cxnId="{61B873D4-4F4B-4D47-B44E-238FD612BC50}">
      <dgm:prSet/>
      <dgm:spPr/>
      <dgm:t>
        <a:bodyPr/>
        <a:lstStyle/>
        <a:p>
          <a:endParaRPr lang="en-US"/>
        </a:p>
      </dgm:t>
    </dgm:pt>
    <dgm:pt modelId="{0FBC2033-6B59-4C15-85F4-B8227C6C96B5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Listen and engage through social media</a:t>
          </a:r>
        </a:p>
      </dgm:t>
    </dgm:pt>
    <dgm:pt modelId="{0854EB2C-10D7-40E6-B038-B165C01F6995}" type="parTrans" cxnId="{80BB2BDA-AFF4-42DB-9864-C0B22307497E}">
      <dgm:prSet/>
      <dgm:spPr/>
      <dgm:t>
        <a:bodyPr/>
        <a:lstStyle/>
        <a:p>
          <a:endParaRPr lang="en-US"/>
        </a:p>
      </dgm:t>
    </dgm:pt>
    <dgm:pt modelId="{994254DC-6C0C-4956-8CDF-168514840216}" type="sibTrans" cxnId="{80BB2BDA-AFF4-42DB-9864-C0B22307497E}">
      <dgm:prSet/>
      <dgm:spPr/>
      <dgm:t>
        <a:bodyPr/>
        <a:lstStyle/>
        <a:p>
          <a:endParaRPr lang="en-US"/>
        </a:p>
      </dgm:t>
    </dgm:pt>
    <dgm:pt modelId="{9D042AE9-1F54-4AB3-BB30-336413F4F451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Assess the current state for social usage</a:t>
          </a:r>
        </a:p>
      </dgm:t>
    </dgm:pt>
    <dgm:pt modelId="{67FBAD5A-DA2A-49D1-979A-665C72518173}" type="parTrans" cxnId="{E14B1272-042B-427A-AD30-E6BB6380D861}">
      <dgm:prSet/>
      <dgm:spPr/>
      <dgm:t>
        <a:bodyPr/>
        <a:lstStyle/>
        <a:p>
          <a:endParaRPr lang="en-US"/>
        </a:p>
      </dgm:t>
    </dgm:pt>
    <dgm:pt modelId="{A7E88C64-C0DC-48CA-A841-F004BE026B96}" type="sibTrans" cxnId="{E14B1272-042B-427A-AD30-E6BB6380D861}">
      <dgm:prSet/>
      <dgm:spPr/>
      <dgm:t>
        <a:bodyPr/>
        <a:lstStyle/>
        <a:p>
          <a:endParaRPr lang="en-US"/>
        </a:p>
      </dgm:t>
    </dgm:pt>
    <dgm:pt modelId="{A6ACBB72-25D1-4E63-8097-B1A6C73E1545}">
      <dgm:prSet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1.3 Set Social Media Objectives</a:t>
          </a:r>
        </a:p>
      </dgm:t>
    </dgm:pt>
    <dgm:pt modelId="{5FD52AF1-6C43-45C2-B814-FDD067D3017F}" type="parTrans" cxnId="{F7DF8341-FF27-460D-BDA4-23AC97A865A9}">
      <dgm:prSet/>
      <dgm:spPr/>
      <dgm:t>
        <a:bodyPr/>
        <a:lstStyle/>
        <a:p>
          <a:endParaRPr lang="en-US"/>
        </a:p>
      </dgm:t>
    </dgm:pt>
    <dgm:pt modelId="{AA7CCA4A-03E8-4A9B-82DA-1071B2A9BE9D}" type="sibTrans" cxnId="{F7DF8341-FF27-460D-BDA4-23AC97A865A9}">
      <dgm:prSet/>
      <dgm:spPr/>
      <dgm:t>
        <a:bodyPr/>
        <a:lstStyle/>
        <a:p>
          <a:endParaRPr lang="en-US"/>
        </a:p>
      </dgm:t>
    </dgm:pt>
    <dgm:pt modelId="{8C4CED90-82E6-4951-A0EA-4EAE7B8A83FA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Set objectives for marketing, PR, sales, customer service, and human resources</a:t>
          </a:r>
        </a:p>
      </dgm:t>
    </dgm:pt>
    <dgm:pt modelId="{F49F794E-7434-4D5B-B771-FBE5378BD7C8}" type="parTrans" cxnId="{033013BD-C89A-4A21-BAC3-5E7D9810A48C}">
      <dgm:prSet/>
      <dgm:spPr/>
      <dgm:t>
        <a:bodyPr/>
        <a:lstStyle/>
        <a:p>
          <a:endParaRPr lang="en-US"/>
        </a:p>
      </dgm:t>
    </dgm:pt>
    <dgm:pt modelId="{F45D3F47-8E69-47E5-B964-312D7347B15A}" type="sibTrans" cxnId="{033013BD-C89A-4A21-BAC3-5E7D9810A48C}">
      <dgm:prSet/>
      <dgm:spPr/>
      <dgm:t>
        <a:bodyPr/>
        <a:lstStyle/>
        <a:p>
          <a:endParaRPr lang="en-US"/>
        </a:p>
      </dgm:t>
    </dgm:pt>
    <dgm:pt modelId="{3DD09C13-CB08-4F6D-BE3A-04EF7FA1E427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Understand the goal-setting process</a:t>
          </a:r>
        </a:p>
      </dgm:t>
    </dgm:pt>
    <dgm:pt modelId="{32697A94-1E7B-45FE-B8C3-932F1B6A4963}" type="parTrans" cxnId="{CA666EAC-A630-41D5-9624-33206A48A9B3}">
      <dgm:prSet/>
      <dgm:spPr/>
      <dgm:t>
        <a:bodyPr/>
        <a:lstStyle/>
        <a:p>
          <a:endParaRPr lang="en-US"/>
        </a:p>
      </dgm:t>
    </dgm:pt>
    <dgm:pt modelId="{540F8DB3-9A26-4B20-B4DE-7121440B453B}" type="sibTrans" cxnId="{CA666EAC-A630-41D5-9624-33206A48A9B3}">
      <dgm:prSet/>
      <dgm:spPr/>
      <dgm:t>
        <a:bodyPr/>
        <a:lstStyle/>
        <a:p>
          <a:endParaRPr lang="en-US"/>
        </a:p>
      </dgm:t>
    </dgm:pt>
    <dgm:pt modelId="{EA352163-33F1-4029-8E71-A73CAFA8D1C6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Prioritize business objectives</a:t>
          </a:r>
        </a:p>
      </dgm:t>
    </dgm:pt>
    <dgm:pt modelId="{5528AEA3-7A06-4843-A784-BCF900029EE7}" type="parTrans" cxnId="{6CEE3816-AF36-4DEA-AED5-2ACB85D1B223}">
      <dgm:prSet/>
      <dgm:spPr/>
      <dgm:t>
        <a:bodyPr/>
        <a:lstStyle/>
        <a:p>
          <a:endParaRPr lang="en-US"/>
        </a:p>
      </dgm:t>
    </dgm:pt>
    <dgm:pt modelId="{4FF80706-E251-4C6F-AE0C-FF6FB667940C}" type="sibTrans" cxnId="{6CEE3816-AF36-4DEA-AED5-2ACB85D1B223}">
      <dgm:prSet/>
      <dgm:spPr/>
      <dgm:t>
        <a:bodyPr/>
        <a:lstStyle/>
        <a:p>
          <a:endParaRPr lang="en-US"/>
        </a:p>
      </dgm:t>
    </dgm:pt>
    <dgm:pt modelId="{9ED3A7C3-8B94-40F1-8D70-92808FA5F1CA}" type="pres">
      <dgm:prSet presAssocID="{8D35BC41-0D34-4B23-8A57-7289A27FA01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E80E6C2-26D2-4F03-A6F1-C7ECD4CCE8F7}" type="pres">
      <dgm:prSet presAssocID="{5174EA11-0221-457C-B85E-8820B55CEEF8}" presName="root" presStyleCnt="0"/>
      <dgm:spPr/>
    </dgm:pt>
    <dgm:pt modelId="{32BC151F-020B-4130-B3D1-EC0E69239FFC}" type="pres">
      <dgm:prSet presAssocID="{5174EA11-0221-457C-B85E-8820B55CEEF8}" presName="rootComposite" presStyleCnt="0"/>
      <dgm:spPr/>
    </dgm:pt>
    <dgm:pt modelId="{744DC054-FA85-4146-A185-DBF114E53ADB}" type="pres">
      <dgm:prSet presAssocID="{5174EA11-0221-457C-B85E-8820B55CEEF8}" presName="rootText" presStyleLbl="node1" presStyleIdx="0" presStyleCnt="3"/>
      <dgm:spPr/>
    </dgm:pt>
    <dgm:pt modelId="{2D2F1F58-1648-45B3-97A7-8A66AE2B9AFD}" type="pres">
      <dgm:prSet presAssocID="{5174EA11-0221-457C-B85E-8820B55CEEF8}" presName="rootConnector" presStyleLbl="node1" presStyleIdx="0" presStyleCnt="3"/>
      <dgm:spPr/>
    </dgm:pt>
    <dgm:pt modelId="{9BA35EB4-F317-4CC6-A4D8-B3680E7CB338}" type="pres">
      <dgm:prSet presAssocID="{5174EA11-0221-457C-B85E-8820B55CEEF8}" presName="childShape" presStyleCnt="0"/>
      <dgm:spPr/>
    </dgm:pt>
    <dgm:pt modelId="{C69B0BCD-F597-420B-9BDD-536BA2F85D53}" type="pres">
      <dgm:prSet presAssocID="{A1EC19D8-C46D-4685-93E2-2266E7C932DC}" presName="Name13" presStyleLbl="parChTrans1D2" presStyleIdx="0" presStyleCnt="10"/>
      <dgm:spPr/>
    </dgm:pt>
    <dgm:pt modelId="{BFF9808B-B1CA-4402-8766-47927E519B4A}" type="pres">
      <dgm:prSet presAssocID="{FA5A0116-07A4-4451-A813-900B6B578D2E}" presName="childText" presStyleLbl="bgAcc1" presStyleIdx="0" presStyleCnt="10">
        <dgm:presLayoutVars>
          <dgm:bulletEnabled val="1"/>
        </dgm:presLayoutVars>
      </dgm:prSet>
      <dgm:spPr/>
    </dgm:pt>
    <dgm:pt modelId="{DD36E1CB-A7C3-4A6E-9F84-63F2E98B47CC}" type="pres">
      <dgm:prSet presAssocID="{C7507571-EAEC-4AA0-8833-16E30ABD0681}" presName="Name13" presStyleLbl="parChTrans1D2" presStyleIdx="1" presStyleCnt="10"/>
      <dgm:spPr/>
    </dgm:pt>
    <dgm:pt modelId="{1465508D-5A21-406F-8A7D-D0BFEE3A4B84}" type="pres">
      <dgm:prSet presAssocID="{DDE2F981-1B54-4F31-B94B-9D1903728525}" presName="childText" presStyleLbl="bgAcc1" presStyleIdx="1" presStyleCnt="10">
        <dgm:presLayoutVars>
          <dgm:bulletEnabled val="1"/>
        </dgm:presLayoutVars>
      </dgm:prSet>
      <dgm:spPr/>
    </dgm:pt>
    <dgm:pt modelId="{0F0E9EC2-C037-4B2A-823B-B25530384B26}" type="pres">
      <dgm:prSet presAssocID="{0854EB2C-10D7-40E6-B038-B165C01F6995}" presName="Name13" presStyleLbl="parChTrans1D2" presStyleIdx="2" presStyleCnt="10"/>
      <dgm:spPr/>
    </dgm:pt>
    <dgm:pt modelId="{57500D79-5641-49A0-A86B-6ACA43971A14}" type="pres">
      <dgm:prSet presAssocID="{0FBC2033-6B59-4C15-85F4-B8227C6C96B5}" presName="childText" presStyleLbl="bgAcc1" presStyleIdx="2" presStyleCnt="10">
        <dgm:presLayoutVars>
          <dgm:bulletEnabled val="1"/>
        </dgm:presLayoutVars>
      </dgm:prSet>
      <dgm:spPr/>
    </dgm:pt>
    <dgm:pt modelId="{240326BA-9F50-4D27-A084-C24A7465B341}" type="pres">
      <dgm:prSet presAssocID="{59FE0468-9228-49DB-A85B-B02F5800F02A}" presName="Name13" presStyleLbl="parChTrans1D2" presStyleIdx="3" presStyleCnt="10"/>
      <dgm:spPr/>
    </dgm:pt>
    <dgm:pt modelId="{5C95F531-C31E-4C20-A4C8-8CEF548924EA}" type="pres">
      <dgm:prSet presAssocID="{BB0D2E3F-A14B-468B-BDE8-C929B51707AF}" presName="childText" presStyleLbl="bgAcc1" presStyleIdx="3" presStyleCnt="10">
        <dgm:presLayoutVars>
          <dgm:bulletEnabled val="1"/>
        </dgm:presLayoutVars>
      </dgm:prSet>
      <dgm:spPr/>
    </dgm:pt>
    <dgm:pt modelId="{50A8B1FB-F7B8-462C-8122-C6081D683655}" type="pres">
      <dgm:prSet presAssocID="{DBAFDC83-A8D1-4760-991C-C56314C625A5}" presName="root" presStyleCnt="0"/>
      <dgm:spPr/>
    </dgm:pt>
    <dgm:pt modelId="{56D5224A-9259-4B7A-AA35-76AF6E7B6C05}" type="pres">
      <dgm:prSet presAssocID="{DBAFDC83-A8D1-4760-991C-C56314C625A5}" presName="rootComposite" presStyleCnt="0"/>
      <dgm:spPr/>
    </dgm:pt>
    <dgm:pt modelId="{552FFEEE-A4A7-4C11-A97E-0AF05C09265E}" type="pres">
      <dgm:prSet presAssocID="{DBAFDC83-A8D1-4760-991C-C56314C625A5}" presName="rootText" presStyleLbl="node1" presStyleIdx="1" presStyleCnt="3"/>
      <dgm:spPr/>
    </dgm:pt>
    <dgm:pt modelId="{C5A94822-A253-4621-9D09-2E77F3BC5DE6}" type="pres">
      <dgm:prSet presAssocID="{DBAFDC83-A8D1-4760-991C-C56314C625A5}" presName="rootConnector" presStyleLbl="node1" presStyleIdx="1" presStyleCnt="3"/>
      <dgm:spPr/>
    </dgm:pt>
    <dgm:pt modelId="{0483B83D-BFCC-4790-B5E6-293AFA21DEB5}" type="pres">
      <dgm:prSet presAssocID="{DBAFDC83-A8D1-4760-991C-C56314C625A5}" presName="childShape" presStyleCnt="0"/>
      <dgm:spPr/>
    </dgm:pt>
    <dgm:pt modelId="{C2BC732B-CAEF-48A0-BC1D-F31D96CE8569}" type="pres">
      <dgm:prSet presAssocID="{41D433CF-E02D-408F-8539-7D9B41AF8264}" presName="Name13" presStyleLbl="parChTrans1D2" presStyleIdx="4" presStyleCnt="10"/>
      <dgm:spPr/>
    </dgm:pt>
    <dgm:pt modelId="{EADC2E3C-9C79-4AAC-A199-EFCFE66F01A2}" type="pres">
      <dgm:prSet presAssocID="{3BE8C640-89DB-4956-B482-3B3E940F04E3}" presName="childText" presStyleLbl="bgAcc1" presStyleIdx="4" presStyleCnt="10">
        <dgm:presLayoutVars>
          <dgm:bulletEnabled val="1"/>
        </dgm:presLayoutVars>
      </dgm:prSet>
      <dgm:spPr/>
    </dgm:pt>
    <dgm:pt modelId="{AE4945C3-C016-4C2B-BAE8-B7607EDEE94A}" type="pres">
      <dgm:prSet presAssocID="{67FBAD5A-DA2A-49D1-979A-665C72518173}" presName="Name13" presStyleLbl="parChTrans1D2" presStyleIdx="5" presStyleCnt="10"/>
      <dgm:spPr/>
    </dgm:pt>
    <dgm:pt modelId="{8D954399-EE16-432F-8245-597BDB5CBECA}" type="pres">
      <dgm:prSet presAssocID="{9D042AE9-1F54-4AB3-BB30-336413F4F451}" presName="childText" presStyleLbl="bgAcc1" presStyleIdx="5" presStyleCnt="10">
        <dgm:presLayoutVars>
          <dgm:bulletEnabled val="1"/>
        </dgm:presLayoutVars>
      </dgm:prSet>
      <dgm:spPr/>
    </dgm:pt>
    <dgm:pt modelId="{B764FA5E-568C-4432-AF70-29528C7F5A05}" type="pres">
      <dgm:prSet presAssocID="{0E83EA96-FF0B-4293-A66C-2A0E93C7BA40}" presName="Name13" presStyleLbl="parChTrans1D2" presStyleIdx="6" presStyleCnt="10"/>
      <dgm:spPr/>
    </dgm:pt>
    <dgm:pt modelId="{664076A7-950C-4BFF-89BD-135B8FF2892A}" type="pres">
      <dgm:prSet presAssocID="{AFBAEF93-5C86-44AE-980B-D65334CC8B35}" presName="childText" presStyleLbl="bgAcc1" presStyleIdx="6" presStyleCnt="10">
        <dgm:presLayoutVars>
          <dgm:bulletEnabled val="1"/>
        </dgm:presLayoutVars>
      </dgm:prSet>
      <dgm:spPr/>
    </dgm:pt>
    <dgm:pt modelId="{F5536EF2-21E5-4F1F-BDC2-15C82C0FB02A}" type="pres">
      <dgm:prSet presAssocID="{A6ACBB72-25D1-4E63-8097-B1A6C73E1545}" presName="root" presStyleCnt="0"/>
      <dgm:spPr/>
    </dgm:pt>
    <dgm:pt modelId="{A66AF38D-1299-403D-887F-F855F4BB2D28}" type="pres">
      <dgm:prSet presAssocID="{A6ACBB72-25D1-4E63-8097-B1A6C73E1545}" presName="rootComposite" presStyleCnt="0"/>
      <dgm:spPr/>
    </dgm:pt>
    <dgm:pt modelId="{09DED612-D6D4-495E-9847-EF33E9688AD5}" type="pres">
      <dgm:prSet presAssocID="{A6ACBB72-25D1-4E63-8097-B1A6C73E1545}" presName="rootText" presStyleLbl="node1" presStyleIdx="2" presStyleCnt="3"/>
      <dgm:spPr/>
    </dgm:pt>
    <dgm:pt modelId="{1C80B596-1D29-4BE0-9BE9-78832A2A9119}" type="pres">
      <dgm:prSet presAssocID="{A6ACBB72-25D1-4E63-8097-B1A6C73E1545}" presName="rootConnector" presStyleLbl="node1" presStyleIdx="2" presStyleCnt="3"/>
      <dgm:spPr/>
    </dgm:pt>
    <dgm:pt modelId="{4111075C-C7E4-4AB9-ADE7-D76914AEF488}" type="pres">
      <dgm:prSet presAssocID="{A6ACBB72-25D1-4E63-8097-B1A6C73E1545}" presName="childShape" presStyleCnt="0"/>
      <dgm:spPr/>
    </dgm:pt>
    <dgm:pt modelId="{D0BC674C-F1CA-4C36-BA38-21392767A6E4}" type="pres">
      <dgm:prSet presAssocID="{32697A94-1E7B-45FE-B8C3-932F1B6A4963}" presName="Name13" presStyleLbl="parChTrans1D2" presStyleIdx="7" presStyleCnt="10"/>
      <dgm:spPr/>
    </dgm:pt>
    <dgm:pt modelId="{D0D3965F-583A-44BC-8CF8-236EB42331FD}" type="pres">
      <dgm:prSet presAssocID="{3DD09C13-CB08-4F6D-BE3A-04EF7FA1E427}" presName="childText" presStyleLbl="bgAcc1" presStyleIdx="7" presStyleCnt="10">
        <dgm:presLayoutVars>
          <dgm:bulletEnabled val="1"/>
        </dgm:presLayoutVars>
      </dgm:prSet>
      <dgm:spPr/>
    </dgm:pt>
    <dgm:pt modelId="{9D465CCD-A4DD-49EF-B709-E316D4778CE6}" type="pres">
      <dgm:prSet presAssocID="{F49F794E-7434-4D5B-B771-FBE5378BD7C8}" presName="Name13" presStyleLbl="parChTrans1D2" presStyleIdx="8" presStyleCnt="10"/>
      <dgm:spPr/>
    </dgm:pt>
    <dgm:pt modelId="{FDE9D489-8F1D-4A6C-B326-A8B0D201C508}" type="pres">
      <dgm:prSet presAssocID="{8C4CED90-82E6-4951-A0EA-4EAE7B8A83FA}" presName="childText" presStyleLbl="bgAcc1" presStyleIdx="8" presStyleCnt="10">
        <dgm:presLayoutVars>
          <dgm:bulletEnabled val="1"/>
        </dgm:presLayoutVars>
      </dgm:prSet>
      <dgm:spPr/>
    </dgm:pt>
    <dgm:pt modelId="{5890A21F-E777-4D1B-ACD4-7C752B59DDCF}" type="pres">
      <dgm:prSet presAssocID="{5528AEA3-7A06-4843-A784-BCF900029EE7}" presName="Name13" presStyleLbl="parChTrans1D2" presStyleIdx="9" presStyleCnt="10"/>
      <dgm:spPr/>
    </dgm:pt>
    <dgm:pt modelId="{5FFE24C1-8EC5-4889-9EAB-9FBD6AD1C82C}" type="pres">
      <dgm:prSet presAssocID="{EA352163-33F1-4029-8E71-A73CAFA8D1C6}" presName="childText" presStyleLbl="bgAcc1" presStyleIdx="9" presStyleCnt="10">
        <dgm:presLayoutVars>
          <dgm:bulletEnabled val="1"/>
        </dgm:presLayoutVars>
      </dgm:prSet>
      <dgm:spPr/>
    </dgm:pt>
  </dgm:ptLst>
  <dgm:cxnLst>
    <dgm:cxn modelId="{536EED02-A4F2-4B0D-A8B5-9C3D96DA55A5}" type="presOf" srcId="{F49F794E-7434-4D5B-B771-FBE5378BD7C8}" destId="{9D465CCD-A4DD-49EF-B709-E316D4778CE6}" srcOrd="0" destOrd="0" presId="urn:microsoft.com/office/officeart/2005/8/layout/hierarchy3"/>
    <dgm:cxn modelId="{9213F102-C0F0-40FD-9C6C-B2093B3377E7}" srcId="{8D35BC41-0D34-4B23-8A57-7289A27FA018}" destId="{5174EA11-0221-457C-B85E-8820B55CEEF8}" srcOrd="0" destOrd="0" parTransId="{E6D4BE8A-C172-43F1-A569-BB05F5984058}" sibTransId="{1F64D683-0436-4146-862B-FB8FE2815CBE}"/>
    <dgm:cxn modelId="{A33CBD07-74A0-441D-8FF2-4A35ED158A87}" type="presOf" srcId="{5174EA11-0221-457C-B85E-8820B55CEEF8}" destId="{744DC054-FA85-4146-A185-DBF114E53ADB}" srcOrd="0" destOrd="0" presId="urn:microsoft.com/office/officeart/2005/8/layout/hierarchy3"/>
    <dgm:cxn modelId="{CDCD720F-9A7A-4F75-9AEA-79EEE40A6EAA}" type="presOf" srcId="{A1EC19D8-C46D-4685-93E2-2266E7C932DC}" destId="{C69B0BCD-F597-420B-9BDD-536BA2F85D53}" srcOrd="0" destOrd="0" presId="urn:microsoft.com/office/officeart/2005/8/layout/hierarchy3"/>
    <dgm:cxn modelId="{6CEE3816-AF36-4DEA-AED5-2ACB85D1B223}" srcId="{A6ACBB72-25D1-4E63-8097-B1A6C73E1545}" destId="{EA352163-33F1-4029-8E71-A73CAFA8D1C6}" srcOrd="2" destOrd="0" parTransId="{5528AEA3-7A06-4843-A784-BCF900029EE7}" sibTransId="{4FF80706-E251-4C6F-AE0C-FF6FB667940C}"/>
    <dgm:cxn modelId="{FEBBE41F-A95B-414B-86CE-7B909DD2A1A4}" type="presOf" srcId="{0854EB2C-10D7-40E6-B038-B165C01F6995}" destId="{0F0E9EC2-C037-4B2A-823B-B25530384B26}" srcOrd="0" destOrd="0" presId="urn:microsoft.com/office/officeart/2005/8/layout/hierarchy3"/>
    <dgm:cxn modelId="{BCFEAA2C-7C8C-4880-A9EB-8CD3928CE179}" type="presOf" srcId="{EA352163-33F1-4029-8E71-A73CAFA8D1C6}" destId="{5FFE24C1-8EC5-4889-9EAB-9FBD6AD1C82C}" srcOrd="0" destOrd="0" presId="urn:microsoft.com/office/officeart/2005/8/layout/hierarchy3"/>
    <dgm:cxn modelId="{8A50D62C-1D7F-40F3-B234-E2F0E49C8CBA}" type="presOf" srcId="{59FE0468-9228-49DB-A85B-B02F5800F02A}" destId="{240326BA-9F50-4D27-A084-C24A7465B341}" srcOrd="0" destOrd="0" presId="urn:microsoft.com/office/officeart/2005/8/layout/hierarchy3"/>
    <dgm:cxn modelId="{5FE13C35-12BA-4DA9-BF34-566C0C2C70DF}" srcId="{5174EA11-0221-457C-B85E-8820B55CEEF8}" destId="{DDE2F981-1B54-4F31-B94B-9D1903728525}" srcOrd="1" destOrd="0" parTransId="{C7507571-EAEC-4AA0-8833-16E30ABD0681}" sibTransId="{7D920A62-7745-4292-98CF-0CB3F24F49DC}"/>
    <dgm:cxn modelId="{F7DF8341-FF27-460D-BDA4-23AC97A865A9}" srcId="{8D35BC41-0D34-4B23-8A57-7289A27FA018}" destId="{A6ACBB72-25D1-4E63-8097-B1A6C73E1545}" srcOrd="2" destOrd="0" parTransId="{5FD52AF1-6C43-45C2-B814-FDD067D3017F}" sibTransId="{AA7CCA4A-03E8-4A9B-82DA-1071B2A9BE9D}"/>
    <dgm:cxn modelId="{4B9EF541-C618-4E01-B9D7-F906E0A78C07}" srcId="{DBAFDC83-A8D1-4760-991C-C56314C625A5}" destId="{AFBAEF93-5C86-44AE-980B-D65334CC8B35}" srcOrd="2" destOrd="0" parTransId="{0E83EA96-FF0B-4293-A66C-2A0E93C7BA40}" sibTransId="{41B0A898-B49C-41D7-9E5A-43C7AC8C1BE7}"/>
    <dgm:cxn modelId="{FE6ED362-B945-4907-8A26-DB87FA429563}" type="presOf" srcId="{8D35BC41-0D34-4B23-8A57-7289A27FA018}" destId="{9ED3A7C3-8B94-40F1-8D70-92808FA5F1CA}" srcOrd="0" destOrd="0" presId="urn:microsoft.com/office/officeart/2005/8/layout/hierarchy3"/>
    <dgm:cxn modelId="{9B714B46-8EC1-4C8E-B3CC-531C457CFC16}" type="presOf" srcId="{3BE8C640-89DB-4956-B482-3B3E940F04E3}" destId="{EADC2E3C-9C79-4AAC-A199-EFCFE66F01A2}" srcOrd="0" destOrd="0" presId="urn:microsoft.com/office/officeart/2005/8/layout/hierarchy3"/>
    <dgm:cxn modelId="{C2770F4A-465C-4E01-B6F5-D0C82FAA844B}" type="presOf" srcId="{67FBAD5A-DA2A-49D1-979A-665C72518173}" destId="{AE4945C3-C016-4C2B-BAE8-B7607EDEE94A}" srcOrd="0" destOrd="0" presId="urn:microsoft.com/office/officeart/2005/8/layout/hierarchy3"/>
    <dgm:cxn modelId="{F2E0B16B-1A59-474F-9DF7-DA05404D92EA}" type="presOf" srcId="{DDE2F981-1B54-4F31-B94B-9D1903728525}" destId="{1465508D-5A21-406F-8A7D-D0BFEE3A4B84}" srcOrd="0" destOrd="0" presId="urn:microsoft.com/office/officeart/2005/8/layout/hierarchy3"/>
    <dgm:cxn modelId="{E14B1272-042B-427A-AD30-E6BB6380D861}" srcId="{DBAFDC83-A8D1-4760-991C-C56314C625A5}" destId="{9D042AE9-1F54-4AB3-BB30-336413F4F451}" srcOrd="1" destOrd="0" parTransId="{67FBAD5A-DA2A-49D1-979A-665C72518173}" sibTransId="{A7E88C64-C0DC-48CA-A841-F004BE026B96}"/>
    <dgm:cxn modelId="{02521E53-4D8D-4A82-9071-E7742CF6E295}" type="presOf" srcId="{A6ACBB72-25D1-4E63-8097-B1A6C73E1545}" destId="{1C80B596-1D29-4BE0-9BE9-78832A2A9119}" srcOrd="1" destOrd="0" presId="urn:microsoft.com/office/officeart/2005/8/layout/hierarchy3"/>
    <dgm:cxn modelId="{27924875-13E4-404A-BDE5-09A9742BDDB2}" type="presOf" srcId="{3DD09C13-CB08-4F6D-BE3A-04EF7FA1E427}" destId="{D0D3965F-583A-44BC-8CF8-236EB42331FD}" srcOrd="0" destOrd="0" presId="urn:microsoft.com/office/officeart/2005/8/layout/hierarchy3"/>
    <dgm:cxn modelId="{F5648376-7E88-43A0-9E4F-B6ED5795AB8D}" srcId="{8D35BC41-0D34-4B23-8A57-7289A27FA018}" destId="{DBAFDC83-A8D1-4760-991C-C56314C625A5}" srcOrd="1" destOrd="0" parTransId="{899E1EB1-31EC-4DA2-86BF-FFD9FC385D31}" sibTransId="{02111966-24AE-4B40-9981-050D52E9AF1D}"/>
    <dgm:cxn modelId="{9DA70385-0EFB-47F3-9842-A5B89EE795CC}" type="presOf" srcId="{32697A94-1E7B-45FE-B8C3-932F1B6A4963}" destId="{D0BC674C-F1CA-4C36-BA38-21392767A6E4}" srcOrd="0" destOrd="0" presId="urn:microsoft.com/office/officeart/2005/8/layout/hierarchy3"/>
    <dgm:cxn modelId="{B383BE95-DC7A-45B1-8C04-7BF2F2A83E01}" type="presOf" srcId="{DBAFDC83-A8D1-4760-991C-C56314C625A5}" destId="{C5A94822-A253-4621-9D09-2E77F3BC5DE6}" srcOrd="1" destOrd="0" presId="urn:microsoft.com/office/officeart/2005/8/layout/hierarchy3"/>
    <dgm:cxn modelId="{CC7CB697-3133-4889-91AD-CB2A4FBB3A53}" type="presOf" srcId="{DBAFDC83-A8D1-4760-991C-C56314C625A5}" destId="{552FFEEE-A4A7-4C11-A97E-0AF05C09265E}" srcOrd="0" destOrd="0" presId="urn:microsoft.com/office/officeart/2005/8/layout/hierarchy3"/>
    <dgm:cxn modelId="{8CA39A9A-7C3B-4CD3-943B-D42BB1ABD379}" type="presOf" srcId="{AFBAEF93-5C86-44AE-980B-D65334CC8B35}" destId="{664076A7-950C-4BFF-89BD-135B8FF2892A}" srcOrd="0" destOrd="0" presId="urn:microsoft.com/office/officeart/2005/8/layout/hierarchy3"/>
    <dgm:cxn modelId="{C9BE8BA4-DA25-46CA-BCF6-E3413A0DC72A}" type="presOf" srcId="{5528AEA3-7A06-4843-A784-BCF900029EE7}" destId="{5890A21F-E777-4D1B-ACD4-7C752B59DDCF}" srcOrd="0" destOrd="0" presId="urn:microsoft.com/office/officeart/2005/8/layout/hierarchy3"/>
    <dgm:cxn modelId="{5F82D6AB-8CBA-47F9-8B06-AC60D3BB7D8F}" type="presOf" srcId="{8C4CED90-82E6-4951-A0EA-4EAE7B8A83FA}" destId="{FDE9D489-8F1D-4A6C-B326-A8B0D201C508}" srcOrd="0" destOrd="0" presId="urn:microsoft.com/office/officeart/2005/8/layout/hierarchy3"/>
    <dgm:cxn modelId="{CA666EAC-A630-41D5-9624-33206A48A9B3}" srcId="{A6ACBB72-25D1-4E63-8097-B1A6C73E1545}" destId="{3DD09C13-CB08-4F6D-BE3A-04EF7FA1E427}" srcOrd="0" destOrd="0" parTransId="{32697A94-1E7B-45FE-B8C3-932F1B6A4963}" sibTransId="{540F8DB3-9A26-4B20-B4DE-7121440B453B}"/>
    <dgm:cxn modelId="{37F9B9AE-1B6A-4D1B-9AD9-A33866C9FE4E}" type="presOf" srcId="{A6ACBB72-25D1-4E63-8097-B1A6C73E1545}" destId="{09DED612-D6D4-495E-9847-EF33E9688AD5}" srcOrd="0" destOrd="0" presId="urn:microsoft.com/office/officeart/2005/8/layout/hierarchy3"/>
    <dgm:cxn modelId="{CE65D0BB-0A61-4967-A6AD-19D6C9DD2DE4}" type="presOf" srcId="{BB0D2E3F-A14B-468B-BDE8-C929B51707AF}" destId="{5C95F531-C31E-4C20-A4C8-8CEF548924EA}" srcOrd="0" destOrd="0" presId="urn:microsoft.com/office/officeart/2005/8/layout/hierarchy3"/>
    <dgm:cxn modelId="{033013BD-C89A-4A21-BAC3-5E7D9810A48C}" srcId="{A6ACBB72-25D1-4E63-8097-B1A6C73E1545}" destId="{8C4CED90-82E6-4951-A0EA-4EAE7B8A83FA}" srcOrd="1" destOrd="0" parTransId="{F49F794E-7434-4D5B-B771-FBE5378BD7C8}" sibTransId="{F45D3F47-8E69-47E5-B964-312D7347B15A}"/>
    <dgm:cxn modelId="{D29A73C2-9705-4F8B-A7E2-5A403347DE0A}" type="presOf" srcId="{5174EA11-0221-457C-B85E-8820B55CEEF8}" destId="{2D2F1F58-1648-45B3-97A7-8A66AE2B9AFD}" srcOrd="1" destOrd="0" presId="urn:microsoft.com/office/officeart/2005/8/layout/hierarchy3"/>
    <dgm:cxn modelId="{6E90D0CD-00A7-4A82-A652-3750E148C1C6}" type="presOf" srcId="{41D433CF-E02D-408F-8539-7D9B41AF8264}" destId="{C2BC732B-CAEF-48A0-BC1D-F31D96CE8569}" srcOrd="0" destOrd="0" presId="urn:microsoft.com/office/officeart/2005/8/layout/hierarchy3"/>
    <dgm:cxn modelId="{61B873D4-4F4B-4D47-B44E-238FD612BC50}" srcId="{5174EA11-0221-457C-B85E-8820B55CEEF8}" destId="{BB0D2E3F-A14B-468B-BDE8-C929B51707AF}" srcOrd="3" destOrd="0" parTransId="{59FE0468-9228-49DB-A85B-B02F5800F02A}" sibTransId="{B7747625-EF1E-4AD1-8C98-0B654CFF7165}"/>
    <dgm:cxn modelId="{80BB2BDA-AFF4-42DB-9864-C0B22307497E}" srcId="{5174EA11-0221-457C-B85E-8820B55CEEF8}" destId="{0FBC2033-6B59-4C15-85F4-B8227C6C96B5}" srcOrd="2" destOrd="0" parTransId="{0854EB2C-10D7-40E6-B038-B165C01F6995}" sibTransId="{994254DC-6C0C-4956-8CDF-168514840216}"/>
    <dgm:cxn modelId="{1DC32ADF-6F13-4890-B72E-DC89311C4A55}" type="presOf" srcId="{C7507571-EAEC-4AA0-8833-16E30ABD0681}" destId="{DD36E1CB-A7C3-4A6E-9F84-63F2E98B47CC}" srcOrd="0" destOrd="0" presId="urn:microsoft.com/office/officeart/2005/8/layout/hierarchy3"/>
    <dgm:cxn modelId="{F5258DE2-1E7D-4FB4-9012-F12EFC0C28E6}" type="presOf" srcId="{0E83EA96-FF0B-4293-A66C-2A0E93C7BA40}" destId="{B764FA5E-568C-4432-AF70-29528C7F5A05}" srcOrd="0" destOrd="0" presId="urn:microsoft.com/office/officeart/2005/8/layout/hierarchy3"/>
    <dgm:cxn modelId="{68721FE4-8D31-4F4C-A2CF-BA722DC71A08}" type="presOf" srcId="{FA5A0116-07A4-4451-A813-900B6B578D2E}" destId="{BFF9808B-B1CA-4402-8766-47927E519B4A}" srcOrd="0" destOrd="0" presId="urn:microsoft.com/office/officeart/2005/8/layout/hierarchy3"/>
    <dgm:cxn modelId="{11FD26E4-8430-4B03-B42D-0382E1F37848}" type="presOf" srcId="{9D042AE9-1F54-4AB3-BB30-336413F4F451}" destId="{8D954399-EE16-432F-8245-597BDB5CBECA}" srcOrd="0" destOrd="0" presId="urn:microsoft.com/office/officeart/2005/8/layout/hierarchy3"/>
    <dgm:cxn modelId="{A756E1E9-219C-44E9-ADFD-F31A1FBEE2FB}" srcId="{5174EA11-0221-457C-B85E-8820B55CEEF8}" destId="{FA5A0116-07A4-4451-A813-900B6B578D2E}" srcOrd="0" destOrd="0" parTransId="{A1EC19D8-C46D-4685-93E2-2266E7C932DC}" sibTransId="{24A7521E-5A27-4F9F-A747-A77C6393F3A2}"/>
    <dgm:cxn modelId="{92D39FEE-EAD7-41C7-A26D-BB182BFAD00E}" srcId="{DBAFDC83-A8D1-4760-991C-C56314C625A5}" destId="{3BE8C640-89DB-4956-B482-3B3E940F04E3}" srcOrd="0" destOrd="0" parTransId="{41D433CF-E02D-408F-8539-7D9B41AF8264}" sibTransId="{51DC8E94-41F5-4B12-8EE5-AB29D7A94401}"/>
    <dgm:cxn modelId="{284267FE-5DDB-4E8C-BFB2-392A71611891}" type="presOf" srcId="{0FBC2033-6B59-4C15-85F4-B8227C6C96B5}" destId="{57500D79-5641-49A0-A86B-6ACA43971A14}" srcOrd="0" destOrd="0" presId="urn:microsoft.com/office/officeart/2005/8/layout/hierarchy3"/>
    <dgm:cxn modelId="{E5191766-5D12-4909-AD6E-C46BFDA3A33D}" type="presParOf" srcId="{9ED3A7C3-8B94-40F1-8D70-92808FA5F1CA}" destId="{DE80E6C2-26D2-4F03-A6F1-C7ECD4CCE8F7}" srcOrd="0" destOrd="0" presId="urn:microsoft.com/office/officeart/2005/8/layout/hierarchy3"/>
    <dgm:cxn modelId="{E4869CB6-D276-4DE7-A6D8-5D089B46E196}" type="presParOf" srcId="{DE80E6C2-26D2-4F03-A6F1-C7ECD4CCE8F7}" destId="{32BC151F-020B-4130-B3D1-EC0E69239FFC}" srcOrd="0" destOrd="0" presId="urn:microsoft.com/office/officeart/2005/8/layout/hierarchy3"/>
    <dgm:cxn modelId="{C78D0ACF-0D9E-4075-B2D5-61322102B46C}" type="presParOf" srcId="{32BC151F-020B-4130-B3D1-EC0E69239FFC}" destId="{744DC054-FA85-4146-A185-DBF114E53ADB}" srcOrd="0" destOrd="0" presId="urn:microsoft.com/office/officeart/2005/8/layout/hierarchy3"/>
    <dgm:cxn modelId="{49CCDDB3-04B2-4F16-8501-42E5807B999A}" type="presParOf" srcId="{32BC151F-020B-4130-B3D1-EC0E69239FFC}" destId="{2D2F1F58-1648-45B3-97A7-8A66AE2B9AFD}" srcOrd="1" destOrd="0" presId="urn:microsoft.com/office/officeart/2005/8/layout/hierarchy3"/>
    <dgm:cxn modelId="{3B75CA84-C719-483D-BCC4-D5C8F8725806}" type="presParOf" srcId="{DE80E6C2-26D2-4F03-A6F1-C7ECD4CCE8F7}" destId="{9BA35EB4-F317-4CC6-A4D8-B3680E7CB338}" srcOrd="1" destOrd="0" presId="urn:microsoft.com/office/officeart/2005/8/layout/hierarchy3"/>
    <dgm:cxn modelId="{499371D2-6C60-4540-907C-FAB255E96CC5}" type="presParOf" srcId="{9BA35EB4-F317-4CC6-A4D8-B3680E7CB338}" destId="{C69B0BCD-F597-420B-9BDD-536BA2F85D53}" srcOrd="0" destOrd="0" presId="urn:microsoft.com/office/officeart/2005/8/layout/hierarchy3"/>
    <dgm:cxn modelId="{834B2FA2-92F1-4AA7-948D-A7C8BE219A51}" type="presParOf" srcId="{9BA35EB4-F317-4CC6-A4D8-B3680E7CB338}" destId="{BFF9808B-B1CA-4402-8766-47927E519B4A}" srcOrd="1" destOrd="0" presId="urn:microsoft.com/office/officeart/2005/8/layout/hierarchy3"/>
    <dgm:cxn modelId="{D674CC5C-24AB-4F8F-A6BC-EC3FB54609B0}" type="presParOf" srcId="{9BA35EB4-F317-4CC6-A4D8-B3680E7CB338}" destId="{DD36E1CB-A7C3-4A6E-9F84-63F2E98B47CC}" srcOrd="2" destOrd="0" presId="urn:microsoft.com/office/officeart/2005/8/layout/hierarchy3"/>
    <dgm:cxn modelId="{9779C016-4961-41DE-A5E9-91CD81CF60B7}" type="presParOf" srcId="{9BA35EB4-F317-4CC6-A4D8-B3680E7CB338}" destId="{1465508D-5A21-406F-8A7D-D0BFEE3A4B84}" srcOrd="3" destOrd="0" presId="urn:microsoft.com/office/officeart/2005/8/layout/hierarchy3"/>
    <dgm:cxn modelId="{E1E05757-5F33-4D7E-9D97-7B55A9193DF6}" type="presParOf" srcId="{9BA35EB4-F317-4CC6-A4D8-B3680E7CB338}" destId="{0F0E9EC2-C037-4B2A-823B-B25530384B26}" srcOrd="4" destOrd="0" presId="urn:microsoft.com/office/officeart/2005/8/layout/hierarchy3"/>
    <dgm:cxn modelId="{4E597AFB-2388-4BF5-989D-B5A81C2D10BE}" type="presParOf" srcId="{9BA35EB4-F317-4CC6-A4D8-B3680E7CB338}" destId="{57500D79-5641-49A0-A86B-6ACA43971A14}" srcOrd="5" destOrd="0" presId="urn:microsoft.com/office/officeart/2005/8/layout/hierarchy3"/>
    <dgm:cxn modelId="{3CA07782-6962-4CBA-BE4B-919BAF324CB2}" type="presParOf" srcId="{9BA35EB4-F317-4CC6-A4D8-B3680E7CB338}" destId="{240326BA-9F50-4D27-A084-C24A7465B341}" srcOrd="6" destOrd="0" presId="urn:microsoft.com/office/officeart/2005/8/layout/hierarchy3"/>
    <dgm:cxn modelId="{0746AAF9-055A-4490-AE48-E27C9C402304}" type="presParOf" srcId="{9BA35EB4-F317-4CC6-A4D8-B3680E7CB338}" destId="{5C95F531-C31E-4C20-A4C8-8CEF548924EA}" srcOrd="7" destOrd="0" presId="urn:microsoft.com/office/officeart/2005/8/layout/hierarchy3"/>
    <dgm:cxn modelId="{3604BF66-75D1-44A1-A235-903AB7692285}" type="presParOf" srcId="{9ED3A7C3-8B94-40F1-8D70-92808FA5F1CA}" destId="{50A8B1FB-F7B8-462C-8122-C6081D683655}" srcOrd="1" destOrd="0" presId="urn:microsoft.com/office/officeart/2005/8/layout/hierarchy3"/>
    <dgm:cxn modelId="{0A0AE36A-97EE-4DF4-8413-BE11B668EAB6}" type="presParOf" srcId="{50A8B1FB-F7B8-462C-8122-C6081D683655}" destId="{56D5224A-9259-4B7A-AA35-76AF6E7B6C05}" srcOrd="0" destOrd="0" presId="urn:microsoft.com/office/officeart/2005/8/layout/hierarchy3"/>
    <dgm:cxn modelId="{0895246B-7E86-4B9E-BB7D-0AC6F3BABF3B}" type="presParOf" srcId="{56D5224A-9259-4B7A-AA35-76AF6E7B6C05}" destId="{552FFEEE-A4A7-4C11-A97E-0AF05C09265E}" srcOrd="0" destOrd="0" presId="urn:microsoft.com/office/officeart/2005/8/layout/hierarchy3"/>
    <dgm:cxn modelId="{A3DC03E5-6370-4657-97A2-8325CD40C0E9}" type="presParOf" srcId="{56D5224A-9259-4B7A-AA35-76AF6E7B6C05}" destId="{C5A94822-A253-4621-9D09-2E77F3BC5DE6}" srcOrd="1" destOrd="0" presId="urn:microsoft.com/office/officeart/2005/8/layout/hierarchy3"/>
    <dgm:cxn modelId="{9ED2FDFC-45B7-4F2C-B174-76552074C341}" type="presParOf" srcId="{50A8B1FB-F7B8-462C-8122-C6081D683655}" destId="{0483B83D-BFCC-4790-B5E6-293AFA21DEB5}" srcOrd="1" destOrd="0" presId="urn:microsoft.com/office/officeart/2005/8/layout/hierarchy3"/>
    <dgm:cxn modelId="{C0A5507D-0A73-42AC-A8AA-97DDF4A9EC82}" type="presParOf" srcId="{0483B83D-BFCC-4790-B5E6-293AFA21DEB5}" destId="{C2BC732B-CAEF-48A0-BC1D-F31D96CE8569}" srcOrd="0" destOrd="0" presId="urn:microsoft.com/office/officeart/2005/8/layout/hierarchy3"/>
    <dgm:cxn modelId="{D7CAE3D1-3760-47A3-9E4E-6E681874F0D1}" type="presParOf" srcId="{0483B83D-BFCC-4790-B5E6-293AFA21DEB5}" destId="{EADC2E3C-9C79-4AAC-A199-EFCFE66F01A2}" srcOrd="1" destOrd="0" presId="urn:microsoft.com/office/officeart/2005/8/layout/hierarchy3"/>
    <dgm:cxn modelId="{1ECCE64D-C741-46B7-A79C-7A4D04FAFEFF}" type="presParOf" srcId="{0483B83D-BFCC-4790-B5E6-293AFA21DEB5}" destId="{AE4945C3-C016-4C2B-BAE8-B7607EDEE94A}" srcOrd="2" destOrd="0" presId="urn:microsoft.com/office/officeart/2005/8/layout/hierarchy3"/>
    <dgm:cxn modelId="{43591EA5-03D9-4893-A340-DA5153881321}" type="presParOf" srcId="{0483B83D-BFCC-4790-B5E6-293AFA21DEB5}" destId="{8D954399-EE16-432F-8245-597BDB5CBECA}" srcOrd="3" destOrd="0" presId="urn:microsoft.com/office/officeart/2005/8/layout/hierarchy3"/>
    <dgm:cxn modelId="{564FC1EB-B92E-4609-8E56-74302727A719}" type="presParOf" srcId="{0483B83D-BFCC-4790-B5E6-293AFA21DEB5}" destId="{B764FA5E-568C-4432-AF70-29528C7F5A05}" srcOrd="4" destOrd="0" presId="urn:microsoft.com/office/officeart/2005/8/layout/hierarchy3"/>
    <dgm:cxn modelId="{1056AD15-EE31-4D25-B08C-8CE0F2D794EE}" type="presParOf" srcId="{0483B83D-BFCC-4790-B5E6-293AFA21DEB5}" destId="{664076A7-950C-4BFF-89BD-135B8FF2892A}" srcOrd="5" destOrd="0" presId="urn:microsoft.com/office/officeart/2005/8/layout/hierarchy3"/>
    <dgm:cxn modelId="{68BCAEDA-71E7-4592-875B-DF87281B9F16}" type="presParOf" srcId="{9ED3A7C3-8B94-40F1-8D70-92808FA5F1CA}" destId="{F5536EF2-21E5-4F1F-BDC2-15C82C0FB02A}" srcOrd="2" destOrd="0" presId="urn:microsoft.com/office/officeart/2005/8/layout/hierarchy3"/>
    <dgm:cxn modelId="{2AC7DC3A-2EE4-4749-8A8B-A659BFD47057}" type="presParOf" srcId="{F5536EF2-21E5-4F1F-BDC2-15C82C0FB02A}" destId="{A66AF38D-1299-403D-887F-F855F4BB2D28}" srcOrd="0" destOrd="0" presId="urn:microsoft.com/office/officeart/2005/8/layout/hierarchy3"/>
    <dgm:cxn modelId="{18D00878-271E-4B82-ACA8-E0B8CE27645D}" type="presParOf" srcId="{A66AF38D-1299-403D-887F-F855F4BB2D28}" destId="{09DED612-D6D4-495E-9847-EF33E9688AD5}" srcOrd="0" destOrd="0" presId="urn:microsoft.com/office/officeart/2005/8/layout/hierarchy3"/>
    <dgm:cxn modelId="{EF80E735-2029-45A4-B4E0-7AE4B8515C59}" type="presParOf" srcId="{A66AF38D-1299-403D-887F-F855F4BB2D28}" destId="{1C80B596-1D29-4BE0-9BE9-78832A2A9119}" srcOrd="1" destOrd="0" presId="urn:microsoft.com/office/officeart/2005/8/layout/hierarchy3"/>
    <dgm:cxn modelId="{C7B63713-21CC-4352-A59B-F78734535275}" type="presParOf" srcId="{F5536EF2-21E5-4F1F-BDC2-15C82C0FB02A}" destId="{4111075C-C7E4-4AB9-ADE7-D76914AEF488}" srcOrd="1" destOrd="0" presId="urn:microsoft.com/office/officeart/2005/8/layout/hierarchy3"/>
    <dgm:cxn modelId="{4ECEF7DE-C9AB-4AF9-8455-05C26A1DB4DE}" type="presParOf" srcId="{4111075C-C7E4-4AB9-ADE7-D76914AEF488}" destId="{D0BC674C-F1CA-4C36-BA38-21392767A6E4}" srcOrd="0" destOrd="0" presId="urn:microsoft.com/office/officeart/2005/8/layout/hierarchy3"/>
    <dgm:cxn modelId="{01920EBE-9C95-409C-ABFD-98E859791178}" type="presParOf" srcId="{4111075C-C7E4-4AB9-ADE7-D76914AEF488}" destId="{D0D3965F-583A-44BC-8CF8-236EB42331FD}" srcOrd="1" destOrd="0" presId="urn:microsoft.com/office/officeart/2005/8/layout/hierarchy3"/>
    <dgm:cxn modelId="{E6E8EAF1-EBE5-4A0F-844F-D07C13BF6A45}" type="presParOf" srcId="{4111075C-C7E4-4AB9-ADE7-D76914AEF488}" destId="{9D465CCD-A4DD-49EF-B709-E316D4778CE6}" srcOrd="2" destOrd="0" presId="urn:microsoft.com/office/officeart/2005/8/layout/hierarchy3"/>
    <dgm:cxn modelId="{24DEB3DE-2C96-4A81-A544-CD5699626AA8}" type="presParOf" srcId="{4111075C-C7E4-4AB9-ADE7-D76914AEF488}" destId="{FDE9D489-8F1D-4A6C-B326-A8B0D201C508}" srcOrd="3" destOrd="0" presId="urn:microsoft.com/office/officeart/2005/8/layout/hierarchy3"/>
    <dgm:cxn modelId="{D61BE713-647E-4291-A99C-463A1DF8A2ED}" type="presParOf" srcId="{4111075C-C7E4-4AB9-ADE7-D76914AEF488}" destId="{5890A21F-E777-4D1B-ACD4-7C752B59DDCF}" srcOrd="4" destOrd="0" presId="urn:microsoft.com/office/officeart/2005/8/layout/hierarchy3"/>
    <dgm:cxn modelId="{BBEBD751-D4B3-40D8-8AFD-D379EADAEEEB}" type="presParOf" srcId="{4111075C-C7E4-4AB9-ADE7-D76914AEF488}" destId="{5FFE24C1-8EC5-4889-9EAB-9FBD6AD1C82C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35BC41-0D34-4B23-8A57-7289A27FA018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74EA11-0221-457C-B85E-8820B55CEEF8}">
      <dgm:prSet phldrT="[Text]"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2.1.1 Leverage Social Media for Marketing</a:t>
          </a:r>
        </a:p>
      </dgm:t>
    </dgm:pt>
    <dgm:pt modelId="{E6D4BE8A-C172-43F1-A569-BB05F5984058}" type="parTrans" cxnId="{9213F102-C0F0-40FD-9C6C-B2093B3377E7}">
      <dgm:prSet/>
      <dgm:spPr/>
      <dgm:t>
        <a:bodyPr/>
        <a:lstStyle/>
        <a:p>
          <a:endParaRPr lang="en-US"/>
        </a:p>
      </dgm:t>
    </dgm:pt>
    <dgm:pt modelId="{1F64D683-0436-4146-862B-FB8FE2815CBE}" type="sibTrans" cxnId="{9213F102-C0F0-40FD-9C6C-B2093B3377E7}">
      <dgm:prSet/>
      <dgm:spPr/>
      <dgm:t>
        <a:bodyPr/>
        <a:lstStyle/>
        <a:p>
          <a:endParaRPr lang="en-US"/>
        </a:p>
      </dgm:t>
    </dgm:pt>
    <dgm:pt modelId="{FA5A0116-07A4-4451-A813-900B6B578D2E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Engage and listen to your customers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gm:t>
    </dgm:pt>
    <dgm:pt modelId="{A1EC19D8-C46D-4685-93E2-2266E7C932DC}" type="parTrans" cxnId="{A756E1E9-219C-44E9-ADFD-F31A1FBEE2FB}">
      <dgm:prSet/>
      <dgm:spPr/>
      <dgm:t>
        <a:bodyPr/>
        <a:lstStyle/>
        <a:p>
          <a:endParaRPr lang="en-US"/>
        </a:p>
      </dgm:t>
    </dgm:pt>
    <dgm:pt modelId="{24A7521E-5A27-4F9F-A747-A77C6393F3A2}" type="sibTrans" cxnId="{A756E1E9-219C-44E9-ADFD-F31A1FBEE2FB}">
      <dgm:prSet/>
      <dgm:spPr/>
      <dgm:t>
        <a:bodyPr/>
        <a:lstStyle/>
        <a:p>
          <a:endParaRPr lang="en-US"/>
        </a:p>
      </dgm:t>
    </dgm:pt>
    <dgm:pt modelId="{DDE2F981-1B54-4F31-B94B-9D1903728525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Build awareness and capture insights</a:t>
          </a:r>
        </a:p>
      </dgm:t>
    </dgm:pt>
    <dgm:pt modelId="{C7507571-EAEC-4AA0-8833-16E30ABD0681}" type="parTrans" cxnId="{5FE13C35-12BA-4DA9-BF34-566C0C2C70DF}">
      <dgm:prSet/>
      <dgm:spPr/>
      <dgm:t>
        <a:bodyPr/>
        <a:lstStyle/>
        <a:p>
          <a:endParaRPr lang="en-US"/>
        </a:p>
      </dgm:t>
    </dgm:pt>
    <dgm:pt modelId="{7D920A62-7745-4292-98CF-0CB3F24F49DC}" type="sibTrans" cxnId="{5FE13C35-12BA-4DA9-BF34-566C0C2C70DF}">
      <dgm:prSet/>
      <dgm:spPr/>
      <dgm:t>
        <a:bodyPr/>
        <a:lstStyle/>
        <a:p>
          <a:endParaRPr lang="en-US"/>
        </a:p>
      </dgm:t>
    </dgm:pt>
    <dgm:pt modelId="{DBAFDC83-A8D1-4760-991C-C56314C625A5}">
      <dgm:prSet phldrT="[Text]"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2.1.2 Build a Social Channel Market Coverage Model</a:t>
          </a:r>
        </a:p>
      </dgm:t>
    </dgm:pt>
    <dgm:pt modelId="{899E1EB1-31EC-4DA2-86BF-FFD9FC385D31}" type="parTrans" cxnId="{F5648376-7E88-43A0-9E4F-B6ED5795AB8D}">
      <dgm:prSet/>
      <dgm:spPr/>
      <dgm:t>
        <a:bodyPr/>
        <a:lstStyle/>
        <a:p>
          <a:endParaRPr lang="en-US"/>
        </a:p>
      </dgm:t>
    </dgm:pt>
    <dgm:pt modelId="{02111966-24AE-4B40-9981-050D52E9AF1D}" type="sibTrans" cxnId="{F5648376-7E88-43A0-9E4F-B6ED5795AB8D}">
      <dgm:prSet/>
      <dgm:spPr/>
      <dgm:t>
        <a:bodyPr/>
        <a:lstStyle/>
        <a:p>
          <a:endParaRPr lang="en-US"/>
        </a:p>
      </dgm:t>
    </dgm:pt>
    <dgm:pt modelId="{3BE8C640-89DB-4956-B482-3B3E940F04E3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Set brand-level objectives and prioritize</a:t>
          </a:r>
        </a:p>
      </dgm:t>
    </dgm:pt>
    <dgm:pt modelId="{41D433CF-E02D-408F-8539-7D9B41AF8264}" type="parTrans" cxnId="{92D39FEE-EAD7-41C7-A26D-BB182BFAD00E}">
      <dgm:prSet/>
      <dgm:spPr/>
      <dgm:t>
        <a:bodyPr/>
        <a:lstStyle/>
        <a:p>
          <a:endParaRPr lang="en-US"/>
        </a:p>
      </dgm:t>
    </dgm:pt>
    <dgm:pt modelId="{51DC8E94-41F5-4B12-8EE5-AB29D7A94401}" type="sibTrans" cxnId="{92D39FEE-EAD7-41C7-A26D-BB182BFAD00E}">
      <dgm:prSet/>
      <dgm:spPr/>
      <dgm:t>
        <a:bodyPr/>
        <a:lstStyle/>
        <a:p>
          <a:endParaRPr lang="en-US"/>
        </a:p>
      </dgm:t>
    </dgm:pt>
    <dgm:pt modelId="{AFBAEF93-5C86-44AE-980B-D65334CC8B35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Build the market coverage model</a:t>
          </a:r>
        </a:p>
      </dgm:t>
    </dgm:pt>
    <dgm:pt modelId="{0E83EA96-FF0B-4293-A66C-2A0E93C7BA40}" type="parTrans" cxnId="{4B9EF541-C618-4E01-B9D7-F906E0A78C07}">
      <dgm:prSet/>
      <dgm:spPr/>
      <dgm:t>
        <a:bodyPr/>
        <a:lstStyle/>
        <a:p>
          <a:endParaRPr lang="en-US"/>
        </a:p>
      </dgm:t>
    </dgm:pt>
    <dgm:pt modelId="{41B0A898-B49C-41D7-9E5A-43C7AC8C1BE7}" type="sibTrans" cxnId="{4B9EF541-C618-4E01-B9D7-F906E0A78C07}">
      <dgm:prSet/>
      <dgm:spPr/>
      <dgm:t>
        <a:bodyPr/>
        <a:lstStyle/>
        <a:p>
          <a:endParaRPr lang="en-US"/>
        </a:p>
      </dgm:t>
    </dgm:pt>
    <dgm:pt modelId="{0FBC2033-6B59-4C15-85F4-B8227C6C96B5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Assess marketing’s maturity for social</a:t>
          </a:r>
        </a:p>
      </dgm:t>
    </dgm:pt>
    <dgm:pt modelId="{0854EB2C-10D7-40E6-B038-B165C01F6995}" type="parTrans" cxnId="{80BB2BDA-AFF4-42DB-9864-C0B22307497E}">
      <dgm:prSet/>
      <dgm:spPr/>
      <dgm:t>
        <a:bodyPr/>
        <a:lstStyle/>
        <a:p>
          <a:endParaRPr lang="en-US"/>
        </a:p>
      </dgm:t>
    </dgm:pt>
    <dgm:pt modelId="{994254DC-6C0C-4956-8CDF-168514840216}" type="sibTrans" cxnId="{80BB2BDA-AFF4-42DB-9864-C0B22307497E}">
      <dgm:prSet/>
      <dgm:spPr/>
      <dgm:t>
        <a:bodyPr/>
        <a:lstStyle/>
        <a:p>
          <a:endParaRPr lang="en-US"/>
        </a:p>
      </dgm:t>
    </dgm:pt>
    <dgm:pt modelId="{9D042AE9-1F54-4AB3-BB30-336413F4F451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Determine social-savvy target markets</a:t>
          </a:r>
        </a:p>
      </dgm:t>
    </dgm:pt>
    <dgm:pt modelId="{67FBAD5A-DA2A-49D1-979A-665C72518173}" type="parTrans" cxnId="{E14B1272-042B-427A-AD30-E6BB6380D861}">
      <dgm:prSet/>
      <dgm:spPr/>
      <dgm:t>
        <a:bodyPr/>
        <a:lstStyle/>
        <a:p>
          <a:endParaRPr lang="en-US"/>
        </a:p>
      </dgm:t>
    </dgm:pt>
    <dgm:pt modelId="{A7E88C64-C0DC-48CA-A841-F004BE026B96}" type="sibTrans" cxnId="{E14B1272-042B-427A-AD30-E6BB6380D861}">
      <dgm:prSet/>
      <dgm:spPr/>
      <dgm:t>
        <a:bodyPr/>
        <a:lstStyle/>
        <a:p>
          <a:endParaRPr lang="en-US"/>
        </a:p>
      </dgm:t>
    </dgm:pt>
    <dgm:pt modelId="{A6ACBB72-25D1-4E63-8097-B1A6C73E1545}">
      <dgm:prSet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2.1.3 Optimize Your Brand Message for Social Media</a:t>
          </a:r>
        </a:p>
      </dgm:t>
    </dgm:pt>
    <dgm:pt modelId="{5FD52AF1-6C43-45C2-B814-FDD067D3017F}" type="parTrans" cxnId="{F7DF8341-FF27-460D-BDA4-23AC97A865A9}">
      <dgm:prSet/>
      <dgm:spPr/>
      <dgm:t>
        <a:bodyPr/>
        <a:lstStyle/>
        <a:p>
          <a:endParaRPr lang="en-US"/>
        </a:p>
      </dgm:t>
    </dgm:pt>
    <dgm:pt modelId="{AA7CCA4A-03E8-4A9B-82DA-1071B2A9BE9D}" type="sibTrans" cxnId="{F7DF8341-FF27-460D-BDA4-23AC97A865A9}">
      <dgm:prSet/>
      <dgm:spPr/>
      <dgm:t>
        <a:bodyPr/>
        <a:lstStyle/>
        <a:p>
          <a:endParaRPr lang="en-US"/>
        </a:p>
      </dgm:t>
    </dgm:pt>
    <dgm:pt modelId="{8C4CED90-82E6-4951-A0EA-4EAE7B8A83FA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Tips for creating shareable messages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gm:t>
    </dgm:pt>
    <dgm:pt modelId="{F49F794E-7434-4D5B-B771-FBE5378BD7C8}" type="parTrans" cxnId="{033013BD-C89A-4A21-BAC3-5E7D9810A48C}">
      <dgm:prSet/>
      <dgm:spPr/>
      <dgm:t>
        <a:bodyPr/>
        <a:lstStyle/>
        <a:p>
          <a:endParaRPr lang="en-US"/>
        </a:p>
      </dgm:t>
    </dgm:pt>
    <dgm:pt modelId="{F45D3F47-8E69-47E5-B964-312D7347B15A}" type="sibTrans" cxnId="{033013BD-C89A-4A21-BAC3-5E7D9810A48C}">
      <dgm:prSet/>
      <dgm:spPr/>
      <dgm:t>
        <a:bodyPr/>
        <a:lstStyle/>
        <a:p>
          <a:endParaRPr lang="en-US"/>
        </a:p>
      </dgm:t>
    </dgm:pt>
    <dgm:pt modelId="{3DD09C13-CB08-4F6D-BE3A-04EF7FA1E427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Understand social media messaging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gm:t>
    </dgm:pt>
    <dgm:pt modelId="{32697A94-1E7B-45FE-B8C3-932F1B6A4963}" type="parTrans" cxnId="{CA666EAC-A630-41D5-9624-33206A48A9B3}">
      <dgm:prSet/>
      <dgm:spPr/>
      <dgm:t>
        <a:bodyPr/>
        <a:lstStyle/>
        <a:p>
          <a:endParaRPr lang="en-US"/>
        </a:p>
      </dgm:t>
    </dgm:pt>
    <dgm:pt modelId="{540F8DB3-9A26-4B20-B4DE-7121440B453B}" type="sibTrans" cxnId="{CA666EAC-A630-41D5-9624-33206A48A9B3}">
      <dgm:prSet/>
      <dgm:spPr/>
      <dgm:t>
        <a:bodyPr/>
        <a:lstStyle/>
        <a:p>
          <a:endParaRPr lang="en-US"/>
        </a:p>
      </dgm:t>
    </dgm:pt>
    <dgm:pt modelId="{EA352163-33F1-4029-8E71-A73CAFA8D1C6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Optimize your message by segment</a:t>
          </a:r>
        </a:p>
      </dgm:t>
    </dgm:pt>
    <dgm:pt modelId="{5528AEA3-7A06-4843-A784-BCF900029EE7}" type="parTrans" cxnId="{6CEE3816-AF36-4DEA-AED5-2ACB85D1B223}">
      <dgm:prSet/>
      <dgm:spPr/>
      <dgm:t>
        <a:bodyPr/>
        <a:lstStyle/>
        <a:p>
          <a:endParaRPr lang="en-US"/>
        </a:p>
      </dgm:t>
    </dgm:pt>
    <dgm:pt modelId="{4FF80706-E251-4C6F-AE0C-FF6FB667940C}" type="sibTrans" cxnId="{6CEE3816-AF36-4DEA-AED5-2ACB85D1B223}">
      <dgm:prSet/>
      <dgm:spPr/>
      <dgm:t>
        <a:bodyPr/>
        <a:lstStyle/>
        <a:p>
          <a:endParaRPr lang="en-US"/>
        </a:p>
      </dgm:t>
    </dgm:pt>
    <dgm:pt modelId="{FF11D734-E8F8-4491-AE74-CCC0A87A38B6}">
      <dgm:prSet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2.1.4 Capture Market Insights Through Social Channels</a:t>
          </a:r>
        </a:p>
      </dgm:t>
    </dgm:pt>
    <dgm:pt modelId="{03D96186-5C8E-4A12-98BC-7BE6C53071F4}" type="parTrans" cxnId="{B030146F-0F47-4ACF-9D4A-BA9D9DA414A9}">
      <dgm:prSet/>
      <dgm:spPr/>
      <dgm:t>
        <a:bodyPr/>
        <a:lstStyle/>
        <a:p>
          <a:endParaRPr lang="en-US"/>
        </a:p>
      </dgm:t>
    </dgm:pt>
    <dgm:pt modelId="{D37FD03D-106E-4C99-9B95-4F93714449C5}" type="sibTrans" cxnId="{B030146F-0F47-4ACF-9D4A-BA9D9DA414A9}">
      <dgm:prSet/>
      <dgm:spPr/>
      <dgm:t>
        <a:bodyPr/>
        <a:lstStyle/>
        <a:p>
          <a:endParaRPr lang="en-US"/>
        </a:p>
      </dgm:t>
    </dgm:pt>
    <dgm:pt modelId="{AD4345B6-3FEE-4818-B94A-E48CB0342213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Craft product insight workflows with social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gm:t>
    </dgm:pt>
    <dgm:pt modelId="{F91485AB-AB79-437C-A0A5-3D278ABFF23E}" type="parTrans" cxnId="{30E31008-2EE5-466D-BA69-F4DD9CCD9FA3}">
      <dgm:prSet/>
      <dgm:spPr/>
      <dgm:t>
        <a:bodyPr/>
        <a:lstStyle/>
        <a:p>
          <a:endParaRPr lang="en-US"/>
        </a:p>
      </dgm:t>
    </dgm:pt>
    <dgm:pt modelId="{5A745073-362A-4987-9A41-BDD938AF90A9}" type="sibTrans" cxnId="{30E31008-2EE5-466D-BA69-F4DD9CCD9FA3}">
      <dgm:prSet/>
      <dgm:spPr/>
      <dgm:t>
        <a:bodyPr/>
        <a:lstStyle/>
        <a:p>
          <a:endParaRPr lang="en-US"/>
        </a:p>
      </dgm:t>
    </dgm:pt>
    <dgm:pt modelId="{03D2477B-E186-4C9F-B62D-2322970D86F7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Leverage social media for public relations</a:t>
          </a:r>
        </a:p>
      </dgm:t>
    </dgm:pt>
    <dgm:pt modelId="{8A085C73-7685-4C6A-92B0-97A853D2F08F}" type="parTrans" cxnId="{28386E0D-9CF2-449A-B1F3-24A3820BA314}">
      <dgm:prSet/>
      <dgm:spPr/>
      <dgm:t>
        <a:bodyPr/>
        <a:lstStyle/>
        <a:p>
          <a:endParaRPr lang="en-US"/>
        </a:p>
      </dgm:t>
    </dgm:pt>
    <dgm:pt modelId="{5CEB3212-0CAF-45D5-BA07-843A2940E1B9}" type="sibTrans" cxnId="{28386E0D-9CF2-449A-B1F3-24A3820BA314}">
      <dgm:prSet/>
      <dgm:spPr/>
      <dgm:t>
        <a:bodyPr/>
        <a:lstStyle/>
        <a:p>
          <a:endParaRPr lang="en-US"/>
        </a:p>
      </dgm:t>
    </dgm:pt>
    <dgm:pt modelId="{A0C91D4E-5D91-446C-A139-8DC71E7BFB2D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Use social media for marketing analytics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gm:t>
    </dgm:pt>
    <dgm:pt modelId="{CA9ACF51-197E-4679-B618-A3E95B974597}" type="parTrans" cxnId="{B3ADE52C-D497-4E01-BB6E-EFBB735C1920}">
      <dgm:prSet/>
      <dgm:spPr/>
      <dgm:t>
        <a:bodyPr/>
        <a:lstStyle/>
        <a:p>
          <a:endParaRPr lang="en-US"/>
        </a:p>
      </dgm:t>
    </dgm:pt>
    <dgm:pt modelId="{77BB9DB4-0E4E-4E5B-986C-89191C49B7A1}" type="sibTrans" cxnId="{B3ADE52C-D497-4E01-BB6E-EFBB735C1920}">
      <dgm:prSet/>
      <dgm:spPr/>
      <dgm:t>
        <a:bodyPr/>
        <a:lstStyle/>
        <a:p>
          <a:endParaRPr lang="en-US"/>
        </a:p>
      </dgm:t>
    </dgm:pt>
    <dgm:pt modelId="{9ED3A7C3-8B94-40F1-8D70-92808FA5F1CA}" type="pres">
      <dgm:prSet presAssocID="{8D35BC41-0D34-4B23-8A57-7289A27FA01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E80E6C2-26D2-4F03-A6F1-C7ECD4CCE8F7}" type="pres">
      <dgm:prSet presAssocID="{5174EA11-0221-457C-B85E-8820B55CEEF8}" presName="root" presStyleCnt="0"/>
      <dgm:spPr/>
    </dgm:pt>
    <dgm:pt modelId="{32BC151F-020B-4130-B3D1-EC0E69239FFC}" type="pres">
      <dgm:prSet presAssocID="{5174EA11-0221-457C-B85E-8820B55CEEF8}" presName="rootComposite" presStyleCnt="0"/>
      <dgm:spPr/>
    </dgm:pt>
    <dgm:pt modelId="{744DC054-FA85-4146-A185-DBF114E53ADB}" type="pres">
      <dgm:prSet presAssocID="{5174EA11-0221-457C-B85E-8820B55CEEF8}" presName="rootText" presStyleLbl="node1" presStyleIdx="0" presStyleCnt="4"/>
      <dgm:spPr/>
    </dgm:pt>
    <dgm:pt modelId="{2D2F1F58-1648-45B3-97A7-8A66AE2B9AFD}" type="pres">
      <dgm:prSet presAssocID="{5174EA11-0221-457C-B85E-8820B55CEEF8}" presName="rootConnector" presStyleLbl="node1" presStyleIdx="0" presStyleCnt="4"/>
      <dgm:spPr/>
    </dgm:pt>
    <dgm:pt modelId="{9BA35EB4-F317-4CC6-A4D8-B3680E7CB338}" type="pres">
      <dgm:prSet presAssocID="{5174EA11-0221-457C-B85E-8820B55CEEF8}" presName="childShape" presStyleCnt="0"/>
      <dgm:spPr/>
    </dgm:pt>
    <dgm:pt modelId="{C69B0BCD-F597-420B-9BDD-536BA2F85D53}" type="pres">
      <dgm:prSet presAssocID="{A1EC19D8-C46D-4685-93E2-2266E7C932DC}" presName="Name13" presStyleLbl="parChTrans1D2" presStyleIdx="0" presStyleCnt="12"/>
      <dgm:spPr/>
    </dgm:pt>
    <dgm:pt modelId="{BFF9808B-B1CA-4402-8766-47927E519B4A}" type="pres">
      <dgm:prSet presAssocID="{FA5A0116-07A4-4451-A813-900B6B578D2E}" presName="childText" presStyleLbl="bgAcc1" presStyleIdx="0" presStyleCnt="12">
        <dgm:presLayoutVars>
          <dgm:bulletEnabled val="1"/>
        </dgm:presLayoutVars>
      </dgm:prSet>
      <dgm:spPr/>
    </dgm:pt>
    <dgm:pt modelId="{DD36E1CB-A7C3-4A6E-9F84-63F2E98B47CC}" type="pres">
      <dgm:prSet presAssocID="{C7507571-EAEC-4AA0-8833-16E30ABD0681}" presName="Name13" presStyleLbl="parChTrans1D2" presStyleIdx="1" presStyleCnt="12"/>
      <dgm:spPr/>
    </dgm:pt>
    <dgm:pt modelId="{1465508D-5A21-406F-8A7D-D0BFEE3A4B84}" type="pres">
      <dgm:prSet presAssocID="{DDE2F981-1B54-4F31-B94B-9D1903728525}" presName="childText" presStyleLbl="bgAcc1" presStyleIdx="1" presStyleCnt="12">
        <dgm:presLayoutVars>
          <dgm:bulletEnabled val="1"/>
        </dgm:presLayoutVars>
      </dgm:prSet>
      <dgm:spPr/>
    </dgm:pt>
    <dgm:pt modelId="{0F0E9EC2-C037-4B2A-823B-B25530384B26}" type="pres">
      <dgm:prSet presAssocID="{0854EB2C-10D7-40E6-B038-B165C01F6995}" presName="Name13" presStyleLbl="parChTrans1D2" presStyleIdx="2" presStyleCnt="12"/>
      <dgm:spPr/>
    </dgm:pt>
    <dgm:pt modelId="{57500D79-5641-49A0-A86B-6ACA43971A14}" type="pres">
      <dgm:prSet presAssocID="{0FBC2033-6B59-4C15-85F4-B8227C6C96B5}" presName="childText" presStyleLbl="bgAcc1" presStyleIdx="2" presStyleCnt="12">
        <dgm:presLayoutVars>
          <dgm:bulletEnabled val="1"/>
        </dgm:presLayoutVars>
      </dgm:prSet>
      <dgm:spPr/>
    </dgm:pt>
    <dgm:pt modelId="{50A8B1FB-F7B8-462C-8122-C6081D683655}" type="pres">
      <dgm:prSet presAssocID="{DBAFDC83-A8D1-4760-991C-C56314C625A5}" presName="root" presStyleCnt="0"/>
      <dgm:spPr/>
    </dgm:pt>
    <dgm:pt modelId="{56D5224A-9259-4B7A-AA35-76AF6E7B6C05}" type="pres">
      <dgm:prSet presAssocID="{DBAFDC83-A8D1-4760-991C-C56314C625A5}" presName="rootComposite" presStyleCnt="0"/>
      <dgm:spPr/>
    </dgm:pt>
    <dgm:pt modelId="{552FFEEE-A4A7-4C11-A97E-0AF05C09265E}" type="pres">
      <dgm:prSet presAssocID="{DBAFDC83-A8D1-4760-991C-C56314C625A5}" presName="rootText" presStyleLbl="node1" presStyleIdx="1" presStyleCnt="4"/>
      <dgm:spPr/>
    </dgm:pt>
    <dgm:pt modelId="{C5A94822-A253-4621-9D09-2E77F3BC5DE6}" type="pres">
      <dgm:prSet presAssocID="{DBAFDC83-A8D1-4760-991C-C56314C625A5}" presName="rootConnector" presStyleLbl="node1" presStyleIdx="1" presStyleCnt="4"/>
      <dgm:spPr/>
    </dgm:pt>
    <dgm:pt modelId="{0483B83D-BFCC-4790-B5E6-293AFA21DEB5}" type="pres">
      <dgm:prSet presAssocID="{DBAFDC83-A8D1-4760-991C-C56314C625A5}" presName="childShape" presStyleCnt="0"/>
      <dgm:spPr/>
    </dgm:pt>
    <dgm:pt modelId="{C2BC732B-CAEF-48A0-BC1D-F31D96CE8569}" type="pres">
      <dgm:prSet presAssocID="{41D433CF-E02D-408F-8539-7D9B41AF8264}" presName="Name13" presStyleLbl="parChTrans1D2" presStyleIdx="3" presStyleCnt="12"/>
      <dgm:spPr/>
    </dgm:pt>
    <dgm:pt modelId="{EADC2E3C-9C79-4AAC-A199-EFCFE66F01A2}" type="pres">
      <dgm:prSet presAssocID="{3BE8C640-89DB-4956-B482-3B3E940F04E3}" presName="childText" presStyleLbl="bgAcc1" presStyleIdx="3" presStyleCnt="12">
        <dgm:presLayoutVars>
          <dgm:bulletEnabled val="1"/>
        </dgm:presLayoutVars>
      </dgm:prSet>
      <dgm:spPr/>
    </dgm:pt>
    <dgm:pt modelId="{AE4945C3-C016-4C2B-BAE8-B7607EDEE94A}" type="pres">
      <dgm:prSet presAssocID="{67FBAD5A-DA2A-49D1-979A-665C72518173}" presName="Name13" presStyleLbl="parChTrans1D2" presStyleIdx="4" presStyleCnt="12"/>
      <dgm:spPr/>
    </dgm:pt>
    <dgm:pt modelId="{8D954399-EE16-432F-8245-597BDB5CBECA}" type="pres">
      <dgm:prSet presAssocID="{9D042AE9-1F54-4AB3-BB30-336413F4F451}" presName="childText" presStyleLbl="bgAcc1" presStyleIdx="4" presStyleCnt="12">
        <dgm:presLayoutVars>
          <dgm:bulletEnabled val="1"/>
        </dgm:presLayoutVars>
      </dgm:prSet>
      <dgm:spPr/>
    </dgm:pt>
    <dgm:pt modelId="{B764FA5E-568C-4432-AF70-29528C7F5A05}" type="pres">
      <dgm:prSet presAssocID="{0E83EA96-FF0B-4293-A66C-2A0E93C7BA40}" presName="Name13" presStyleLbl="parChTrans1D2" presStyleIdx="5" presStyleCnt="12"/>
      <dgm:spPr/>
    </dgm:pt>
    <dgm:pt modelId="{664076A7-950C-4BFF-89BD-135B8FF2892A}" type="pres">
      <dgm:prSet presAssocID="{AFBAEF93-5C86-44AE-980B-D65334CC8B35}" presName="childText" presStyleLbl="bgAcc1" presStyleIdx="5" presStyleCnt="12">
        <dgm:presLayoutVars>
          <dgm:bulletEnabled val="1"/>
        </dgm:presLayoutVars>
      </dgm:prSet>
      <dgm:spPr/>
    </dgm:pt>
    <dgm:pt modelId="{F5536EF2-21E5-4F1F-BDC2-15C82C0FB02A}" type="pres">
      <dgm:prSet presAssocID="{A6ACBB72-25D1-4E63-8097-B1A6C73E1545}" presName="root" presStyleCnt="0"/>
      <dgm:spPr/>
    </dgm:pt>
    <dgm:pt modelId="{A66AF38D-1299-403D-887F-F855F4BB2D28}" type="pres">
      <dgm:prSet presAssocID="{A6ACBB72-25D1-4E63-8097-B1A6C73E1545}" presName="rootComposite" presStyleCnt="0"/>
      <dgm:spPr/>
    </dgm:pt>
    <dgm:pt modelId="{09DED612-D6D4-495E-9847-EF33E9688AD5}" type="pres">
      <dgm:prSet presAssocID="{A6ACBB72-25D1-4E63-8097-B1A6C73E1545}" presName="rootText" presStyleLbl="node1" presStyleIdx="2" presStyleCnt="4"/>
      <dgm:spPr/>
    </dgm:pt>
    <dgm:pt modelId="{1C80B596-1D29-4BE0-9BE9-78832A2A9119}" type="pres">
      <dgm:prSet presAssocID="{A6ACBB72-25D1-4E63-8097-B1A6C73E1545}" presName="rootConnector" presStyleLbl="node1" presStyleIdx="2" presStyleCnt="4"/>
      <dgm:spPr/>
    </dgm:pt>
    <dgm:pt modelId="{4111075C-C7E4-4AB9-ADE7-D76914AEF488}" type="pres">
      <dgm:prSet presAssocID="{A6ACBB72-25D1-4E63-8097-B1A6C73E1545}" presName="childShape" presStyleCnt="0"/>
      <dgm:spPr/>
    </dgm:pt>
    <dgm:pt modelId="{D0BC674C-F1CA-4C36-BA38-21392767A6E4}" type="pres">
      <dgm:prSet presAssocID="{32697A94-1E7B-45FE-B8C3-932F1B6A4963}" presName="Name13" presStyleLbl="parChTrans1D2" presStyleIdx="6" presStyleCnt="12"/>
      <dgm:spPr/>
    </dgm:pt>
    <dgm:pt modelId="{D0D3965F-583A-44BC-8CF8-236EB42331FD}" type="pres">
      <dgm:prSet presAssocID="{3DD09C13-CB08-4F6D-BE3A-04EF7FA1E427}" presName="childText" presStyleLbl="bgAcc1" presStyleIdx="6" presStyleCnt="12">
        <dgm:presLayoutVars>
          <dgm:bulletEnabled val="1"/>
        </dgm:presLayoutVars>
      </dgm:prSet>
      <dgm:spPr/>
    </dgm:pt>
    <dgm:pt modelId="{9D465CCD-A4DD-49EF-B709-E316D4778CE6}" type="pres">
      <dgm:prSet presAssocID="{F49F794E-7434-4D5B-B771-FBE5378BD7C8}" presName="Name13" presStyleLbl="parChTrans1D2" presStyleIdx="7" presStyleCnt="12"/>
      <dgm:spPr/>
    </dgm:pt>
    <dgm:pt modelId="{FDE9D489-8F1D-4A6C-B326-A8B0D201C508}" type="pres">
      <dgm:prSet presAssocID="{8C4CED90-82E6-4951-A0EA-4EAE7B8A83FA}" presName="childText" presStyleLbl="bgAcc1" presStyleIdx="7" presStyleCnt="12">
        <dgm:presLayoutVars>
          <dgm:bulletEnabled val="1"/>
        </dgm:presLayoutVars>
      </dgm:prSet>
      <dgm:spPr/>
    </dgm:pt>
    <dgm:pt modelId="{5890A21F-E777-4D1B-ACD4-7C752B59DDCF}" type="pres">
      <dgm:prSet presAssocID="{5528AEA3-7A06-4843-A784-BCF900029EE7}" presName="Name13" presStyleLbl="parChTrans1D2" presStyleIdx="8" presStyleCnt="12"/>
      <dgm:spPr/>
    </dgm:pt>
    <dgm:pt modelId="{5FFE24C1-8EC5-4889-9EAB-9FBD6AD1C82C}" type="pres">
      <dgm:prSet presAssocID="{EA352163-33F1-4029-8E71-A73CAFA8D1C6}" presName="childText" presStyleLbl="bgAcc1" presStyleIdx="8" presStyleCnt="12">
        <dgm:presLayoutVars>
          <dgm:bulletEnabled val="1"/>
        </dgm:presLayoutVars>
      </dgm:prSet>
      <dgm:spPr/>
    </dgm:pt>
    <dgm:pt modelId="{B295F29B-8EBF-4587-AE72-28B5FD0639E9}" type="pres">
      <dgm:prSet presAssocID="{FF11D734-E8F8-4491-AE74-CCC0A87A38B6}" presName="root" presStyleCnt="0"/>
      <dgm:spPr/>
    </dgm:pt>
    <dgm:pt modelId="{52968981-A2D9-4770-BBB6-8A9AC7305E70}" type="pres">
      <dgm:prSet presAssocID="{FF11D734-E8F8-4491-AE74-CCC0A87A38B6}" presName="rootComposite" presStyleCnt="0"/>
      <dgm:spPr/>
    </dgm:pt>
    <dgm:pt modelId="{BF58EE13-0D86-412D-8C89-FB06B9BC751F}" type="pres">
      <dgm:prSet presAssocID="{FF11D734-E8F8-4491-AE74-CCC0A87A38B6}" presName="rootText" presStyleLbl="node1" presStyleIdx="3" presStyleCnt="4"/>
      <dgm:spPr/>
    </dgm:pt>
    <dgm:pt modelId="{BE4EDA08-2441-473D-AC35-A66545F6C25A}" type="pres">
      <dgm:prSet presAssocID="{FF11D734-E8F8-4491-AE74-CCC0A87A38B6}" presName="rootConnector" presStyleLbl="node1" presStyleIdx="3" presStyleCnt="4"/>
      <dgm:spPr/>
    </dgm:pt>
    <dgm:pt modelId="{0305FBB5-7D1D-45AB-A0DE-BDE176F735F2}" type="pres">
      <dgm:prSet presAssocID="{FF11D734-E8F8-4491-AE74-CCC0A87A38B6}" presName="childShape" presStyleCnt="0"/>
      <dgm:spPr/>
    </dgm:pt>
    <dgm:pt modelId="{00315B31-D6E5-47D1-A023-B4338E29D0AC}" type="pres">
      <dgm:prSet presAssocID="{CA9ACF51-197E-4679-B618-A3E95B974597}" presName="Name13" presStyleLbl="parChTrans1D2" presStyleIdx="9" presStyleCnt="12"/>
      <dgm:spPr/>
    </dgm:pt>
    <dgm:pt modelId="{2305BB12-7312-4C1E-85D7-EF7FF4E4A3AB}" type="pres">
      <dgm:prSet presAssocID="{A0C91D4E-5D91-446C-A139-8DC71E7BFB2D}" presName="childText" presStyleLbl="bgAcc1" presStyleIdx="9" presStyleCnt="12">
        <dgm:presLayoutVars>
          <dgm:bulletEnabled val="1"/>
        </dgm:presLayoutVars>
      </dgm:prSet>
      <dgm:spPr/>
    </dgm:pt>
    <dgm:pt modelId="{D0F60DEC-2003-444A-9C20-D614EF610439}" type="pres">
      <dgm:prSet presAssocID="{F91485AB-AB79-437C-A0A5-3D278ABFF23E}" presName="Name13" presStyleLbl="parChTrans1D2" presStyleIdx="10" presStyleCnt="12"/>
      <dgm:spPr/>
    </dgm:pt>
    <dgm:pt modelId="{624446AB-B275-49D1-AD4E-05B146FD8178}" type="pres">
      <dgm:prSet presAssocID="{AD4345B6-3FEE-4818-B94A-E48CB0342213}" presName="childText" presStyleLbl="bgAcc1" presStyleIdx="10" presStyleCnt="12">
        <dgm:presLayoutVars>
          <dgm:bulletEnabled val="1"/>
        </dgm:presLayoutVars>
      </dgm:prSet>
      <dgm:spPr/>
    </dgm:pt>
    <dgm:pt modelId="{77A35599-7A73-4419-9BD2-C3B4B6CD4AB0}" type="pres">
      <dgm:prSet presAssocID="{8A085C73-7685-4C6A-92B0-97A853D2F08F}" presName="Name13" presStyleLbl="parChTrans1D2" presStyleIdx="11" presStyleCnt="12"/>
      <dgm:spPr/>
    </dgm:pt>
    <dgm:pt modelId="{ACEA859E-5885-447F-B5C3-A10F00ACB62F}" type="pres">
      <dgm:prSet presAssocID="{03D2477B-E186-4C9F-B62D-2322970D86F7}" presName="childText" presStyleLbl="bgAcc1" presStyleIdx="11" presStyleCnt="12">
        <dgm:presLayoutVars>
          <dgm:bulletEnabled val="1"/>
        </dgm:presLayoutVars>
      </dgm:prSet>
      <dgm:spPr/>
    </dgm:pt>
  </dgm:ptLst>
  <dgm:cxnLst>
    <dgm:cxn modelId="{536EED02-A4F2-4B0D-A8B5-9C3D96DA55A5}" type="presOf" srcId="{F49F794E-7434-4D5B-B771-FBE5378BD7C8}" destId="{9D465CCD-A4DD-49EF-B709-E316D4778CE6}" srcOrd="0" destOrd="0" presId="urn:microsoft.com/office/officeart/2005/8/layout/hierarchy3"/>
    <dgm:cxn modelId="{9213F102-C0F0-40FD-9C6C-B2093B3377E7}" srcId="{8D35BC41-0D34-4B23-8A57-7289A27FA018}" destId="{5174EA11-0221-457C-B85E-8820B55CEEF8}" srcOrd="0" destOrd="0" parTransId="{E6D4BE8A-C172-43F1-A569-BB05F5984058}" sibTransId="{1F64D683-0436-4146-862B-FB8FE2815CBE}"/>
    <dgm:cxn modelId="{A33CBD07-74A0-441D-8FF2-4A35ED158A87}" type="presOf" srcId="{5174EA11-0221-457C-B85E-8820B55CEEF8}" destId="{744DC054-FA85-4146-A185-DBF114E53ADB}" srcOrd="0" destOrd="0" presId="urn:microsoft.com/office/officeart/2005/8/layout/hierarchy3"/>
    <dgm:cxn modelId="{30E31008-2EE5-466D-BA69-F4DD9CCD9FA3}" srcId="{FF11D734-E8F8-4491-AE74-CCC0A87A38B6}" destId="{AD4345B6-3FEE-4818-B94A-E48CB0342213}" srcOrd="1" destOrd="0" parTransId="{F91485AB-AB79-437C-A0A5-3D278ABFF23E}" sibTransId="{5A745073-362A-4987-9A41-BDD938AF90A9}"/>
    <dgm:cxn modelId="{28386E0D-9CF2-449A-B1F3-24A3820BA314}" srcId="{FF11D734-E8F8-4491-AE74-CCC0A87A38B6}" destId="{03D2477B-E186-4C9F-B62D-2322970D86F7}" srcOrd="2" destOrd="0" parTransId="{8A085C73-7685-4C6A-92B0-97A853D2F08F}" sibTransId="{5CEB3212-0CAF-45D5-BA07-843A2940E1B9}"/>
    <dgm:cxn modelId="{CDCD720F-9A7A-4F75-9AEA-79EEE40A6EAA}" type="presOf" srcId="{A1EC19D8-C46D-4685-93E2-2266E7C932DC}" destId="{C69B0BCD-F597-420B-9BDD-536BA2F85D53}" srcOrd="0" destOrd="0" presId="urn:microsoft.com/office/officeart/2005/8/layout/hierarchy3"/>
    <dgm:cxn modelId="{6CEE3816-AF36-4DEA-AED5-2ACB85D1B223}" srcId="{A6ACBB72-25D1-4E63-8097-B1A6C73E1545}" destId="{EA352163-33F1-4029-8E71-A73CAFA8D1C6}" srcOrd="2" destOrd="0" parTransId="{5528AEA3-7A06-4843-A784-BCF900029EE7}" sibTransId="{4FF80706-E251-4C6F-AE0C-FF6FB667940C}"/>
    <dgm:cxn modelId="{FEBBE41F-A95B-414B-86CE-7B909DD2A1A4}" type="presOf" srcId="{0854EB2C-10D7-40E6-B038-B165C01F6995}" destId="{0F0E9EC2-C037-4B2A-823B-B25530384B26}" srcOrd="0" destOrd="0" presId="urn:microsoft.com/office/officeart/2005/8/layout/hierarchy3"/>
    <dgm:cxn modelId="{BCFEAA2C-7C8C-4880-A9EB-8CD3928CE179}" type="presOf" srcId="{EA352163-33F1-4029-8E71-A73CAFA8D1C6}" destId="{5FFE24C1-8EC5-4889-9EAB-9FBD6AD1C82C}" srcOrd="0" destOrd="0" presId="urn:microsoft.com/office/officeart/2005/8/layout/hierarchy3"/>
    <dgm:cxn modelId="{B3ADE52C-D497-4E01-BB6E-EFBB735C1920}" srcId="{FF11D734-E8F8-4491-AE74-CCC0A87A38B6}" destId="{A0C91D4E-5D91-446C-A139-8DC71E7BFB2D}" srcOrd="0" destOrd="0" parTransId="{CA9ACF51-197E-4679-B618-A3E95B974597}" sibTransId="{77BB9DB4-0E4E-4E5B-986C-89191C49B7A1}"/>
    <dgm:cxn modelId="{92A1B033-E765-4D23-9780-D4853B619855}" type="presOf" srcId="{03D2477B-E186-4C9F-B62D-2322970D86F7}" destId="{ACEA859E-5885-447F-B5C3-A10F00ACB62F}" srcOrd="0" destOrd="0" presId="urn:microsoft.com/office/officeart/2005/8/layout/hierarchy3"/>
    <dgm:cxn modelId="{5FE13C35-12BA-4DA9-BF34-566C0C2C70DF}" srcId="{5174EA11-0221-457C-B85E-8820B55CEEF8}" destId="{DDE2F981-1B54-4F31-B94B-9D1903728525}" srcOrd="1" destOrd="0" parTransId="{C7507571-EAEC-4AA0-8833-16E30ABD0681}" sibTransId="{7D920A62-7745-4292-98CF-0CB3F24F49DC}"/>
    <dgm:cxn modelId="{F7DF8341-FF27-460D-BDA4-23AC97A865A9}" srcId="{8D35BC41-0D34-4B23-8A57-7289A27FA018}" destId="{A6ACBB72-25D1-4E63-8097-B1A6C73E1545}" srcOrd="2" destOrd="0" parTransId="{5FD52AF1-6C43-45C2-B814-FDD067D3017F}" sibTransId="{AA7CCA4A-03E8-4A9B-82DA-1071B2A9BE9D}"/>
    <dgm:cxn modelId="{B30BB261-AFF2-4F27-8DFB-0BD89CB8560A}" type="presOf" srcId="{8A085C73-7685-4C6A-92B0-97A853D2F08F}" destId="{77A35599-7A73-4419-9BD2-C3B4B6CD4AB0}" srcOrd="0" destOrd="0" presId="urn:microsoft.com/office/officeart/2005/8/layout/hierarchy3"/>
    <dgm:cxn modelId="{4B9EF541-C618-4E01-B9D7-F906E0A78C07}" srcId="{DBAFDC83-A8D1-4760-991C-C56314C625A5}" destId="{AFBAEF93-5C86-44AE-980B-D65334CC8B35}" srcOrd="2" destOrd="0" parTransId="{0E83EA96-FF0B-4293-A66C-2A0E93C7BA40}" sibTransId="{41B0A898-B49C-41D7-9E5A-43C7AC8C1BE7}"/>
    <dgm:cxn modelId="{FE6ED362-B945-4907-8A26-DB87FA429563}" type="presOf" srcId="{8D35BC41-0D34-4B23-8A57-7289A27FA018}" destId="{9ED3A7C3-8B94-40F1-8D70-92808FA5F1CA}" srcOrd="0" destOrd="0" presId="urn:microsoft.com/office/officeart/2005/8/layout/hierarchy3"/>
    <dgm:cxn modelId="{68051A64-373B-4884-B269-D1A26C13F9D8}" type="presOf" srcId="{CA9ACF51-197E-4679-B618-A3E95B974597}" destId="{00315B31-D6E5-47D1-A023-B4338E29D0AC}" srcOrd="0" destOrd="0" presId="urn:microsoft.com/office/officeart/2005/8/layout/hierarchy3"/>
    <dgm:cxn modelId="{9B714B46-8EC1-4C8E-B3CC-531C457CFC16}" type="presOf" srcId="{3BE8C640-89DB-4956-B482-3B3E940F04E3}" destId="{EADC2E3C-9C79-4AAC-A199-EFCFE66F01A2}" srcOrd="0" destOrd="0" presId="urn:microsoft.com/office/officeart/2005/8/layout/hierarchy3"/>
    <dgm:cxn modelId="{C2770F4A-465C-4E01-B6F5-D0C82FAA844B}" type="presOf" srcId="{67FBAD5A-DA2A-49D1-979A-665C72518173}" destId="{AE4945C3-C016-4C2B-BAE8-B7607EDEE94A}" srcOrd="0" destOrd="0" presId="urn:microsoft.com/office/officeart/2005/8/layout/hierarchy3"/>
    <dgm:cxn modelId="{F2E0B16B-1A59-474F-9DF7-DA05404D92EA}" type="presOf" srcId="{DDE2F981-1B54-4F31-B94B-9D1903728525}" destId="{1465508D-5A21-406F-8A7D-D0BFEE3A4B84}" srcOrd="0" destOrd="0" presId="urn:microsoft.com/office/officeart/2005/8/layout/hierarchy3"/>
    <dgm:cxn modelId="{B030146F-0F47-4ACF-9D4A-BA9D9DA414A9}" srcId="{8D35BC41-0D34-4B23-8A57-7289A27FA018}" destId="{FF11D734-E8F8-4491-AE74-CCC0A87A38B6}" srcOrd="3" destOrd="0" parTransId="{03D96186-5C8E-4A12-98BC-7BE6C53071F4}" sibTransId="{D37FD03D-106E-4C99-9B95-4F93714449C5}"/>
    <dgm:cxn modelId="{E14B1272-042B-427A-AD30-E6BB6380D861}" srcId="{DBAFDC83-A8D1-4760-991C-C56314C625A5}" destId="{9D042AE9-1F54-4AB3-BB30-336413F4F451}" srcOrd="1" destOrd="0" parTransId="{67FBAD5A-DA2A-49D1-979A-665C72518173}" sibTransId="{A7E88C64-C0DC-48CA-A841-F004BE026B96}"/>
    <dgm:cxn modelId="{02521E53-4D8D-4A82-9071-E7742CF6E295}" type="presOf" srcId="{A6ACBB72-25D1-4E63-8097-B1A6C73E1545}" destId="{1C80B596-1D29-4BE0-9BE9-78832A2A9119}" srcOrd="1" destOrd="0" presId="urn:microsoft.com/office/officeart/2005/8/layout/hierarchy3"/>
    <dgm:cxn modelId="{27924875-13E4-404A-BDE5-09A9742BDDB2}" type="presOf" srcId="{3DD09C13-CB08-4F6D-BE3A-04EF7FA1E427}" destId="{D0D3965F-583A-44BC-8CF8-236EB42331FD}" srcOrd="0" destOrd="0" presId="urn:microsoft.com/office/officeart/2005/8/layout/hierarchy3"/>
    <dgm:cxn modelId="{F5648376-7E88-43A0-9E4F-B6ED5795AB8D}" srcId="{8D35BC41-0D34-4B23-8A57-7289A27FA018}" destId="{DBAFDC83-A8D1-4760-991C-C56314C625A5}" srcOrd="1" destOrd="0" parTransId="{899E1EB1-31EC-4DA2-86BF-FFD9FC385D31}" sibTransId="{02111966-24AE-4B40-9981-050D52E9AF1D}"/>
    <dgm:cxn modelId="{9DA70385-0EFB-47F3-9842-A5B89EE795CC}" type="presOf" srcId="{32697A94-1E7B-45FE-B8C3-932F1B6A4963}" destId="{D0BC674C-F1CA-4C36-BA38-21392767A6E4}" srcOrd="0" destOrd="0" presId="urn:microsoft.com/office/officeart/2005/8/layout/hierarchy3"/>
    <dgm:cxn modelId="{FF24308A-A5F6-4B30-B5A3-657B29B6E894}" type="presOf" srcId="{F91485AB-AB79-437C-A0A5-3D278ABFF23E}" destId="{D0F60DEC-2003-444A-9C20-D614EF610439}" srcOrd="0" destOrd="0" presId="urn:microsoft.com/office/officeart/2005/8/layout/hierarchy3"/>
    <dgm:cxn modelId="{B383BE95-DC7A-45B1-8C04-7BF2F2A83E01}" type="presOf" srcId="{DBAFDC83-A8D1-4760-991C-C56314C625A5}" destId="{C5A94822-A253-4621-9D09-2E77F3BC5DE6}" srcOrd="1" destOrd="0" presId="urn:microsoft.com/office/officeart/2005/8/layout/hierarchy3"/>
    <dgm:cxn modelId="{CC7CB697-3133-4889-91AD-CB2A4FBB3A53}" type="presOf" srcId="{DBAFDC83-A8D1-4760-991C-C56314C625A5}" destId="{552FFEEE-A4A7-4C11-A97E-0AF05C09265E}" srcOrd="0" destOrd="0" presId="urn:microsoft.com/office/officeart/2005/8/layout/hierarchy3"/>
    <dgm:cxn modelId="{8CA39A9A-7C3B-4CD3-943B-D42BB1ABD379}" type="presOf" srcId="{AFBAEF93-5C86-44AE-980B-D65334CC8B35}" destId="{664076A7-950C-4BFF-89BD-135B8FF2892A}" srcOrd="0" destOrd="0" presId="urn:microsoft.com/office/officeart/2005/8/layout/hierarchy3"/>
    <dgm:cxn modelId="{C9BE8BA4-DA25-46CA-BCF6-E3413A0DC72A}" type="presOf" srcId="{5528AEA3-7A06-4843-A784-BCF900029EE7}" destId="{5890A21F-E777-4D1B-ACD4-7C752B59DDCF}" srcOrd="0" destOrd="0" presId="urn:microsoft.com/office/officeart/2005/8/layout/hierarchy3"/>
    <dgm:cxn modelId="{5F82D6AB-8CBA-47F9-8B06-AC60D3BB7D8F}" type="presOf" srcId="{8C4CED90-82E6-4951-A0EA-4EAE7B8A83FA}" destId="{FDE9D489-8F1D-4A6C-B326-A8B0D201C508}" srcOrd="0" destOrd="0" presId="urn:microsoft.com/office/officeart/2005/8/layout/hierarchy3"/>
    <dgm:cxn modelId="{CA666EAC-A630-41D5-9624-33206A48A9B3}" srcId="{A6ACBB72-25D1-4E63-8097-B1A6C73E1545}" destId="{3DD09C13-CB08-4F6D-BE3A-04EF7FA1E427}" srcOrd="0" destOrd="0" parTransId="{32697A94-1E7B-45FE-B8C3-932F1B6A4963}" sibTransId="{540F8DB3-9A26-4B20-B4DE-7121440B453B}"/>
    <dgm:cxn modelId="{37F9B9AE-1B6A-4D1B-9AD9-A33866C9FE4E}" type="presOf" srcId="{A6ACBB72-25D1-4E63-8097-B1A6C73E1545}" destId="{09DED612-D6D4-495E-9847-EF33E9688AD5}" srcOrd="0" destOrd="0" presId="urn:microsoft.com/office/officeart/2005/8/layout/hierarchy3"/>
    <dgm:cxn modelId="{033013BD-C89A-4A21-BAC3-5E7D9810A48C}" srcId="{A6ACBB72-25D1-4E63-8097-B1A6C73E1545}" destId="{8C4CED90-82E6-4951-A0EA-4EAE7B8A83FA}" srcOrd="1" destOrd="0" parTransId="{F49F794E-7434-4D5B-B771-FBE5378BD7C8}" sibTransId="{F45D3F47-8E69-47E5-B964-312D7347B15A}"/>
    <dgm:cxn modelId="{D29A73C2-9705-4F8B-A7E2-5A403347DE0A}" type="presOf" srcId="{5174EA11-0221-457C-B85E-8820B55CEEF8}" destId="{2D2F1F58-1648-45B3-97A7-8A66AE2B9AFD}" srcOrd="1" destOrd="0" presId="urn:microsoft.com/office/officeart/2005/8/layout/hierarchy3"/>
    <dgm:cxn modelId="{6E90D0CD-00A7-4A82-A652-3750E148C1C6}" type="presOf" srcId="{41D433CF-E02D-408F-8539-7D9B41AF8264}" destId="{C2BC732B-CAEF-48A0-BC1D-F31D96CE8569}" srcOrd="0" destOrd="0" presId="urn:microsoft.com/office/officeart/2005/8/layout/hierarchy3"/>
    <dgm:cxn modelId="{644652D0-FE6A-4C4F-807F-2D1CF5CD1E50}" type="presOf" srcId="{FF11D734-E8F8-4491-AE74-CCC0A87A38B6}" destId="{BF58EE13-0D86-412D-8C89-FB06B9BC751F}" srcOrd="0" destOrd="0" presId="urn:microsoft.com/office/officeart/2005/8/layout/hierarchy3"/>
    <dgm:cxn modelId="{AFDFD0D7-C7EF-4F33-B043-ACC2471A50EF}" type="presOf" srcId="{AD4345B6-3FEE-4818-B94A-E48CB0342213}" destId="{624446AB-B275-49D1-AD4E-05B146FD8178}" srcOrd="0" destOrd="0" presId="urn:microsoft.com/office/officeart/2005/8/layout/hierarchy3"/>
    <dgm:cxn modelId="{80BB2BDA-AFF4-42DB-9864-C0B22307497E}" srcId="{5174EA11-0221-457C-B85E-8820B55CEEF8}" destId="{0FBC2033-6B59-4C15-85F4-B8227C6C96B5}" srcOrd="2" destOrd="0" parTransId="{0854EB2C-10D7-40E6-B038-B165C01F6995}" sibTransId="{994254DC-6C0C-4956-8CDF-168514840216}"/>
    <dgm:cxn modelId="{1DC32ADF-6F13-4890-B72E-DC89311C4A55}" type="presOf" srcId="{C7507571-EAEC-4AA0-8833-16E30ABD0681}" destId="{DD36E1CB-A7C3-4A6E-9F84-63F2E98B47CC}" srcOrd="0" destOrd="0" presId="urn:microsoft.com/office/officeart/2005/8/layout/hierarchy3"/>
    <dgm:cxn modelId="{F5258DE2-1E7D-4FB4-9012-F12EFC0C28E6}" type="presOf" srcId="{0E83EA96-FF0B-4293-A66C-2A0E93C7BA40}" destId="{B764FA5E-568C-4432-AF70-29528C7F5A05}" srcOrd="0" destOrd="0" presId="urn:microsoft.com/office/officeart/2005/8/layout/hierarchy3"/>
    <dgm:cxn modelId="{68721FE4-8D31-4F4C-A2CF-BA722DC71A08}" type="presOf" srcId="{FA5A0116-07A4-4451-A813-900B6B578D2E}" destId="{BFF9808B-B1CA-4402-8766-47927E519B4A}" srcOrd="0" destOrd="0" presId="urn:microsoft.com/office/officeart/2005/8/layout/hierarchy3"/>
    <dgm:cxn modelId="{11FD26E4-8430-4B03-B42D-0382E1F37848}" type="presOf" srcId="{9D042AE9-1F54-4AB3-BB30-336413F4F451}" destId="{8D954399-EE16-432F-8245-597BDB5CBECA}" srcOrd="0" destOrd="0" presId="urn:microsoft.com/office/officeart/2005/8/layout/hierarchy3"/>
    <dgm:cxn modelId="{A756E1E9-219C-44E9-ADFD-F31A1FBEE2FB}" srcId="{5174EA11-0221-457C-B85E-8820B55CEEF8}" destId="{FA5A0116-07A4-4451-A813-900B6B578D2E}" srcOrd="0" destOrd="0" parTransId="{A1EC19D8-C46D-4685-93E2-2266E7C932DC}" sibTransId="{24A7521E-5A27-4F9F-A747-A77C6393F3A2}"/>
    <dgm:cxn modelId="{0C0D95EC-A9E5-41CF-824B-FD58DD7490E0}" type="presOf" srcId="{A0C91D4E-5D91-446C-A139-8DC71E7BFB2D}" destId="{2305BB12-7312-4C1E-85D7-EF7FF4E4A3AB}" srcOrd="0" destOrd="0" presId="urn:microsoft.com/office/officeart/2005/8/layout/hierarchy3"/>
    <dgm:cxn modelId="{92D39FEE-EAD7-41C7-A26D-BB182BFAD00E}" srcId="{DBAFDC83-A8D1-4760-991C-C56314C625A5}" destId="{3BE8C640-89DB-4956-B482-3B3E940F04E3}" srcOrd="0" destOrd="0" parTransId="{41D433CF-E02D-408F-8539-7D9B41AF8264}" sibTransId="{51DC8E94-41F5-4B12-8EE5-AB29D7A94401}"/>
    <dgm:cxn modelId="{B243DCF4-1201-4B0E-BFC6-05E47E123229}" type="presOf" srcId="{FF11D734-E8F8-4491-AE74-CCC0A87A38B6}" destId="{BE4EDA08-2441-473D-AC35-A66545F6C25A}" srcOrd="1" destOrd="0" presId="urn:microsoft.com/office/officeart/2005/8/layout/hierarchy3"/>
    <dgm:cxn modelId="{284267FE-5DDB-4E8C-BFB2-392A71611891}" type="presOf" srcId="{0FBC2033-6B59-4C15-85F4-B8227C6C96B5}" destId="{57500D79-5641-49A0-A86B-6ACA43971A14}" srcOrd="0" destOrd="0" presId="urn:microsoft.com/office/officeart/2005/8/layout/hierarchy3"/>
    <dgm:cxn modelId="{E5191766-5D12-4909-AD6E-C46BFDA3A33D}" type="presParOf" srcId="{9ED3A7C3-8B94-40F1-8D70-92808FA5F1CA}" destId="{DE80E6C2-26D2-4F03-A6F1-C7ECD4CCE8F7}" srcOrd="0" destOrd="0" presId="urn:microsoft.com/office/officeart/2005/8/layout/hierarchy3"/>
    <dgm:cxn modelId="{E4869CB6-D276-4DE7-A6D8-5D089B46E196}" type="presParOf" srcId="{DE80E6C2-26D2-4F03-A6F1-C7ECD4CCE8F7}" destId="{32BC151F-020B-4130-B3D1-EC0E69239FFC}" srcOrd="0" destOrd="0" presId="urn:microsoft.com/office/officeart/2005/8/layout/hierarchy3"/>
    <dgm:cxn modelId="{C78D0ACF-0D9E-4075-B2D5-61322102B46C}" type="presParOf" srcId="{32BC151F-020B-4130-B3D1-EC0E69239FFC}" destId="{744DC054-FA85-4146-A185-DBF114E53ADB}" srcOrd="0" destOrd="0" presId="urn:microsoft.com/office/officeart/2005/8/layout/hierarchy3"/>
    <dgm:cxn modelId="{49CCDDB3-04B2-4F16-8501-42E5807B999A}" type="presParOf" srcId="{32BC151F-020B-4130-B3D1-EC0E69239FFC}" destId="{2D2F1F58-1648-45B3-97A7-8A66AE2B9AFD}" srcOrd="1" destOrd="0" presId="urn:microsoft.com/office/officeart/2005/8/layout/hierarchy3"/>
    <dgm:cxn modelId="{3B75CA84-C719-483D-BCC4-D5C8F8725806}" type="presParOf" srcId="{DE80E6C2-26D2-4F03-A6F1-C7ECD4CCE8F7}" destId="{9BA35EB4-F317-4CC6-A4D8-B3680E7CB338}" srcOrd="1" destOrd="0" presId="urn:microsoft.com/office/officeart/2005/8/layout/hierarchy3"/>
    <dgm:cxn modelId="{499371D2-6C60-4540-907C-FAB255E96CC5}" type="presParOf" srcId="{9BA35EB4-F317-4CC6-A4D8-B3680E7CB338}" destId="{C69B0BCD-F597-420B-9BDD-536BA2F85D53}" srcOrd="0" destOrd="0" presId="urn:microsoft.com/office/officeart/2005/8/layout/hierarchy3"/>
    <dgm:cxn modelId="{834B2FA2-92F1-4AA7-948D-A7C8BE219A51}" type="presParOf" srcId="{9BA35EB4-F317-4CC6-A4D8-B3680E7CB338}" destId="{BFF9808B-B1CA-4402-8766-47927E519B4A}" srcOrd="1" destOrd="0" presId="urn:microsoft.com/office/officeart/2005/8/layout/hierarchy3"/>
    <dgm:cxn modelId="{D674CC5C-24AB-4F8F-A6BC-EC3FB54609B0}" type="presParOf" srcId="{9BA35EB4-F317-4CC6-A4D8-B3680E7CB338}" destId="{DD36E1CB-A7C3-4A6E-9F84-63F2E98B47CC}" srcOrd="2" destOrd="0" presId="urn:microsoft.com/office/officeart/2005/8/layout/hierarchy3"/>
    <dgm:cxn modelId="{9779C016-4961-41DE-A5E9-91CD81CF60B7}" type="presParOf" srcId="{9BA35EB4-F317-4CC6-A4D8-B3680E7CB338}" destId="{1465508D-5A21-406F-8A7D-D0BFEE3A4B84}" srcOrd="3" destOrd="0" presId="urn:microsoft.com/office/officeart/2005/8/layout/hierarchy3"/>
    <dgm:cxn modelId="{E1E05757-5F33-4D7E-9D97-7B55A9193DF6}" type="presParOf" srcId="{9BA35EB4-F317-4CC6-A4D8-B3680E7CB338}" destId="{0F0E9EC2-C037-4B2A-823B-B25530384B26}" srcOrd="4" destOrd="0" presId="urn:microsoft.com/office/officeart/2005/8/layout/hierarchy3"/>
    <dgm:cxn modelId="{4E597AFB-2388-4BF5-989D-B5A81C2D10BE}" type="presParOf" srcId="{9BA35EB4-F317-4CC6-A4D8-B3680E7CB338}" destId="{57500D79-5641-49A0-A86B-6ACA43971A14}" srcOrd="5" destOrd="0" presId="urn:microsoft.com/office/officeart/2005/8/layout/hierarchy3"/>
    <dgm:cxn modelId="{3604BF66-75D1-44A1-A235-903AB7692285}" type="presParOf" srcId="{9ED3A7C3-8B94-40F1-8D70-92808FA5F1CA}" destId="{50A8B1FB-F7B8-462C-8122-C6081D683655}" srcOrd="1" destOrd="0" presId="urn:microsoft.com/office/officeart/2005/8/layout/hierarchy3"/>
    <dgm:cxn modelId="{0A0AE36A-97EE-4DF4-8413-BE11B668EAB6}" type="presParOf" srcId="{50A8B1FB-F7B8-462C-8122-C6081D683655}" destId="{56D5224A-9259-4B7A-AA35-76AF6E7B6C05}" srcOrd="0" destOrd="0" presId="urn:microsoft.com/office/officeart/2005/8/layout/hierarchy3"/>
    <dgm:cxn modelId="{0895246B-7E86-4B9E-BB7D-0AC6F3BABF3B}" type="presParOf" srcId="{56D5224A-9259-4B7A-AA35-76AF6E7B6C05}" destId="{552FFEEE-A4A7-4C11-A97E-0AF05C09265E}" srcOrd="0" destOrd="0" presId="urn:microsoft.com/office/officeart/2005/8/layout/hierarchy3"/>
    <dgm:cxn modelId="{A3DC03E5-6370-4657-97A2-8325CD40C0E9}" type="presParOf" srcId="{56D5224A-9259-4B7A-AA35-76AF6E7B6C05}" destId="{C5A94822-A253-4621-9D09-2E77F3BC5DE6}" srcOrd="1" destOrd="0" presId="urn:microsoft.com/office/officeart/2005/8/layout/hierarchy3"/>
    <dgm:cxn modelId="{9ED2FDFC-45B7-4F2C-B174-76552074C341}" type="presParOf" srcId="{50A8B1FB-F7B8-462C-8122-C6081D683655}" destId="{0483B83D-BFCC-4790-B5E6-293AFA21DEB5}" srcOrd="1" destOrd="0" presId="urn:microsoft.com/office/officeart/2005/8/layout/hierarchy3"/>
    <dgm:cxn modelId="{C0A5507D-0A73-42AC-A8AA-97DDF4A9EC82}" type="presParOf" srcId="{0483B83D-BFCC-4790-B5E6-293AFA21DEB5}" destId="{C2BC732B-CAEF-48A0-BC1D-F31D96CE8569}" srcOrd="0" destOrd="0" presId="urn:microsoft.com/office/officeart/2005/8/layout/hierarchy3"/>
    <dgm:cxn modelId="{D7CAE3D1-3760-47A3-9E4E-6E681874F0D1}" type="presParOf" srcId="{0483B83D-BFCC-4790-B5E6-293AFA21DEB5}" destId="{EADC2E3C-9C79-4AAC-A199-EFCFE66F01A2}" srcOrd="1" destOrd="0" presId="urn:microsoft.com/office/officeart/2005/8/layout/hierarchy3"/>
    <dgm:cxn modelId="{1ECCE64D-C741-46B7-A79C-7A4D04FAFEFF}" type="presParOf" srcId="{0483B83D-BFCC-4790-B5E6-293AFA21DEB5}" destId="{AE4945C3-C016-4C2B-BAE8-B7607EDEE94A}" srcOrd="2" destOrd="0" presId="urn:microsoft.com/office/officeart/2005/8/layout/hierarchy3"/>
    <dgm:cxn modelId="{43591EA5-03D9-4893-A340-DA5153881321}" type="presParOf" srcId="{0483B83D-BFCC-4790-B5E6-293AFA21DEB5}" destId="{8D954399-EE16-432F-8245-597BDB5CBECA}" srcOrd="3" destOrd="0" presId="urn:microsoft.com/office/officeart/2005/8/layout/hierarchy3"/>
    <dgm:cxn modelId="{564FC1EB-B92E-4609-8E56-74302727A719}" type="presParOf" srcId="{0483B83D-BFCC-4790-B5E6-293AFA21DEB5}" destId="{B764FA5E-568C-4432-AF70-29528C7F5A05}" srcOrd="4" destOrd="0" presId="urn:microsoft.com/office/officeart/2005/8/layout/hierarchy3"/>
    <dgm:cxn modelId="{1056AD15-EE31-4D25-B08C-8CE0F2D794EE}" type="presParOf" srcId="{0483B83D-BFCC-4790-B5E6-293AFA21DEB5}" destId="{664076A7-950C-4BFF-89BD-135B8FF2892A}" srcOrd="5" destOrd="0" presId="urn:microsoft.com/office/officeart/2005/8/layout/hierarchy3"/>
    <dgm:cxn modelId="{68BCAEDA-71E7-4592-875B-DF87281B9F16}" type="presParOf" srcId="{9ED3A7C3-8B94-40F1-8D70-92808FA5F1CA}" destId="{F5536EF2-21E5-4F1F-BDC2-15C82C0FB02A}" srcOrd="2" destOrd="0" presId="urn:microsoft.com/office/officeart/2005/8/layout/hierarchy3"/>
    <dgm:cxn modelId="{2AC7DC3A-2EE4-4749-8A8B-A659BFD47057}" type="presParOf" srcId="{F5536EF2-21E5-4F1F-BDC2-15C82C0FB02A}" destId="{A66AF38D-1299-403D-887F-F855F4BB2D28}" srcOrd="0" destOrd="0" presId="urn:microsoft.com/office/officeart/2005/8/layout/hierarchy3"/>
    <dgm:cxn modelId="{18D00878-271E-4B82-ACA8-E0B8CE27645D}" type="presParOf" srcId="{A66AF38D-1299-403D-887F-F855F4BB2D28}" destId="{09DED612-D6D4-495E-9847-EF33E9688AD5}" srcOrd="0" destOrd="0" presId="urn:microsoft.com/office/officeart/2005/8/layout/hierarchy3"/>
    <dgm:cxn modelId="{EF80E735-2029-45A4-B4E0-7AE4B8515C59}" type="presParOf" srcId="{A66AF38D-1299-403D-887F-F855F4BB2D28}" destId="{1C80B596-1D29-4BE0-9BE9-78832A2A9119}" srcOrd="1" destOrd="0" presId="urn:microsoft.com/office/officeart/2005/8/layout/hierarchy3"/>
    <dgm:cxn modelId="{C7B63713-21CC-4352-A59B-F78734535275}" type="presParOf" srcId="{F5536EF2-21E5-4F1F-BDC2-15C82C0FB02A}" destId="{4111075C-C7E4-4AB9-ADE7-D76914AEF488}" srcOrd="1" destOrd="0" presId="urn:microsoft.com/office/officeart/2005/8/layout/hierarchy3"/>
    <dgm:cxn modelId="{4ECEF7DE-C9AB-4AF9-8455-05C26A1DB4DE}" type="presParOf" srcId="{4111075C-C7E4-4AB9-ADE7-D76914AEF488}" destId="{D0BC674C-F1CA-4C36-BA38-21392767A6E4}" srcOrd="0" destOrd="0" presId="urn:microsoft.com/office/officeart/2005/8/layout/hierarchy3"/>
    <dgm:cxn modelId="{01920EBE-9C95-409C-ABFD-98E859791178}" type="presParOf" srcId="{4111075C-C7E4-4AB9-ADE7-D76914AEF488}" destId="{D0D3965F-583A-44BC-8CF8-236EB42331FD}" srcOrd="1" destOrd="0" presId="urn:microsoft.com/office/officeart/2005/8/layout/hierarchy3"/>
    <dgm:cxn modelId="{E6E8EAF1-EBE5-4A0F-844F-D07C13BF6A45}" type="presParOf" srcId="{4111075C-C7E4-4AB9-ADE7-D76914AEF488}" destId="{9D465CCD-A4DD-49EF-B709-E316D4778CE6}" srcOrd="2" destOrd="0" presId="urn:microsoft.com/office/officeart/2005/8/layout/hierarchy3"/>
    <dgm:cxn modelId="{24DEB3DE-2C96-4A81-A544-CD5699626AA8}" type="presParOf" srcId="{4111075C-C7E4-4AB9-ADE7-D76914AEF488}" destId="{FDE9D489-8F1D-4A6C-B326-A8B0D201C508}" srcOrd="3" destOrd="0" presId="urn:microsoft.com/office/officeart/2005/8/layout/hierarchy3"/>
    <dgm:cxn modelId="{D61BE713-647E-4291-A99C-463A1DF8A2ED}" type="presParOf" srcId="{4111075C-C7E4-4AB9-ADE7-D76914AEF488}" destId="{5890A21F-E777-4D1B-ACD4-7C752B59DDCF}" srcOrd="4" destOrd="0" presId="urn:microsoft.com/office/officeart/2005/8/layout/hierarchy3"/>
    <dgm:cxn modelId="{BBEBD751-D4B3-40D8-8AFD-D379EADAEEEB}" type="presParOf" srcId="{4111075C-C7E4-4AB9-ADE7-D76914AEF488}" destId="{5FFE24C1-8EC5-4889-9EAB-9FBD6AD1C82C}" srcOrd="5" destOrd="0" presId="urn:microsoft.com/office/officeart/2005/8/layout/hierarchy3"/>
    <dgm:cxn modelId="{1C0504B7-F464-4C2C-A57D-39B513449325}" type="presParOf" srcId="{9ED3A7C3-8B94-40F1-8D70-92808FA5F1CA}" destId="{B295F29B-8EBF-4587-AE72-28B5FD0639E9}" srcOrd="3" destOrd="0" presId="urn:microsoft.com/office/officeart/2005/8/layout/hierarchy3"/>
    <dgm:cxn modelId="{E87D857A-2078-46D8-95BC-086E026A2C8C}" type="presParOf" srcId="{B295F29B-8EBF-4587-AE72-28B5FD0639E9}" destId="{52968981-A2D9-4770-BBB6-8A9AC7305E70}" srcOrd="0" destOrd="0" presId="urn:microsoft.com/office/officeart/2005/8/layout/hierarchy3"/>
    <dgm:cxn modelId="{42D3C3DA-321E-4FA3-80FF-93A635874D39}" type="presParOf" srcId="{52968981-A2D9-4770-BBB6-8A9AC7305E70}" destId="{BF58EE13-0D86-412D-8C89-FB06B9BC751F}" srcOrd="0" destOrd="0" presId="urn:microsoft.com/office/officeart/2005/8/layout/hierarchy3"/>
    <dgm:cxn modelId="{52DF5F0E-0438-4435-B6C5-EEC207D7EE66}" type="presParOf" srcId="{52968981-A2D9-4770-BBB6-8A9AC7305E70}" destId="{BE4EDA08-2441-473D-AC35-A66545F6C25A}" srcOrd="1" destOrd="0" presId="urn:microsoft.com/office/officeart/2005/8/layout/hierarchy3"/>
    <dgm:cxn modelId="{8B3907A2-D2F8-483E-8851-ED368A16354A}" type="presParOf" srcId="{B295F29B-8EBF-4587-AE72-28B5FD0639E9}" destId="{0305FBB5-7D1D-45AB-A0DE-BDE176F735F2}" srcOrd="1" destOrd="0" presId="urn:microsoft.com/office/officeart/2005/8/layout/hierarchy3"/>
    <dgm:cxn modelId="{748B1E29-1BF5-463F-8EF7-82186E09D0B9}" type="presParOf" srcId="{0305FBB5-7D1D-45AB-A0DE-BDE176F735F2}" destId="{00315B31-D6E5-47D1-A023-B4338E29D0AC}" srcOrd="0" destOrd="0" presId="urn:microsoft.com/office/officeart/2005/8/layout/hierarchy3"/>
    <dgm:cxn modelId="{7EEBDDFC-5E4F-45FA-9BF4-74AF6CBC2FE5}" type="presParOf" srcId="{0305FBB5-7D1D-45AB-A0DE-BDE176F735F2}" destId="{2305BB12-7312-4C1E-85D7-EF7FF4E4A3AB}" srcOrd="1" destOrd="0" presId="urn:microsoft.com/office/officeart/2005/8/layout/hierarchy3"/>
    <dgm:cxn modelId="{7E71296D-912C-4E7B-97DE-D039232E54B2}" type="presParOf" srcId="{0305FBB5-7D1D-45AB-A0DE-BDE176F735F2}" destId="{D0F60DEC-2003-444A-9C20-D614EF610439}" srcOrd="2" destOrd="0" presId="urn:microsoft.com/office/officeart/2005/8/layout/hierarchy3"/>
    <dgm:cxn modelId="{9357DC53-1322-445A-A257-0725C6E29988}" type="presParOf" srcId="{0305FBB5-7D1D-45AB-A0DE-BDE176F735F2}" destId="{624446AB-B275-49D1-AD4E-05B146FD8178}" srcOrd="3" destOrd="0" presId="urn:microsoft.com/office/officeart/2005/8/layout/hierarchy3"/>
    <dgm:cxn modelId="{F9503EAB-64C5-402A-99E2-905658EA2879}" type="presParOf" srcId="{0305FBB5-7D1D-45AB-A0DE-BDE176F735F2}" destId="{77A35599-7A73-4419-9BD2-C3B4B6CD4AB0}" srcOrd="4" destOrd="0" presId="urn:microsoft.com/office/officeart/2005/8/layout/hierarchy3"/>
    <dgm:cxn modelId="{7559D60E-E46D-41D3-B169-59BBDF4FEB34}" type="presParOf" srcId="{0305FBB5-7D1D-45AB-A0DE-BDE176F735F2}" destId="{ACEA859E-5885-447F-B5C3-A10F00ACB62F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35BC41-0D34-4B23-8A57-7289A27FA018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74EA11-0221-457C-B85E-8820B55CEEF8}">
      <dgm:prSet phldrT="[Text]"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2.2.1 Use Social Media to Sell to Prospects and Customers</a:t>
          </a:r>
        </a:p>
      </dgm:t>
    </dgm:pt>
    <dgm:pt modelId="{E6D4BE8A-C172-43F1-A569-BB05F5984058}" type="parTrans" cxnId="{9213F102-C0F0-40FD-9C6C-B2093B3377E7}">
      <dgm:prSet/>
      <dgm:spPr/>
      <dgm:t>
        <a:bodyPr/>
        <a:lstStyle/>
        <a:p>
          <a:endParaRPr lang="en-US"/>
        </a:p>
      </dgm:t>
    </dgm:pt>
    <dgm:pt modelId="{1F64D683-0436-4146-862B-FB8FE2815CBE}" type="sibTrans" cxnId="{9213F102-C0F0-40FD-9C6C-B2093B3377E7}">
      <dgm:prSet/>
      <dgm:spPr/>
      <dgm:t>
        <a:bodyPr/>
        <a:lstStyle/>
        <a:p>
          <a:endParaRPr lang="en-US"/>
        </a:p>
      </dgm:t>
    </dgm:pt>
    <dgm:pt modelId="{FA5A0116-07A4-4451-A813-900B6B578D2E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Review objectives for selling with social media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gm:t>
    </dgm:pt>
    <dgm:pt modelId="{A1EC19D8-C46D-4685-93E2-2266E7C932DC}" type="parTrans" cxnId="{A756E1E9-219C-44E9-ADFD-F31A1FBEE2FB}">
      <dgm:prSet/>
      <dgm:spPr/>
      <dgm:t>
        <a:bodyPr/>
        <a:lstStyle/>
        <a:p>
          <a:endParaRPr lang="en-US"/>
        </a:p>
      </dgm:t>
    </dgm:pt>
    <dgm:pt modelId="{24A7521E-5A27-4F9F-A747-A77C6393F3A2}" type="sibTrans" cxnId="{A756E1E9-219C-44E9-ADFD-F31A1FBEE2FB}">
      <dgm:prSet/>
      <dgm:spPr/>
      <dgm:t>
        <a:bodyPr/>
        <a:lstStyle/>
        <a:p>
          <a:endParaRPr lang="en-US"/>
        </a:p>
      </dgm:t>
    </dgm:pt>
    <dgm:pt modelId="{DDE2F981-1B54-4F31-B94B-9D1903728525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Leverage social media across the sales lifecycle 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gm:t>
    </dgm:pt>
    <dgm:pt modelId="{C7507571-EAEC-4AA0-8833-16E30ABD0681}" type="parTrans" cxnId="{5FE13C35-12BA-4DA9-BF34-566C0C2C70DF}">
      <dgm:prSet/>
      <dgm:spPr/>
      <dgm:t>
        <a:bodyPr/>
        <a:lstStyle/>
        <a:p>
          <a:endParaRPr lang="en-US"/>
        </a:p>
      </dgm:t>
    </dgm:pt>
    <dgm:pt modelId="{7D920A62-7745-4292-98CF-0CB3F24F49DC}" type="sibTrans" cxnId="{5FE13C35-12BA-4DA9-BF34-566C0C2C70DF}">
      <dgm:prSet/>
      <dgm:spPr/>
      <dgm:t>
        <a:bodyPr/>
        <a:lstStyle/>
        <a:p>
          <a:endParaRPr lang="en-US"/>
        </a:p>
      </dgm:t>
    </dgm:pt>
    <dgm:pt modelId="{DBAFDC83-A8D1-4760-991C-C56314C625A5}">
      <dgm:prSet phldrT="[Text]"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2.2.3 Embed Social Media Channels Into the Sales Process</a:t>
          </a:r>
        </a:p>
      </dgm:t>
    </dgm:pt>
    <dgm:pt modelId="{899E1EB1-31EC-4DA2-86BF-FFD9FC385D31}" type="parTrans" cxnId="{F5648376-7E88-43A0-9E4F-B6ED5795AB8D}">
      <dgm:prSet/>
      <dgm:spPr/>
      <dgm:t>
        <a:bodyPr/>
        <a:lstStyle/>
        <a:p>
          <a:endParaRPr lang="en-US"/>
        </a:p>
      </dgm:t>
    </dgm:pt>
    <dgm:pt modelId="{02111966-24AE-4B40-9981-050D52E9AF1D}" type="sibTrans" cxnId="{F5648376-7E88-43A0-9E4F-B6ED5795AB8D}">
      <dgm:prSet/>
      <dgm:spPr/>
      <dgm:t>
        <a:bodyPr/>
        <a:lstStyle/>
        <a:p>
          <a:endParaRPr lang="en-US"/>
        </a:p>
      </dgm:t>
    </dgm:pt>
    <dgm:pt modelId="{3BE8C640-89DB-4956-B482-3B3E940F04E3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Identify points to embed social media</a:t>
          </a:r>
        </a:p>
      </dgm:t>
    </dgm:pt>
    <dgm:pt modelId="{41D433CF-E02D-408F-8539-7D9B41AF8264}" type="parTrans" cxnId="{92D39FEE-EAD7-41C7-A26D-BB182BFAD00E}">
      <dgm:prSet/>
      <dgm:spPr/>
      <dgm:t>
        <a:bodyPr/>
        <a:lstStyle/>
        <a:p>
          <a:endParaRPr lang="en-US"/>
        </a:p>
      </dgm:t>
    </dgm:pt>
    <dgm:pt modelId="{51DC8E94-41F5-4B12-8EE5-AB29D7A94401}" type="sibTrans" cxnId="{92D39FEE-EAD7-41C7-A26D-BB182BFAD00E}">
      <dgm:prSet/>
      <dgm:spPr/>
      <dgm:t>
        <a:bodyPr/>
        <a:lstStyle/>
        <a:p>
          <a:endParaRPr lang="en-US"/>
        </a:p>
      </dgm:t>
    </dgm:pt>
    <dgm:pt modelId="{0FBC2033-6B59-4C15-85F4-B8227C6C96B5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Assess sales’ maturity for social media</a:t>
          </a:r>
        </a:p>
      </dgm:t>
    </dgm:pt>
    <dgm:pt modelId="{0854EB2C-10D7-40E6-B038-B165C01F6995}" type="parTrans" cxnId="{80BB2BDA-AFF4-42DB-9864-C0B22307497E}">
      <dgm:prSet/>
      <dgm:spPr/>
      <dgm:t>
        <a:bodyPr/>
        <a:lstStyle/>
        <a:p>
          <a:endParaRPr lang="en-US"/>
        </a:p>
      </dgm:t>
    </dgm:pt>
    <dgm:pt modelId="{994254DC-6C0C-4956-8CDF-168514840216}" type="sibTrans" cxnId="{80BB2BDA-AFF4-42DB-9864-C0B22307497E}">
      <dgm:prSet/>
      <dgm:spPr/>
      <dgm:t>
        <a:bodyPr/>
        <a:lstStyle/>
        <a:p>
          <a:endParaRPr lang="en-US"/>
        </a:p>
      </dgm:t>
    </dgm:pt>
    <dgm:pt modelId="{9D042AE9-1F54-4AB3-BB30-336413F4F451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Adapt messages for different decision makers</a:t>
          </a:r>
        </a:p>
      </dgm:t>
    </dgm:pt>
    <dgm:pt modelId="{67FBAD5A-DA2A-49D1-979A-665C72518173}" type="parTrans" cxnId="{E14B1272-042B-427A-AD30-E6BB6380D861}">
      <dgm:prSet/>
      <dgm:spPr/>
      <dgm:t>
        <a:bodyPr/>
        <a:lstStyle/>
        <a:p>
          <a:endParaRPr lang="en-US"/>
        </a:p>
      </dgm:t>
    </dgm:pt>
    <dgm:pt modelId="{A7E88C64-C0DC-48CA-A841-F004BE026B96}" type="sibTrans" cxnId="{E14B1272-042B-427A-AD30-E6BB6380D861}">
      <dgm:prSet/>
      <dgm:spPr/>
      <dgm:t>
        <a:bodyPr/>
        <a:lstStyle/>
        <a:p>
          <a:endParaRPr lang="en-US"/>
        </a:p>
      </dgm:t>
    </dgm:pt>
    <dgm:pt modelId="{A6ACBB72-25D1-4E63-8097-B1A6C73E1545}">
      <dgm:prSet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2.2.4 Capture Data Across the Customer Life Cycle</a:t>
          </a:r>
        </a:p>
      </dgm:t>
    </dgm:pt>
    <dgm:pt modelId="{5FD52AF1-6C43-45C2-B814-FDD067D3017F}" type="parTrans" cxnId="{F7DF8341-FF27-460D-BDA4-23AC97A865A9}">
      <dgm:prSet/>
      <dgm:spPr/>
      <dgm:t>
        <a:bodyPr/>
        <a:lstStyle/>
        <a:p>
          <a:endParaRPr lang="en-US"/>
        </a:p>
      </dgm:t>
    </dgm:pt>
    <dgm:pt modelId="{AA7CCA4A-03E8-4A9B-82DA-1071B2A9BE9D}" type="sibTrans" cxnId="{F7DF8341-FF27-460D-BDA4-23AC97A865A9}">
      <dgm:prSet/>
      <dgm:spPr/>
      <dgm:t>
        <a:bodyPr/>
        <a:lstStyle/>
        <a:p>
          <a:endParaRPr lang="en-US"/>
        </a:p>
      </dgm:t>
    </dgm:pt>
    <dgm:pt modelId="{8C4CED90-82E6-4951-A0EA-4EAE7B8A83FA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Keep CRM data fresh using social media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gm:t>
    </dgm:pt>
    <dgm:pt modelId="{F49F794E-7434-4D5B-B771-FBE5378BD7C8}" type="parTrans" cxnId="{033013BD-C89A-4A21-BAC3-5E7D9810A48C}">
      <dgm:prSet/>
      <dgm:spPr/>
      <dgm:t>
        <a:bodyPr/>
        <a:lstStyle/>
        <a:p>
          <a:endParaRPr lang="en-US"/>
        </a:p>
      </dgm:t>
    </dgm:pt>
    <dgm:pt modelId="{F45D3F47-8E69-47E5-B964-312D7347B15A}" type="sibTrans" cxnId="{033013BD-C89A-4A21-BAC3-5E7D9810A48C}">
      <dgm:prSet/>
      <dgm:spPr/>
      <dgm:t>
        <a:bodyPr/>
        <a:lstStyle/>
        <a:p>
          <a:endParaRPr lang="en-US"/>
        </a:p>
      </dgm:t>
    </dgm:pt>
    <dgm:pt modelId="{3DD09C13-CB08-4F6D-BE3A-04EF7FA1E427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Use social analytics for sales enablement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gm:t>
    </dgm:pt>
    <dgm:pt modelId="{32697A94-1E7B-45FE-B8C3-932F1B6A4963}" type="parTrans" cxnId="{CA666EAC-A630-41D5-9624-33206A48A9B3}">
      <dgm:prSet/>
      <dgm:spPr/>
      <dgm:t>
        <a:bodyPr/>
        <a:lstStyle/>
        <a:p>
          <a:endParaRPr lang="en-US"/>
        </a:p>
      </dgm:t>
    </dgm:pt>
    <dgm:pt modelId="{540F8DB3-9A26-4B20-B4DE-7121440B453B}" type="sibTrans" cxnId="{CA666EAC-A630-41D5-9624-33206A48A9B3}">
      <dgm:prSet/>
      <dgm:spPr/>
      <dgm:t>
        <a:bodyPr/>
        <a:lstStyle/>
        <a:p>
          <a:endParaRPr lang="en-US"/>
        </a:p>
      </dgm:t>
    </dgm:pt>
    <dgm:pt modelId="{EA352163-33F1-4029-8E71-A73CAFA8D1C6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Use social media to upsell DMs </a:t>
          </a:r>
        </a:p>
      </dgm:t>
    </dgm:pt>
    <dgm:pt modelId="{5528AEA3-7A06-4843-A784-BCF900029EE7}" type="parTrans" cxnId="{6CEE3816-AF36-4DEA-AED5-2ACB85D1B223}">
      <dgm:prSet/>
      <dgm:spPr/>
      <dgm:t>
        <a:bodyPr/>
        <a:lstStyle/>
        <a:p>
          <a:endParaRPr lang="en-US"/>
        </a:p>
      </dgm:t>
    </dgm:pt>
    <dgm:pt modelId="{4FF80706-E251-4C6F-AE0C-FF6FB667940C}" type="sibTrans" cxnId="{6CEE3816-AF36-4DEA-AED5-2ACB85D1B223}">
      <dgm:prSet/>
      <dgm:spPr/>
      <dgm:t>
        <a:bodyPr/>
        <a:lstStyle/>
        <a:p>
          <a:endParaRPr lang="en-US"/>
        </a:p>
      </dgm:t>
    </dgm:pt>
    <dgm:pt modelId="{9ED3A7C3-8B94-40F1-8D70-92808FA5F1CA}" type="pres">
      <dgm:prSet presAssocID="{8D35BC41-0D34-4B23-8A57-7289A27FA01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E80E6C2-26D2-4F03-A6F1-C7ECD4CCE8F7}" type="pres">
      <dgm:prSet presAssocID="{5174EA11-0221-457C-B85E-8820B55CEEF8}" presName="root" presStyleCnt="0"/>
      <dgm:spPr/>
    </dgm:pt>
    <dgm:pt modelId="{32BC151F-020B-4130-B3D1-EC0E69239FFC}" type="pres">
      <dgm:prSet presAssocID="{5174EA11-0221-457C-B85E-8820B55CEEF8}" presName="rootComposite" presStyleCnt="0"/>
      <dgm:spPr/>
    </dgm:pt>
    <dgm:pt modelId="{744DC054-FA85-4146-A185-DBF114E53ADB}" type="pres">
      <dgm:prSet presAssocID="{5174EA11-0221-457C-B85E-8820B55CEEF8}" presName="rootText" presStyleLbl="node1" presStyleIdx="0" presStyleCnt="3"/>
      <dgm:spPr/>
    </dgm:pt>
    <dgm:pt modelId="{2D2F1F58-1648-45B3-97A7-8A66AE2B9AFD}" type="pres">
      <dgm:prSet presAssocID="{5174EA11-0221-457C-B85E-8820B55CEEF8}" presName="rootConnector" presStyleLbl="node1" presStyleIdx="0" presStyleCnt="3"/>
      <dgm:spPr/>
    </dgm:pt>
    <dgm:pt modelId="{9BA35EB4-F317-4CC6-A4D8-B3680E7CB338}" type="pres">
      <dgm:prSet presAssocID="{5174EA11-0221-457C-B85E-8820B55CEEF8}" presName="childShape" presStyleCnt="0"/>
      <dgm:spPr/>
    </dgm:pt>
    <dgm:pt modelId="{C69B0BCD-F597-420B-9BDD-536BA2F85D53}" type="pres">
      <dgm:prSet presAssocID="{A1EC19D8-C46D-4685-93E2-2266E7C932DC}" presName="Name13" presStyleLbl="parChTrans1D2" presStyleIdx="0" presStyleCnt="8"/>
      <dgm:spPr/>
    </dgm:pt>
    <dgm:pt modelId="{BFF9808B-B1CA-4402-8766-47927E519B4A}" type="pres">
      <dgm:prSet presAssocID="{FA5A0116-07A4-4451-A813-900B6B578D2E}" presName="childText" presStyleLbl="bgAcc1" presStyleIdx="0" presStyleCnt="8">
        <dgm:presLayoutVars>
          <dgm:bulletEnabled val="1"/>
        </dgm:presLayoutVars>
      </dgm:prSet>
      <dgm:spPr/>
    </dgm:pt>
    <dgm:pt modelId="{DD36E1CB-A7C3-4A6E-9F84-63F2E98B47CC}" type="pres">
      <dgm:prSet presAssocID="{C7507571-EAEC-4AA0-8833-16E30ABD0681}" presName="Name13" presStyleLbl="parChTrans1D2" presStyleIdx="1" presStyleCnt="8"/>
      <dgm:spPr/>
    </dgm:pt>
    <dgm:pt modelId="{1465508D-5A21-406F-8A7D-D0BFEE3A4B84}" type="pres">
      <dgm:prSet presAssocID="{DDE2F981-1B54-4F31-B94B-9D1903728525}" presName="childText" presStyleLbl="bgAcc1" presStyleIdx="1" presStyleCnt="8">
        <dgm:presLayoutVars>
          <dgm:bulletEnabled val="1"/>
        </dgm:presLayoutVars>
      </dgm:prSet>
      <dgm:spPr/>
    </dgm:pt>
    <dgm:pt modelId="{0F0E9EC2-C037-4B2A-823B-B25530384B26}" type="pres">
      <dgm:prSet presAssocID="{0854EB2C-10D7-40E6-B038-B165C01F6995}" presName="Name13" presStyleLbl="parChTrans1D2" presStyleIdx="2" presStyleCnt="8"/>
      <dgm:spPr/>
    </dgm:pt>
    <dgm:pt modelId="{57500D79-5641-49A0-A86B-6ACA43971A14}" type="pres">
      <dgm:prSet presAssocID="{0FBC2033-6B59-4C15-85F4-B8227C6C96B5}" presName="childText" presStyleLbl="bgAcc1" presStyleIdx="2" presStyleCnt="8">
        <dgm:presLayoutVars>
          <dgm:bulletEnabled val="1"/>
        </dgm:presLayoutVars>
      </dgm:prSet>
      <dgm:spPr/>
    </dgm:pt>
    <dgm:pt modelId="{50A8B1FB-F7B8-462C-8122-C6081D683655}" type="pres">
      <dgm:prSet presAssocID="{DBAFDC83-A8D1-4760-991C-C56314C625A5}" presName="root" presStyleCnt="0"/>
      <dgm:spPr/>
    </dgm:pt>
    <dgm:pt modelId="{56D5224A-9259-4B7A-AA35-76AF6E7B6C05}" type="pres">
      <dgm:prSet presAssocID="{DBAFDC83-A8D1-4760-991C-C56314C625A5}" presName="rootComposite" presStyleCnt="0"/>
      <dgm:spPr/>
    </dgm:pt>
    <dgm:pt modelId="{552FFEEE-A4A7-4C11-A97E-0AF05C09265E}" type="pres">
      <dgm:prSet presAssocID="{DBAFDC83-A8D1-4760-991C-C56314C625A5}" presName="rootText" presStyleLbl="node1" presStyleIdx="1" presStyleCnt="3"/>
      <dgm:spPr/>
    </dgm:pt>
    <dgm:pt modelId="{C5A94822-A253-4621-9D09-2E77F3BC5DE6}" type="pres">
      <dgm:prSet presAssocID="{DBAFDC83-A8D1-4760-991C-C56314C625A5}" presName="rootConnector" presStyleLbl="node1" presStyleIdx="1" presStyleCnt="3"/>
      <dgm:spPr/>
    </dgm:pt>
    <dgm:pt modelId="{0483B83D-BFCC-4790-B5E6-293AFA21DEB5}" type="pres">
      <dgm:prSet presAssocID="{DBAFDC83-A8D1-4760-991C-C56314C625A5}" presName="childShape" presStyleCnt="0"/>
      <dgm:spPr/>
    </dgm:pt>
    <dgm:pt modelId="{C2BC732B-CAEF-48A0-BC1D-F31D96CE8569}" type="pres">
      <dgm:prSet presAssocID="{41D433CF-E02D-408F-8539-7D9B41AF8264}" presName="Name13" presStyleLbl="parChTrans1D2" presStyleIdx="3" presStyleCnt="8"/>
      <dgm:spPr/>
    </dgm:pt>
    <dgm:pt modelId="{EADC2E3C-9C79-4AAC-A199-EFCFE66F01A2}" type="pres">
      <dgm:prSet presAssocID="{3BE8C640-89DB-4956-B482-3B3E940F04E3}" presName="childText" presStyleLbl="bgAcc1" presStyleIdx="3" presStyleCnt="8">
        <dgm:presLayoutVars>
          <dgm:bulletEnabled val="1"/>
        </dgm:presLayoutVars>
      </dgm:prSet>
      <dgm:spPr/>
    </dgm:pt>
    <dgm:pt modelId="{AE4945C3-C016-4C2B-BAE8-B7607EDEE94A}" type="pres">
      <dgm:prSet presAssocID="{67FBAD5A-DA2A-49D1-979A-665C72518173}" presName="Name13" presStyleLbl="parChTrans1D2" presStyleIdx="4" presStyleCnt="8"/>
      <dgm:spPr/>
    </dgm:pt>
    <dgm:pt modelId="{8D954399-EE16-432F-8245-597BDB5CBECA}" type="pres">
      <dgm:prSet presAssocID="{9D042AE9-1F54-4AB3-BB30-336413F4F451}" presName="childText" presStyleLbl="bgAcc1" presStyleIdx="4" presStyleCnt="8">
        <dgm:presLayoutVars>
          <dgm:bulletEnabled val="1"/>
        </dgm:presLayoutVars>
      </dgm:prSet>
      <dgm:spPr/>
    </dgm:pt>
    <dgm:pt modelId="{F5536EF2-21E5-4F1F-BDC2-15C82C0FB02A}" type="pres">
      <dgm:prSet presAssocID="{A6ACBB72-25D1-4E63-8097-B1A6C73E1545}" presName="root" presStyleCnt="0"/>
      <dgm:spPr/>
    </dgm:pt>
    <dgm:pt modelId="{A66AF38D-1299-403D-887F-F855F4BB2D28}" type="pres">
      <dgm:prSet presAssocID="{A6ACBB72-25D1-4E63-8097-B1A6C73E1545}" presName="rootComposite" presStyleCnt="0"/>
      <dgm:spPr/>
    </dgm:pt>
    <dgm:pt modelId="{09DED612-D6D4-495E-9847-EF33E9688AD5}" type="pres">
      <dgm:prSet presAssocID="{A6ACBB72-25D1-4E63-8097-B1A6C73E1545}" presName="rootText" presStyleLbl="node1" presStyleIdx="2" presStyleCnt="3"/>
      <dgm:spPr/>
    </dgm:pt>
    <dgm:pt modelId="{1C80B596-1D29-4BE0-9BE9-78832A2A9119}" type="pres">
      <dgm:prSet presAssocID="{A6ACBB72-25D1-4E63-8097-B1A6C73E1545}" presName="rootConnector" presStyleLbl="node1" presStyleIdx="2" presStyleCnt="3"/>
      <dgm:spPr/>
    </dgm:pt>
    <dgm:pt modelId="{4111075C-C7E4-4AB9-ADE7-D76914AEF488}" type="pres">
      <dgm:prSet presAssocID="{A6ACBB72-25D1-4E63-8097-B1A6C73E1545}" presName="childShape" presStyleCnt="0"/>
      <dgm:spPr/>
    </dgm:pt>
    <dgm:pt modelId="{D0BC674C-F1CA-4C36-BA38-21392767A6E4}" type="pres">
      <dgm:prSet presAssocID="{32697A94-1E7B-45FE-B8C3-932F1B6A4963}" presName="Name13" presStyleLbl="parChTrans1D2" presStyleIdx="5" presStyleCnt="8"/>
      <dgm:spPr/>
    </dgm:pt>
    <dgm:pt modelId="{D0D3965F-583A-44BC-8CF8-236EB42331FD}" type="pres">
      <dgm:prSet presAssocID="{3DD09C13-CB08-4F6D-BE3A-04EF7FA1E427}" presName="childText" presStyleLbl="bgAcc1" presStyleIdx="5" presStyleCnt="8">
        <dgm:presLayoutVars>
          <dgm:bulletEnabled val="1"/>
        </dgm:presLayoutVars>
      </dgm:prSet>
      <dgm:spPr/>
    </dgm:pt>
    <dgm:pt modelId="{9D465CCD-A4DD-49EF-B709-E316D4778CE6}" type="pres">
      <dgm:prSet presAssocID="{F49F794E-7434-4D5B-B771-FBE5378BD7C8}" presName="Name13" presStyleLbl="parChTrans1D2" presStyleIdx="6" presStyleCnt="8"/>
      <dgm:spPr/>
    </dgm:pt>
    <dgm:pt modelId="{FDE9D489-8F1D-4A6C-B326-A8B0D201C508}" type="pres">
      <dgm:prSet presAssocID="{8C4CED90-82E6-4951-A0EA-4EAE7B8A83FA}" presName="childText" presStyleLbl="bgAcc1" presStyleIdx="6" presStyleCnt="8">
        <dgm:presLayoutVars>
          <dgm:bulletEnabled val="1"/>
        </dgm:presLayoutVars>
      </dgm:prSet>
      <dgm:spPr/>
    </dgm:pt>
    <dgm:pt modelId="{5890A21F-E777-4D1B-ACD4-7C752B59DDCF}" type="pres">
      <dgm:prSet presAssocID="{5528AEA3-7A06-4843-A784-BCF900029EE7}" presName="Name13" presStyleLbl="parChTrans1D2" presStyleIdx="7" presStyleCnt="8"/>
      <dgm:spPr/>
    </dgm:pt>
    <dgm:pt modelId="{5FFE24C1-8EC5-4889-9EAB-9FBD6AD1C82C}" type="pres">
      <dgm:prSet presAssocID="{EA352163-33F1-4029-8E71-A73CAFA8D1C6}" presName="childText" presStyleLbl="bgAcc1" presStyleIdx="7" presStyleCnt="8">
        <dgm:presLayoutVars>
          <dgm:bulletEnabled val="1"/>
        </dgm:presLayoutVars>
      </dgm:prSet>
      <dgm:spPr/>
    </dgm:pt>
  </dgm:ptLst>
  <dgm:cxnLst>
    <dgm:cxn modelId="{536EED02-A4F2-4B0D-A8B5-9C3D96DA55A5}" type="presOf" srcId="{F49F794E-7434-4D5B-B771-FBE5378BD7C8}" destId="{9D465CCD-A4DD-49EF-B709-E316D4778CE6}" srcOrd="0" destOrd="0" presId="urn:microsoft.com/office/officeart/2005/8/layout/hierarchy3"/>
    <dgm:cxn modelId="{9213F102-C0F0-40FD-9C6C-B2093B3377E7}" srcId="{8D35BC41-0D34-4B23-8A57-7289A27FA018}" destId="{5174EA11-0221-457C-B85E-8820B55CEEF8}" srcOrd="0" destOrd="0" parTransId="{E6D4BE8A-C172-43F1-A569-BB05F5984058}" sibTransId="{1F64D683-0436-4146-862B-FB8FE2815CBE}"/>
    <dgm:cxn modelId="{A33CBD07-74A0-441D-8FF2-4A35ED158A87}" type="presOf" srcId="{5174EA11-0221-457C-B85E-8820B55CEEF8}" destId="{744DC054-FA85-4146-A185-DBF114E53ADB}" srcOrd="0" destOrd="0" presId="urn:microsoft.com/office/officeart/2005/8/layout/hierarchy3"/>
    <dgm:cxn modelId="{CDCD720F-9A7A-4F75-9AEA-79EEE40A6EAA}" type="presOf" srcId="{A1EC19D8-C46D-4685-93E2-2266E7C932DC}" destId="{C69B0BCD-F597-420B-9BDD-536BA2F85D53}" srcOrd="0" destOrd="0" presId="urn:microsoft.com/office/officeart/2005/8/layout/hierarchy3"/>
    <dgm:cxn modelId="{6CEE3816-AF36-4DEA-AED5-2ACB85D1B223}" srcId="{A6ACBB72-25D1-4E63-8097-B1A6C73E1545}" destId="{EA352163-33F1-4029-8E71-A73CAFA8D1C6}" srcOrd="2" destOrd="0" parTransId="{5528AEA3-7A06-4843-A784-BCF900029EE7}" sibTransId="{4FF80706-E251-4C6F-AE0C-FF6FB667940C}"/>
    <dgm:cxn modelId="{FEBBE41F-A95B-414B-86CE-7B909DD2A1A4}" type="presOf" srcId="{0854EB2C-10D7-40E6-B038-B165C01F6995}" destId="{0F0E9EC2-C037-4B2A-823B-B25530384B26}" srcOrd="0" destOrd="0" presId="urn:microsoft.com/office/officeart/2005/8/layout/hierarchy3"/>
    <dgm:cxn modelId="{BCFEAA2C-7C8C-4880-A9EB-8CD3928CE179}" type="presOf" srcId="{EA352163-33F1-4029-8E71-A73CAFA8D1C6}" destId="{5FFE24C1-8EC5-4889-9EAB-9FBD6AD1C82C}" srcOrd="0" destOrd="0" presId="urn:microsoft.com/office/officeart/2005/8/layout/hierarchy3"/>
    <dgm:cxn modelId="{5FE13C35-12BA-4DA9-BF34-566C0C2C70DF}" srcId="{5174EA11-0221-457C-B85E-8820B55CEEF8}" destId="{DDE2F981-1B54-4F31-B94B-9D1903728525}" srcOrd="1" destOrd="0" parTransId="{C7507571-EAEC-4AA0-8833-16E30ABD0681}" sibTransId="{7D920A62-7745-4292-98CF-0CB3F24F49DC}"/>
    <dgm:cxn modelId="{F7DF8341-FF27-460D-BDA4-23AC97A865A9}" srcId="{8D35BC41-0D34-4B23-8A57-7289A27FA018}" destId="{A6ACBB72-25D1-4E63-8097-B1A6C73E1545}" srcOrd="2" destOrd="0" parTransId="{5FD52AF1-6C43-45C2-B814-FDD067D3017F}" sibTransId="{AA7CCA4A-03E8-4A9B-82DA-1071B2A9BE9D}"/>
    <dgm:cxn modelId="{FE6ED362-B945-4907-8A26-DB87FA429563}" type="presOf" srcId="{8D35BC41-0D34-4B23-8A57-7289A27FA018}" destId="{9ED3A7C3-8B94-40F1-8D70-92808FA5F1CA}" srcOrd="0" destOrd="0" presId="urn:microsoft.com/office/officeart/2005/8/layout/hierarchy3"/>
    <dgm:cxn modelId="{9B714B46-8EC1-4C8E-B3CC-531C457CFC16}" type="presOf" srcId="{3BE8C640-89DB-4956-B482-3B3E940F04E3}" destId="{EADC2E3C-9C79-4AAC-A199-EFCFE66F01A2}" srcOrd="0" destOrd="0" presId="urn:microsoft.com/office/officeart/2005/8/layout/hierarchy3"/>
    <dgm:cxn modelId="{C2770F4A-465C-4E01-B6F5-D0C82FAA844B}" type="presOf" srcId="{67FBAD5A-DA2A-49D1-979A-665C72518173}" destId="{AE4945C3-C016-4C2B-BAE8-B7607EDEE94A}" srcOrd="0" destOrd="0" presId="urn:microsoft.com/office/officeart/2005/8/layout/hierarchy3"/>
    <dgm:cxn modelId="{F2E0B16B-1A59-474F-9DF7-DA05404D92EA}" type="presOf" srcId="{DDE2F981-1B54-4F31-B94B-9D1903728525}" destId="{1465508D-5A21-406F-8A7D-D0BFEE3A4B84}" srcOrd="0" destOrd="0" presId="urn:microsoft.com/office/officeart/2005/8/layout/hierarchy3"/>
    <dgm:cxn modelId="{E14B1272-042B-427A-AD30-E6BB6380D861}" srcId="{DBAFDC83-A8D1-4760-991C-C56314C625A5}" destId="{9D042AE9-1F54-4AB3-BB30-336413F4F451}" srcOrd="1" destOrd="0" parTransId="{67FBAD5A-DA2A-49D1-979A-665C72518173}" sibTransId="{A7E88C64-C0DC-48CA-A841-F004BE026B96}"/>
    <dgm:cxn modelId="{02521E53-4D8D-4A82-9071-E7742CF6E295}" type="presOf" srcId="{A6ACBB72-25D1-4E63-8097-B1A6C73E1545}" destId="{1C80B596-1D29-4BE0-9BE9-78832A2A9119}" srcOrd="1" destOrd="0" presId="urn:microsoft.com/office/officeart/2005/8/layout/hierarchy3"/>
    <dgm:cxn modelId="{27924875-13E4-404A-BDE5-09A9742BDDB2}" type="presOf" srcId="{3DD09C13-CB08-4F6D-BE3A-04EF7FA1E427}" destId="{D0D3965F-583A-44BC-8CF8-236EB42331FD}" srcOrd="0" destOrd="0" presId="urn:microsoft.com/office/officeart/2005/8/layout/hierarchy3"/>
    <dgm:cxn modelId="{F5648376-7E88-43A0-9E4F-B6ED5795AB8D}" srcId="{8D35BC41-0D34-4B23-8A57-7289A27FA018}" destId="{DBAFDC83-A8D1-4760-991C-C56314C625A5}" srcOrd="1" destOrd="0" parTransId="{899E1EB1-31EC-4DA2-86BF-FFD9FC385D31}" sibTransId="{02111966-24AE-4B40-9981-050D52E9AF1D}"/>
    <dgm:cxn modelId="{9DA70385-0EFB-47F3-9842-A5B89EE795CC}" type="presOf" srcId="{32697A94-1E7B-45FE-B8C3-932F1B6A4963}" destId="{D0BC674C-F1CA-4C36-BA38-21392767A6E4}" srcOrd="0" destOrd="0" presId="urn:microsoft.com/office/officeart/2005/8/layout/hierarchy3"/>
    <dgm:cxn modelId="{B383BE95-DC7A-45B1-8C04-7BF2F2A83E01}" type="presOf" srcId="{DBAFDC83-A8D1-4760-991C-C56314C625A5}" destId="{C5A94822-A253-4621-9D09-2E77F3BC5DE6}" srcOrd="1" destOrd="0" presId="urn:microsoft.com/office/officeart/2005/8/layout/hierarchy3"/>
    <dgm:cxn modelId="{CC7CB697-3133-4889-91AD-CB2A4FBB3A53}" type="presOf" srcId="{DBAFDC83-A8D1-4760-991C-C56314C625A5}" destId="{552FFEEE-A4A7-4C11-A97E-0AF05C09265E}" srcOrd="0" destOrd="0" presId="urn:microsoft.com/office/officeart/2005/8/layout/hierarchy3"/>
    <dgm:cxn modelId="{C9BE8BA4-DA25-46CA-BCF6-E3413A0DC72A}" type="presOf" srcId="{5528AEA3-7A06-4843-A784-BCF900029EE7}" destId="{5890A21F-E777-4D1B-ACD4-7C752B59DDCF}" srcOrd="0" destOrd="0" presId="urn:microsoft.com/office/officeart/2005/8/layout/hierarchy3"/>
    <dgm:cxn modelId="{5F82D6AB-8CBA-47F9-8B06-AC60D3BB7D8F}" type="presOf" srcId="{8C4CED90-82E6-4951-A0EA-4EAE7B8A83FA}" destId="{FDE9D489-8F1D-4A6C-B326-A8B0D201C508}" srcOrd="0" destOrd="0" presId="urn:microsoft.com/office/officeart/2005/8/layout/hierarchy3"/>
    <dgm:cxn modelId="{CA666EAC-A630-41D5-9624-33206A48A9B3}" srcId="{A6ACBB72-25D1-4E63-8097-B1A6C73E1545}" destId="{3DD09C13-CB08-4F6D-BE3A-04EF7FA1E427}" srcOrd="0" destOrd="0" parTransId="{32697A94-1E7B-45FE-B8C3-932F1B6A4963}" sibTransId="{540F8DB3-9A26-4B20-B4DE-7121440B453B}"/>
    <dgm:cxn modelId="{37F9B9AE-1B6A-4D1B-9AD9-A33866C9FE4E}" type="presOf" srcId="{A6ACBB72-25D1-4E63-8097-B1A6C73E1545}" destId="{09DED612-D6D4-495E-9847-EF33E9688AD5}" srcOrd="0" destOrd="0" presId="urn:microsoft.com/office/officeart/2005/8/layout/hierarchy3"/>
    <dgm:cxn modelId="{033013BD-C89A-4A21-BAC3-5E7D9810A48C}" srcId="{A6ACBB72-25D1-4E63-8097-B1A6C73E1545}" destId="{8C4CED90-82E6-4951-A0EA-4EAE7B8A83FA}" srcOrd="1" destOrd="0" parTransId="{F49F794E-7434-4D5B-B771-FBE5378BD7C8}" sibTransId="{F45D3F47-8E69-47E5-B964-312D7347B15A}"/>
    <dgm:cxn modelId="{D29A73C2-9705-4F8B-A7E2-5A403347DE0A}" type="presOf" srcId="{5174EA11-0221-457C-B85E-8820B55CEEF8}" destId="{2D2F1F58-1648-45B3-97A7-8A66AE2B9AFD}" srcOrd="1" destOrd="0" presId="urn:microsoft.com/office/officeart/2005/8/layout/hierarchy3"/>
    <dgm:cxn modelId="{6E90D0CD-00A7-4A82-A652-3750E148C1C6}" type="presOf" srcId="{41D433CF-E02D-408F-8539-7D9B41AF8264}" destId="{C2BC732B-CAEF-48A0-BC1D-F31D96CE8569}" srcOrd="0" destOrd="0" presId="urn:microsoft.com/office/officeart/2005/8/layout/hierarchy3"/>
    <dgm:cxn modelId="{80BB2BDA-AFF4-42DB-9864-C0B22307497E}" srcId="{5174EA11-0221-457C-B85E-8820B55CEEF8}" destId="{0FBC2033-6B59-4C15-85F4-B8227C6C96B5}" srcOrd="2" destOrd="0" parTransId="{0854EB2C-10D7-40E6-B038-B165C01F6995}" sibTransId="{994254DC-6C0C-4956-8CDF-168514840216}"/>
    <dgm:cxn modelId="{1DC32ADF-6F13-4890-B72E-DC89311C4A55}" type="presOf" srcId="{C7507571-EAEC-4AA0-8833-16E30ABD0681}" destId="{DD36E1CB-A7C3-4A6E-9F84-63F2E98B47CC}" srcOrd="0" destOrd="0" presId="urn:microsoft.com/office/officeart/2005/8/layout/hierarchy3"/>
    <dgm:cxn modelId="{68721FE4-8D31-4F4C-A2CF-BA722DC71A08}" type="presOf" srcId="{FA5A0116-07A4-4451-A813-900B6B578D2E}" destId="{BFF9808B-B1CA-4402-8766-47927E519B4A}" srcOrd="0" destOrd="0" presId="urn:microsoft.com/office/officeart/2005/8/layout/hierarchy3"/>
    <dgm:cxn modelId="{11FD26E4-8430-4B03-B42D-0382E1F37848}" type="presOf" srcId="{9D042AE9-1F54-4AB3-BB30-336413F4F451}" destId="{8D954399-EE16-432F-8245-597BDB5CBECA}" srcOrd="0" destOrd="0" presId="urn:microsoft.com/office/officeart/2005/8/layout/hierarchy3"/>
    <dgm:cxn modelId="{A756E1E9-219C-44E9-ADFD-F31A1FBEE2FB}" srcId="{5174EA11-0221-457C-B85E-8820B55CEEF8}" destId="{FA5A0116-07A4-4451-A813-900B6B578D2E}" srcOrd="0" destOrd="0" parTransId="{A1EC19D8-C46D-4685-93E2-2266E7C932DC}" sibTransId="{24A7521E-5A27-4F9F-A747-A77C6393F3A2}"/>
    <dgm:cxn modelId="{92D39FEE-EAD7-41C7-A26D-BB182BFAD00E}" srcId="{DBAFDC83-A8D1-4760-991C-C56314C625A5}" destId="{3BE8C640-89DB-4956-B482-3B3E940F04E3}" srcOrd="0" destOrd="0" parTransId="{41D433CF-E02D-408F-8539-7D9B41AF8264}" sibTransId="{51DC8E94-41F5-4B12-8EE5-AB29D7A94401}"/>
    <dgm:cxn modelId="{284267FE-5DDB-4E8C-BFB2-392A71611891}" type="presOf" srcId="{0FBC2033-6B59-4C15-85F4-B8227C6C96B5}" destId="{57500D79-5641-49A0-A86B-6ACA43971A14}" srcOrd="0" destOrd="0" presId="urn:microsoft.com/office/officeart/2005/8/layout/hierarchy3"/>
    <dgm:cxn modelId="{E5191766-5D12-4909-AD6E-C46BFDA3A33D}" type="presParOf" srcId="{9ED3A7C3-8B94-40F1-8D70-92808FA5F1CA}" destId="{DE80E6C2-26D2-4F03-A6F1-C7ECD4CCE8F7}" srcOrd="0" destOrd="0" presId="urn:microsoft.com/office/officeart/2005/8/layout/hierarchy3"/>
    <dgm:cxn modelId="{E4869CB6-D276-4DE7-A6D8-5D089B46E196}" type="presParOf" srcId="{DE80E6C2-26D2-4F03-A6F1-C7ECD4CCE8F7}" destId="{32BC151F-020B-4130-B3D1-EC0E69239FFC}" srcOrd="0" destOrd="0" presId="urn:microsoft.com/office/officeart/2005/8/layout/hierarchy3"/>
    <dgm:cxn modelId="{C78D0ACF-0D9E-4075-B2D5-61322102B46C}" type="presParOf" srcId="{32BC151F-020B-4130-B3D1-EC0E69239FFC}" destId="{744DC054-FA85-4146-A185-DBF114E53ADB}" srcOrd="0" destOrd="0" presId="urn:microsoft.com/office/officeart/2005/8/layout/hierarchy3"/>
    <dgm:cxn modelId="{49CCDDB3-04B2-4F16-8501-42E5807B999A}" type="presParOf" srcId="{32BC151F-020B-4130-B3D1-EC0E69239FFC}" destId="{2D2F1F58-1648-45B3-97A7-8A66AE2B9AFD}" srcOrd="1" destOrd="0" presId="urn:microsoft.com/office/officeart/2005/8/layout/hierarchy3"/>
    <dgm:cxn modelId="{3B75CA84-C719-483D-BCC4-D5C8F8725806}" type="presParOf" srcId="{DE80E6C2-26D2-4F03-A6F1-C7ECD4CCE8F7}" destId="{9BA35EB4-F317-4CC6-A4D8-B3680E7CB338}" srcOrd="1" destOrd="0" presId="urn:microsoft.com/office/officeart/2005/8/layout/hierarchy3"/>
    <dgm:cxn modelId="{499371D2-6C60-4540-907C-FAB255E96CC5}" type="presParOf" srcId="{9BA35EB4-F317-4CC6-A4D8-B3680E7CB338}" destId="{C69B0BCD-F597-420B-9BDD-536BA2F85D53}" srcOrd="0" destOrd="0" presId="urn:microsoft.com/office/officeart/2005/8/layout/hierarchy3"/>
    <dgm:cxn modelId="{834B2FA2-92F1-4AA7-948D-A7C8BE219A51}" type="presParOf" srcId="{9BA35EB4-F317-4CC6-A4D8-B3680E7CB338}" destId="{BFF9808B-B1CA-4402-8766-47927E519B4A}" srcOrd="1" destOrd="0" presId="urn:microsoft.com/office/officeart/2005/8/layout/hierarchy3"/>
    <dgm:cxn modelId="{D674CC5C-24AB-4F8F-A6BC-EC3FB54609B0}" type="presParOf" srcId="{9BA35EB4-F317-4CC6-A4D8-B3680E7CB338}" destId="{DD36E1CB-A7C3-4A6E-9F84-63F2E98B47CC}" srcOrd="2" destOrd="0" presId="urn:microsoft.com/office/officeart/2005/8/layout/hierarchy3"/>
    <dgm:cxn modelId="{9779C016-4961-41DE-A5E9-91CD81CF60B7}" type="presParOf" srcId="{9BA35EB4-F317-4CC6-A4D8-B3680E7CB338}" destId="{1465508D-5A21-406F-8A7D-D0BFEE3A4B84}" srcOrd="3" destOrd="0" presId="urn:microsoft.com/office/officeart/2005/8/layout/hierarchy3"/>
    <dgm:cxn modelId="{E1E05757-5F33-4D7E-9D97-7B55A9193DF6}" type="presParOf" srcId="{9BA35EB4-F317-4CC6-A4D8-B3680E7CB338}" destId="{0F0E9EC2-C037-4B2A-823B-B25530384B26}" srcOrd="4" destOrd="0" presId="urn:microsoft.com/office/officeart/2005/8/layout/hierarchy3"/>
    <dgm:cxn modelId="{4E597AFB-2388-4BF5-989D-B5A81C2D10BE}" type="presParOf" srcId="{9BA35EB4-F317-4CC6-A4D8-B3680E7CB338}" destId="{57500D79-5641-49A0-A86B-6ACA43971A14}" srcOrd="5" destOrd="0" presId="urn:microsoft.com/office/officeart/2005/8/layout/hierarchy3"/>
    <dgm:cxn modelId="{3604BF66-75D1-44A1-A235-903AB7692285}" type="presParOf" srcId="{9ED3A7C3-8B94-40F1-8D70-92808FA5F1CA}" destId="{50A8B1FB-F7B8-462C-8122-C6081D683655}" srcOrd="1" destOrd="0" presId="urn:microsoft.com/office/officeart/2005/8/layout/hierarchy3"/>
    <dgm:cxn modelId="{0A0AE36A-97EE-4DF4-8413-BE11B668EAB6}" type="presParOf" srcId="{50A8B1FB-F7B8-462C-8122-C6081D683655}" destId="{56D5224A-9259-4B7A-AA35-76AF6E7B6C05}" srcOrd="0" destOrd="0" presId="urn:microsoft.com/office/officeart/2005/8/layout/hierarchy3"/>
    <dgm:cxn modelId="{0895246B-7E86-4B9E-BB7D-0AC6F3BABF3B}" type="presParOf" srcId="{56D5224A-9259-4B7A-AA35-76AF6E7B6C05}" destId="{552FFEEE-A4A7-4C11-A97E-0AF05C09265E}" srcOrd="0" destOrd="0" presId="urn:microsoft.com/office/officeart/2005/8/layout/hierarchy3"/>
    <dgm:cxn modelId="{A3DC03E5-6370-4657-97A2-8325CD40C0E9}" type="presParOf" srcId="{56D5224A-9259-4B7A-AA35-76AF6E7B6C05}" destId="{C5A94822-A253-4621-9D09-2E77F3BC5DE6}" srcOrd="1" destOrd="0" presId="urn:microsoft.com/office/officeart/2005/8/layout/hierarchy3"/>
    <dgm:cxn modelId="{9ED2FDFC-45B7-4F2C-B174-76552074C341}" type="presParOf" srcId="{50A8B1FB-F7B8-462C-8122-C6081D683655}" destId="{0483B83D-BFCC-4790-B5E6-293AFA21DEB5}" srcOrd="1" destOrd="0" presId="urn:microsoft.com/office/officeart/2005/8/layout/hierarchy3"/>
    <dgm:cxn modelId="{C0A5507D-0A73-42AC-A8AA-97DDF4A9EC82}" type="presParOf" srcId="{0483B83D-BFCC-4790-B5E6-293AFA21DEB5}" destId="{C2BC732B-CAEF-48A0-BC1D-F31D96CE8569}" srcOrd="0" destOrd="0" presId="urn:microsoft.com/office/officeart/2005/8/layout/hierarchy3"/>
    <dgm:cxn modelId="{D7CAE3D1-3760-47A3-9E4E-6E681874F0D1}" type="presParOf" srcId="{0483B83D-BFCC-4790-B5E6-293AFA21DEB5}" destId="{EADC2E3C-9C79-4AAC-A199-EFCFE66F01A2}" srcOrd="1" destOrd="0" presId="urn:microsoft.com/office/officeart/2005/8/layout/hierarchy3"/>
    <dgm:cxn modelId="{1ECCE64D-C741-46B7-A79C-7A4D04FAFEFF}" type="presParOf" srcId="{0483B83D-BFCC-4790-B5E6-293AFA21DEB5}" destId="{AE4945C3-C016-4C2B-BAE8-B7607EDEE94A}" srcOrd="2" destOrd="0" presId="urn:microsoft.com/office/officeart/2005/8/layout/hierarchy3"/>
    <dgm:cxn modelId="{43591EA5-03D9-4893-A340-DA5153881321}" type="presParOf" srcId="{0483B83D-BFCC-4790-B5E6-293AFA21DEB5}" destId="{8D954399-EE16-432F-8245-597BDB5CBECA}" srcOrd="3" destOrd="0" presId="urn:microsoft.com/office/officeart/2005/8/layout/hierarchy3"/>
    <dgm:cxn modelId="{68BCAEDA-71E7-4592-875B-DF87281B9F16}" type="presParOf" srcId="{9ED3A7C3-8B94-40F1-8D70-92808FA5F1CA}" destId="{F5536EF2-21E5-4F1F-BDC2-15C82C0FB02A}" srcOrd="2" destOrd="0" presId="urn:microsoft.com/office/officeart/2005/8/layout/hierarchy3"/>
    <dgm:cxn modelId="{2AC7DC3A-2EE4-4749-8A8B-A659BFD47057}" type="presParOf" srcId="{F5536EF2-21E5-4F1F-BDC2-15C82C0FB02A}" destId="{A66AF38D-1299-403D-887F-F855F4BB2D28}" srcOrd="0" destOrd="0" presId="urn:microsoft.com/office/officeart/2005/8/layout/hierarchy3"/>
    <dgm:cxn modelId="{18D00878-271E-4B82-ACA8-E0B8CE27645D}" type="presParOf" srcId="{A66AF38D-1299-403D-887F-F855F4BB2D28}" destId="{09DED612-D6D4-495E-9847-EF33E9688AD5}" srcOrd="0" destOrd="0" presId="urn:microsoft.com/office/officeart/2005/8/layout/hierarchy3"/>
    <dgm:cxn modelId="{EF80E735-2029-45A4-B4E0-7AE4B8515C59}" type="presParOf" srcId="{A66AF38D-1299-403D-887F-F855F4BB2D28}" destId="{1C80B596-1D29-4BE0-9BE9-78832A2A9119}" srcOrd="1" destOrd="0" presId="urn:microsoft.com/office/officeart/2005/8/layout/hierarchy3"/>
    <dgm:cxn modelId="{C7B63713-21CC-4352-A59B-F78734535275}" type="presParOf" srcId="{F5536EF2-21E5-4F1F-BDC2-15C82C0FB02A}" destId="{4111075C-C7E4-4AB9-ADE7-D76914AEF488}" srcOrd="1" destOrd="0" presId="urn:microsoft.com/office/officeart/2005/8/layout/hierarchy3"/>
    <dgm:cxn modelId="{4ECEF7DE-C9AB-4AF9-8455-05C26A1DB4DE}" type="presParOf" srcId="{4111075C-C7E4-4AB9-ADE7-D76914AEF488}" destId="{D0BC674C-F1CA-4C36-BA38-21392767A6E4}" srcOrd="0" destOrd="0" presId="urn:microsoft.com/office/officeart/2005/8/layout/hierarchy3"/>
    <dgm:cxn modelId="{01920EBE-9C95-409C-ABFD-98E859791178}" type="presParOf" srcId="{4111075C-C7E4-4AB9-ADE7-D76914AEF488}" destId="{D0D3965F-583A-44BC-8CF8-236EB42331FD}" srcOrd="1" destOrd="0" presId="urn:microsoft.com/office/officeart/2005/8/layout/hierarchy3"/>
    <dgm:cxn modelId="{E6E8EAF1-EBE5-4A0F-844F-D07C13BF6A45}" type="presParOf" srcId="{4111075C-C7E4-4AB9-ADE7-D76914AEF488}" destId="{9D465CCD-A4DD-49EF-B709-E316D4778CE6}" srcOrd="2" destOrd="0" presId="urn:microsoft.com/office/officeart/2005/8/layout/hierarchy3"/>
    <dgm:cxn modelId="{24DEB3DE-2C96-4A81-A544-CD5699626AA8}" type="presParOf" srcId="{4111075C-C7E4-4AB9-ADE7-D76914AEF488}" destId="{FDE9D489-8F1D-4A6C-B326-A8B0D201C508}" srcOrd="3" destOrd="0" presId="urn:microsoft.com/office/officeart/2005/8/layout/hierarchy3"/>
    <dgm:cxn modelId="{D61BE713-647E-4291-A99C-463A1DF8A2ED}" type="presParOf" srcId="{4111075C-C7E4-4AB9-ADE7-D76914AEF488}" destId="{5890A21F-E777-4D1B-ACD4-7C752B59DDCF}" srcOrd="4" destOrd="0" presId="urn:microsoft.com/office/officeart/2005/8/layout/hierarchy3"/>
    <dgm:cxn modelId="{BBEBD751-D4B3-40D8-8AFD-D379EADAEEEB}" type="presParOf" srcId="{4111075C-C7E4-4AB9-ADE7-D76914AEF488}" destId="{5FFE24C1-8EC5-4889-9EAB-9FBD6AD1C82C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D35BC41-0D34-4B23-8A57-7289A27FA018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74EA11-0221-457C-B85E-8820B55CEEF8}">
      <dgm:prSet phldrT="[Text]"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3.1 Execute Customer Service in a Social World </a:t>
          </a:r>
        </a:p>
      </dgm:t>
    </dgm:pt>
    <dgm:pt modelId="{E6D4BE8A-C172-43F1-A569-BB05F5984058}" type="parTrans" cxnId="{9213F102-C0F0-40FD-9C6C-B2093B3377E7}">
      <dgm:prSet/>
      <dgm:spPr/>
      <dgm:t>
        <a:bodyPr/>
        <a:lstStyle/>
        <a:p>
          <a:endParaRPr lang="en-US"/>
        </a:p>
      </dgm:t>
    </dgm:pt>
    <dgm:pt modelId="{1F64D683-0436-4146-862B-FB8FE2815CBE}" type="sibTrans" cxnId="{9213F102-C0F0-40FD-9C6C-B2093B3377E7}">
      <dgm:prSet/>
      <dgm:spPr/>
      <dgm:t>
        <a:bodyPr/>
        <a:lstStyle/>
        <a:p>
          <a:endParaRPr lang="en-US"/>
        </a:p>
      </dgm:t>
    </dgm:pt>
    <dgm:pt modelId="{FA5A0116-07A4-4451-A813-900B6B578D2E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Leverage social for different service types</a:t>
          </a:r>
        </a:p>
      </dgm:t>
    </dgm:pt>
    <dgm:pt modelId="{A1EC19D8-C46D-4685-93E2-2266E7C932DC}" type="parTrans" cxnId="{A756E1E9-219C-44E9-ADFD-F31A1FBEE2FB}">
      <dgm:prSet/>
      <dgm:spPr/>
      <dgm:t>
        <a:bodyPr/>
        <a:lstStyle/>
        <a:p>
          <a:endParaRPr lang="en-US"/>
        </a:p>
      </dgm:t>
    </dgm:pt>
    <dgm:pt modelId="{24A7521E-5A27-4F9F-A747-A77C6393F3A2}" type="sibTrans" cxnId="{A756E1E9-219C-44E9-ADFD-F31A1FBEE2FB}">
      <dgm:prSet/>
      <dgm:spPr/>
      <dgm:t>
        <a:bodyPr/>
        <a:lstStyle/>
        <a:p>
          <a:endParaRPr lang="en-US"/>
        </a:p>
      </dgm:t>
    </dgm:pt>
    <dgm:pt modelId="{DDE2F981-1B54-4F31-B94B-9D1903728525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Examine different use cases for social media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gm:t>
    </dgm:pt>
    <dgm:pt modelId="{C7507571-EAEC-4AA0-8833-16E30ABD0681}" type="parTrans" cxnId="{5FE13C35-12BA-4DA9-BF34-566C0C2C70DF}">
      <dgm:prSet/>
      <dgm:spPr/>
      <dgm:t>
        <a:bodyPr/>
        <a:lstStyle/>
        <a:p>
          <a:endParaRPr lang="en-US"/>
        </a:p>
      </dgm:t>
    </dgm:pt>
    <dgm:pt modelId="{7D920A62-7745-4292-98CF-0CB3F24F49DC}" type="sibTrans" cxnId="{5FE13C35-12BA-4DA9-BF34-566C0C2C70DF}">
      <dgm:prSet/>
      <dgm:spPr/>
      <dgm:t>
        <a:bodyPr/>
        <a:lstStyle/>
        <a:p>
          <a:endParaRPr lang="en-US"/>
        </a:p>
      </dgm:t>
    </dgm:pt>
    <dgm:pt modelId="{DBAFDC83-A8D1-4760-991C-C56314C625A5}">
      <dgm:prSet phldrT="[Text]"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3.2 Incorporate Social Media Into Customer-Initiated Service</a:t>
          </a:r>
        </a:p>
      </dgm:t>
    </dgm:pt>
    <dgm:pt modelId="{899E1EB1-31EC-4DA2-86BF-FFD9FC385D31}" type="parTrans" cxnId="{F5648376-7E88-43A0-9E4F-B6ED5795AB8D}">
      <dgm:prSet/>
      <dgm:spPr/>
      <dgm:t>
        <a:bodyPr/>
        <a:lstStyle/>
        <a:p>
          <a:endParaRPr lang="en-US"/>
        </a:p>
      </dgm:t>
    </dgm:pt>
    <dgm:pt modelId="{02111966-24AE-4B40-9981-050D52E9AF1D}" type="sibTrans" cxnId="{F5648376-7E88-43A0-9E4F-B6ED5795AB8D}">
      <dgm:prSet/>
      <dgm:spPr/>
      <dgm:t>
        <a:bodyPr/>
        <a:lstStyle/>
        <a:p>
          <a:endParaRPr lang="en-US"/>
        </a:p>
      </dgm:t>
    </dgm:pt>
    <dgm:pt modelId="{3BE8C640-89DB-4956-B482-3B3E940F04E3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Improve customer-initiated service</a:t>
          </a:r>
        </a:p>
      </dgm:t>
    </dgm:pt>
    <dgm:pt modelId="{41D433CF-E02D-408F-8539-7D9B41AF8264}" type="parTrans" cxnId="{92D39FEE-EAD7-41C7-A26D-BB182BFAD00E}">
      <dgm:prSet/>
      <dgm:spPr/>
      <dgm:t>
        <a:bodyPr/>
        <a:lstStyle/>
        <a:p>
          <a:endParaRPr lang="en-US"/>
        </a:p>
      </dgm:t>
    </dgm:pt>
    <dgm:pt modelId="{51DC8E94-41F5-4B12-8EE5-AB29D7A94401}" type="sibTrans" cxnId="{92D39FEE-EAD7-41C7-A26D-BB182BFAD00E}">
      <dgm:prSet/>
      <dgm:spPr/>
      <dgm:t>
        <a:bodyPr/>
        <a:lstStyle/>
        <a:p>
          <a:endParaRPr lang="en-US"/>
        </a:p>
      </dgm:t>
    </dgm:pt>
    <dgm:pt modelId="{AFBAEF93-5C86-44AE-980B-D65334CC8B35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Determine escalation policies and rules</a:t>
          </a:r>
        </a:p>
      </dgm:t>
    </dgm:pt>
    <dgm:pt modelId="{0E83EA96-FF0B-4293-A66C-2A0E93C7BA40}" type="parTrans" cxnId="{4B9EF541-C618-4E01-B9D7-F906E0A78C07}">
      <dgm:prSet/>
      <dgm:spPr/>
      <dgm:t>
        <a:bodyPr/>
        <a:lstStyle/>
        <a:p>
          <a:endParaRPr lang="en-US"/>
        </a:p>
      </dgm:t>
    </dgm:pt>
    <dgm:pt modelId="{41B0A898-B49C-41D7-9E5A-43C7AC8C1BE7}" type="sibTrans" cxnId="{4B9EF541-C618-4E01-B9D7-F906E0A78C07}">
      <dgm:prSet/>
      <dgm:spPr/>
      <dgm:t>
        <a:bodyPr/>
        <a:lstStyle/>
        <a:p>
          <a:endParaRPr lang="en-US"/>
        </a:p>
      </dgm:t>
    </dgm:pt>
    <dgm:pt modelId="{0FBC2033-6B59-4C15-85F4-B8227C6C96B5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Gauge current service maturity for social media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gm:t>
    </dgm:pt>
    <dgm:pt modelId="{0854EB2C-10D7-40E6-B038-B165C01F6995}" type="parTrans" cxnId="{80BB2BDA-AFF4-42DB-9864-C0B22307497E}">
      <dgm:prSet/>
      <dgm:spPr/>
      <dgm:t>
        <a:bodyPr/>
        <a:lstStyle/>
        <a:p>
          <a:endParaRPr lang="en-US"/>
        </a:p>
      </dgm:t>
    </dgm:pt>
    <dgm:pt modelId="{994254DC-6C0C-4956-8CDF-168514840216}" type="sibTrans" cxnId="{80BB2BDA-AFF4-42DB-9864-C0B22307497E}">
      <dgm:prSet/>
      <dgm:spPr/>
      <dgm:t>
        <a:bodyPr/>
        <a:lstStyle/>
        <a:p>
          <a:endParaRPr lang="en-US"/>
        </a:p>
      </dgm:t>
    </dgm:pt>
    <dgm:pt modelId="{9D042AE9-1F54-4AB3-BB30-336413F4F451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Build a response plan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gm:t>
    </dgm:pt>
    <dgm:pt modelId="{67FBAD5A-DA2A-49D1-979A-665C72518173}" type="parTrans" cxnId="{E14B1272-042B-427A-AD30-E6BB6380D861}">
      <dgm:prSet/>
      <dgm:spPr/>
      <dgm:t>
        <a:bodyPr/>
        <a:lstStyle/>
        <a:p>
          <a:endParaRPr lang="en-US"/>
        </a:p>
      </dgm:t>
    </dgm:pt>
    <dgm:pt modelId="{A7E88C64-C0DC-48CA-A841-F004BE026B96}" type="sibTrans" cxnId="{E14B1272-042B-427A-AD30-E6BB6380D861}">
      <dgm:prSet/>
      <dgm:spPr/>
      <dgm:t>
        <a:bodyPr/>
        <a:lstStyle/>
        <a:p>
          <a:endParaRPr lang="en-US"/>
        </a:p>
      </dgm:t>
    </dgm:pt>
    <dgm:pt modelId="{A6ACBB72-25D1-4E63-8097-B1A6C73E1545}">
      <dgm:prSet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3.3 Scan the Social Cloud for Proactive Service Opportunities</a:t>
          </a:r>
        </a:p>
      </dgm:t>
    </dgm:pt>
    <dgm:pt modelId="{5FD52AF1-6C43-45C2-B814-FDD067D3017F}" type="parTrans" cxnId="{F7DF8341-FF27-460D-BDA4-23AC97A865A9}">
      <dgm:prSet/>
      <dgm:spPr/>
      <dgm:t>
        <a:bodyPr/>
        <a:lstStyle/>
        <a:p>
          <a:endParaRPr lang="en-US"/>
        </a:p>
      </dgm:t>
    </dgm:pt>
    <dgm:pt modelId="{AA7CCA4A-03E8-4A9B-82DA-1071B2A9BE9D}" type="sibTrans" cxnId="{F7DF8341-FF27-460D-BDA4-23AC97A865A9}">
      <dgm:prSet/>
      <dgm:spPr/>
      <dgm:t>
        <a:bodyPr/>
        <a:lstStyle/>
        <a:p>
          <a:endParaRPr lang="en-US"/>
        </a:p>
      </dgm:t>
    </dgm:pt>
    <dgm:pt modelId="{8C4CED90-82E6-4951-A0EA-4EAE7B8A83FA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Determine keywords and service coverage </a:t>
          </a:r>
        </a:p>
      </dgm:t>
    </dgm:pt>
    <dgm:pt modelId="{F49F794E-7434-4D5B-B771-FBE5378BD7C8}" type="parTrans" cxnId="{033013BD-C89A-4A21-BAC3-5E7D9810A48C}">
      <dgm:prSet/>
      <dgm:spPr/>
      <dgm:t>
        <a:bodyPr/>
        <a:lstStyle/>
        <a:p>
          <a:endParaRPr lang="en-US"/>
        </a:p>
      </dgm:t>
    </dgm:pt>
    <dgm:pt modelId="{F45D3F47-8E69-47E5-B964-312D7347B15A}" type="sibTrans" cxnId="{033013BD-C89A-4A21-BAC3-5E7D9810A48C}">
      <dgm:prSet/>
      <dgm:spPr/>
      <dgm:t>
        <a:bodyPr/>
        <a:lstStyle/>
        <a:p>
          <a:endParaRPr lang="en-US"/>
        </a:p>
      </dgm:t>
    </dgm:pt>
    <dgm:pt modelId="{3DD09C13-CB08-4F6D-BE3A-04EF7FA1E427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Take advantage of proactive service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gm:t>
    </dgm:pt>
    <dgm:pt modelId="{32697A94-1E7B-45FE-B8C3-932F1B6A4963}" type="parTrans" cxnId="{CA666EAC-A630-41D5-9624-33206A48A9B3}">
      <dgm:prSet/>
      <dgm:spPr/>
      <dgm:t>
        <a:bodyPr/>
        <a:lstStyle/>
        <a:p>
          <a:endParaRPr lang="en-US"/>
        </a:p>
      </dgm:t>
    </dgm:pt>
    <dgm:pt modelId="{540F8DB3-9A26-4B20-B4DE-7121440B453B}" type="sibTrans" cxnId="{CA666EAC-A630-41D5-9624-33206A48A9B3}">
      <dgm:prSet/>
      <dgm:spPr/>
      <dgm:t>
        <a:bodyPr/>
        <a:lstStyle/>
        <a:p>
          <a:endParaRPr lang="en-US"/>
        </a:p>
      </dgm:t>
    </dgm:pt>
    <dgm:pt modelId="{EA352163-33F1-4029-8E71-A73CAFA8D1C6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Map proactive CS workflows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gm:t>
    </dgm:pt>
    <dgm:pt modelId="{5528AEA3-7A06-4843-A784-BCF900029EE7}" type="parTrans" cxnId="{6CEE3816-AF36-4DEA-AED5-2ACB85D1B223}">
      <dgm:prSet/>
      <dgm:spPr/>
      <dgm:t>
        <a:bodyPr/>
        <a:lstStyle/>
        <a:p>
          <a:endParaRPr lang="en-US"/>
        </a:p>
      </dgm:t>
    </dgm:pt>
    <dgm:pt modelId="{4FF80706-E251-4C6F-AE0C-FF6FB667940C}" type="sibTrans" cxnId="{6CEE3816-AF36-4DEA-AED5-2ACB85D1B223}">
      <dgm:prSet/>
      <dgm:spPr/>
      <dgm:t>
        <a:bodyPr/>
        <a:lstStyle/>
        <a:p>
          <a:endParaRPr lang="en-US"/>
        </a:p>
      </dgm:t>
    </dgm:pt>
    <dgm:pt modelId="{FF11D734-E8F8-4491-AE74-CCC0A87A38B6}">
      <dgm:prSet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3.4 Help Your Customers Help </a:t>
          </a:r>
          <a:b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</a:b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Each Other</a:t>
          </a:r>
        </a:p>
      </dgm:t>
    </dgm:pt>
    <dgm:pt modelId="{03D96186-5C8E-4A12-98BC-7BE6C53071F4}" type="parTrans" cxnId="{B030146F-0F47-4ACF-9D4A-BA9D9DA414A9}">
      <dgm:prSet/>
      <dgm:spPr/>
      <dgm:t>
        <a:bodyPr/>
        <a:lstStyle/>
        <a:p>
          <a:endParaRPr lang="en-US"/>
        </a:p>
      </dgm:t>
    </dgm:pt>
    <dgm:pt modelId="{D37FD03D-106E-4C99-9B95-4F93714449C5}" type="sibTrans" cxnId="{B030146F-0F47-4ACF-9D4A-BA9D9DA414A9}">
      <dgm:prSet/>
      <dgm:spPr/>
      <dgm:t>
        <a:bodyPr/>
        <a:lstStyle/>
        <a:p>
          <a:endParaRPr lang="en-US"/>
        </a:p>
      </dgm:t>
    </dgm:pt>
    <dgm:pt modelId="{AD4345B6-3FEE-4818-B94A-E48CB0342213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Set your </a:t>
          </a: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peer-to-peer</a:t>
          </a: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 use case scenarios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gm:t>
    </dgm:pt>
    <dgm:pt modelId="{F91485AB-AB79-437C-A0A5-3D278ABFF23E}" type="parTrans" cxnId="{30E31008-2EE5-466D-BA69-F4DD9CCD9FA3}">
      <dgm:prSet/>
      <dgm:spPr/>
      <dgm:t>
        <a:bodyPr/>
        <a:lstStyle/>
        <a:p>
          <a:endParaRPr lang="en-US"/>
        </a:p>
      </dgm:t>
    </dgm:pt>
    <dgm:pt modelId="{5A745073-362A-4987-9A41-BDD938AF90A9}" type="sibTrans" cxnId="{30E31008-2EE5-466D-BA69-F4DD9CCD9FA3}">
      <dgm:prSet/>
      <dgm:spPr/>
      <dgm:t>
        <a:bodyPr/>
        <a:lstStyle/>
        <a:p>
          <a:endParaRPr lang="en-US"/>
        </a:p>
      </dgm:t>
    </dgm:pt>
    <dgm:pt modelId="{03D2477B-E186-4C9F-B62D-2322970D86F7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Rewards and recognition for </a:t>
          </a: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peer-to-peer </a:t>
          </a:r>
        </a:p>
      </dgm:t>
    </dgm:pt>
    <dgm:pt modelId="{8A085C73-7685-4C6A-92B0-97A853D2F08F}" type="parTrans" cxnId="{28386E0D-9CF2-449A-B1F3-24A3820BA314}">
      <dgm:prSet/>
      <dgm:spPr/>
      <dgm:t>
        <a:bodyPr/>
        <a:lstStyle/>
        <a:p>
          <a:endParaRPr lang="en-US"/>
        </a:p>
      </dgm:t>
    </dgm:pt>
    <dgm:pt modelId="{5CEB3212-0CAF-45D5-BA07-843A2940E1B9}" type="sibTrans" cxnId="{28386E0D-9CF2-449A-B1F3-24A3820BA314}">
      <dgm:prSet/>
      <dgm:spPr/>
      <dgm:t>
        <a:bodyPr/>
        <a:lstStyle/>
        <a:p>
          <a:endParaRPr lang="en-US"/>
        </a:p>
      </dgm:t>
    </dgm:pt>
    <dgm:pt modelId="{A0C91D4E-5D91-446C-A139-8DC71E7BFB2D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Use peer-to-peer support to manage costs</a:t>
          </a:r>
        </a:p>
      </dgm:t>
    </dgm:pt>
    <dgm:pt modelId="{CA9ACF51-197E-4679-B618-A3E95B974597}" type="parTrans" cxnId="{B3ADE52C-D497-4E01-BB6E-EFBB735C1920}">
      <dgm:prSet/>
      <dgm:spPr/>
      <dgm:t>
        <a:bodyPr/>
        <a:lstStyle/>
        <a:p>
          <a:endParaRPr lang="en-US"/>
        </a:p>
      </dgm:t>
    </dgm:pt>
    <dgm:pt modelId="{77BB9DB4-0E4E-4E5B-986C-89191C49B7A1}" type="sibTrans" cxnId="{B3ADE52C-D497-4E01-BB6E-EFBB735C1920}">
      <dgm:prSet/>
      <dgm:spPr/>
      <dgm:t>
        <a:bodyPr/>
        <a:lstStyle/>
        <a:p>
          <a:endParaRPr lang="en-US"/>
        </a:p>
      </dgm:t>
    </dgm:pt>
    <dgm:pt modelId="{BECCBC11-A3D9-4488-8C12-E837249DD324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Promote your customer-initiated social media service </a:t>
          </a:r>
        </a:p>
      </dgm:t>
    </dgm:pt>
    <dgm:pt modelId="{6333F2E2-2F05-4020-946F-80CA5EF3211D}" type="parTrans" cxnId="{F032BD8A-F1FB-4A4F-B42D-CA45E52CAF2A}">
      <dgm:prSet/>
      <dgm:spPr/>
      <dgm:t>
        <a:bodyPr/>
        <a:lstStyle/>
        <a:p>
          <a:endParaRPr lang="en-US"/>
        </a:p>
      </dgm:t>
    </dgm:pt>
    <dgm:pt modelId="{E150C9A3-246F-464A-8BBD-FB4AF54920E0}" type="sibTrans" cxnId="{F032BD8A-F1FB-4A4F-B42D-CA45E52CAF2A}">
      <dgm:prSet/>
      <dgm:spPr/>
      <dgm:t>
        <a:bodyPr/>
        <a:lstStyle/>
        <a:p>
          <a:endParaRPr lang="en-US"/>
        </a:p>
      </dgm:t>
    </dgm:pt>
    <dgm:pt modelId="{1188FA1D-8847-4C7E-A90E-DA49E9087AC6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Train customer service reps on social media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gm:t>
    </dgm:pt>
    <dgm:pt modelId="{2FCB4297-4A85-46BA-907E-F34FEA50CDC2}" type="parTrans" cxnId="{76495A43-CBA6-4126-A387-C177482D23C4}">
      <dgm:prSet/>
      <dgm:spPr/>
      <dgm:t>
        <a:bodyPr/>
        <a:lstStyle/>
        <a:p>
          <a:endParaRPr lang="en-US"/>
        </a:p>
      </dgm:t>
    </dgm:pt>
    <dgm:pt modelId="{74A8E5B5-5354-4DD8-B69F-B9534DED6E3F}" type="sibTrans" cxnId="{76495A43-CBA6-4126-A387-C177482D23C4}">
      <dgm:prSet/>
      <dgm:spPr/>
      <dgm:t>
        <a:bodyPr/>
        <a:lstStyle/>
        <a:p>
          <a:endParaRPr lang="en-US"/>
        </a:p>
      </dgm:t>
    </dgm:pt>
    <dgm:pt modelId="{6D900BA1-5EF3-41D1-91C0-49CA74AF7531}">
      <dgm:prSet custT="1"/>
      <dgm:spPr/>
      <dgm:t>
        <a:bodyPr/>
        <a:lstStyle/>
        <a:p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Set a policy for CSKM</a:t>
          </a:r>
        </a:p>
      </dgm:t>
    </dgm:pt>
    <dgm:pt modelId="{2B9BA7EF-F6EE-4384-9F0C-34243AB9B48C}" type="parTrans" cxnId="{41ACCE25-BAFB-4664-8444-F171E157681E}">
      <dgm:prSet/>
      <dgm:spPr/>
      <dgm:t>
        <a:bodyPr/>
        <a:lstStyle/>
        <a:p>
          <a:endParaRPr lang="en-US"/>
        </a:p>
      </dgm:t>
    </dgm:pt>
    <dgm:pt modelId="{E8CD0023-CF54-4C6C-9330-68B2F44915BC}" type="sibTrans" cxnId="{41ACCE25-BAFB-4664-8444-F171E157681E}">
      <dgm:prSet/>
      <dgm:spPr/>
      <dgm:t>
        <a:bodyPr/>
        <a:lstStyle/>
        <a:p>
          <a:endParaRPr lang="en-US"/>
        </a:p>
      </dgm:t>
    </dgm:pt>
    <dgm:pt modelId="{9ED3A7C3-8B94-40F1-8D70-92808FA5F1CA}" type="pres">
      <dgm:prSet presAssocID="{8D35BC41-0D34-4B23-8A57-7289A27FA01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E80E6C2-26D2-4F03-A6F1-C7ECD4CCE8F7}" type="pres">
      <dgm:prSet presAssocID="{5174EA11-0221-457C-B85E-8820B55CEEF8}" presName="root" presStyleCnt="0"/>
      <dgm:spPr/>
    </dgm:pt>
    <dgm:pt modelId="{32BC151F-020B-4130-B3D1-EC0E69239FFC}" type="pres">
      <dgm:prSet presAssocID="{5174EA11-0221-457C-B85E-8820B55CEEF8}" presName="rootComposite" presStyleCnt="0"/>
      <dgm:spPr/>
    </dgm:pt>
    <dgm:pt modelId="{744DC054-FA85-4146-A185-DBF114E53ADB}" type="pres">
      <dgm:prSet presAssocID="{5174EA11-0221-457C-B85E-8820B55CEEF8}" presName="rootText" presStyleLbl="node1" presStyleIdx="0" presStyleCnt="4"/>
      <dgm:spPr/>
    </dgm:pt>
    <dgm:pt modelId="{2D2F1F58-1648-45B3-97A7-8A66AE2B9AFD}" type="pres">
      <dgm:prSet presAssocID="{5174EA11-0221-457C-B85E-8820B55CEEF8}" presName="rootConnector" presStyleLbl="node1" presStyleIdx="0" presStyleCnt="4"/>
      <dgm:spPr/>
    </dgm:pt>
    <dgm:pt modelId="{9BA35EB4-F317-4CC6-A4D8-B3680E7CB338}" type="pres">
      <dgm:prSet presAssocID="{5174EA11-0221-457C-B85E-8820B55CEEF8}" presName="childShape" presStyleCnt="0"/>
      <dgm:spPr/>
    </dgm:pt>
    <dgm:pt modelId="{C69B0BCD-F597-420B-9BDD-536BA2F85D53}" type="pres">
      <dgm:prSet presAssocID="{A1EC19D8-C46D-4685-93E2-2266E7C932DC}" presName="Name13" presStyleLbl="parChTrans1D2" presStyleIdx="0" presStyleCnt="15"/>
      <dgm:spPr/>
    </dgm:pt>
    <dgm:pt modelId="{BFF9808B-B1CA-4402-8766-47927E519B4A}" type="pres">
      <dgm:prSet presAssocID="{FA5A0116-07A4-4451-A813-900B6B578D2E}" presName="childText" presStyleLbl="bgAcc1" presStyleIdx="0" presStyleCnt="15">
        <dgm:presLayoutVars>
          <dgm:bulletEnabled val="1"/>
        </dgm:presLayoutVars>
      </dgm:prSet>
      <dgm:spPr/>
    </dgm:pt>
    <dgm:pt modelId="{DD36E1CB-A7C3-4A6E-9F84-63F2E98B47CC}" type="pres">
      <dgm:prSet presAssocID="{C7507571-EAEC-4AA0-8833-16E30ABD0681}" presName="Name13" presStyleLbl="parChTrans1D2" presStyleIdx="1" presStyleCnt="15"/>
      <dgm:spPr/>
    </dgm:pt>
    <dgm:pt modelId="{1465508D-5A21-406F-8A7D-D0BFEE3A4B84}" type="pres">
      <dgm:prSet presAssocID="{DDE2F981-1B54-4F31-B94B-9D1903728525}" presName="childText" presStyleLbl="bgAcc1" presStyleIdx="1" presStyleCnt="15">
        <dgm:presLayoutVars>
          <dgm:bulletEnabled val="1"/>
        </dgm:presLayoutVars>
      </dgm:prSet>
      <dgm:spPr/>
    </dgm:pt>
    <dgm:pt modelId="{0F0E9EC2-C037-4B2A-823B-B25530384B26}" type="pres">
      <dgm:prSet presAssocID="{0854EB2C-10D7-40E6-B038-B165C01F6995}" presName="Name13" presStyleLbl="parChTrans1D2" presStyleIdx="2" presStyleCnt="15"/>
      <dgm:spPr/>
    </dgm:pt>
    <dgm:pt modelId="{57500D79-5641-49A0-A86B-6ACA43971A14}" type="pres">
      <dgm:prSet presAssocID="{0FBC2033-6B59-4C15-85F4-B8227C6C96B5}" presName="childText" presStyleLbl="bgAcc1" presStyleIdx="2" presStyleCnt="15">
        <dgm:presLayoutVars>
          <dgm:bulletEnabled val="1"/>
        </dgm:presLayoutVars>
      </dgm:prSet>
      <dgm:spPr/>
    </dgm:pt>
    <dgm:pt modelId="{50A8B1FB-F7B8-462C-8122-C6081D683655}" type="pres">
      <dgm:prSet presAssocID="{DBAFDC83-A8D1-4760-991C-C56314C625A5}" presName="root" presStyleCnt="0"/>
      <dgm:spPr/>
    </dgm:pt>
    <dgm:pt modelId="{56D5224A-9259-4B7A-AA35-76AF6E7B6C05}" type="pres">
      <dgm:prSet presAssocID="{DBAFDC83-A8D1-4760-991C-C56314C625A5}" presName="rootComposite" presStyleCnt="0"/>
      <dgm:spPr/>
    </dgm:pt>
    <dgm:pt modelId="{552FFEEE-A4A7-4C11-A97E-0AF05C09265E}" type="pres">
      <dgm:prSet presAssocID="{DBAFDC83-A8D1-4760-991C-C56314C625A5}" presName="rootText" presStyleLbl="node1" presStyleIdx="1" presStyleCnt="4"/>
      <dgm:spPr/>
    </dgm:pt>
    <dgm:pt modelId="{C5A94822-A253-4621-9D09-2E77F3BC5DE6}" type="pres">
      <dgm:prSet presAssocID="{DBAFDC83-A8D1-4760-991C-C56314C625A5}" presName="rootConnector" presStyleLbl="node1" presStyleIdx="1" presStyleCnt="4"/>
      <dgm:spPr/>
    </dgm:pt>
    <dgm:pt modelId="{0483B83D-BFCC-4790-B5E6-293AFA21DEB5}" type="pres">
      <dgm:prSet presAssocID="{DBAFDC83-A8D1-4760-991C-C56314C625A5}" presName="childShape" presStyleCnt="0"/>
      <dgm:spPr/>
    </dgm:pt>
    <dgm:pt modelId="{C2BC732B-CAEF-48A0-BC1D-F31D96CE8569}" type="pres">
      <dgm:prSet presAssocID="{41D433CF-E02D-408F-8539-7D9B41AF8264}" presName="Name13" presStyleLbl="parChTrans1D2" presStyleIdx="3" presStyleCnt="15"/>
      <dgm:spPr/>
    </dgm:pt>
    <dgm:pt modelId="{EADC2E3C-9C79-4AAC-A199-EFCFE66F01A2}" type="pres">
      <dgm:prSet presAssocID="{3BE8C640-89DB-4956-B482-3B3E940F04E3}" presName="childText" presStyleLbl="bgAcc1" presStyleIdx="3" presStyleCnt="15">
        <dgm:presLayoutVars>
          <dgm:bulletEnabled val="1"/>
        </dgm:presLayoutVars>
      </dgm:prSet>
      <dgm:spPr/>
    </dgm:pt>
    <dgm:pt modelId="{AE4945C3-C016-4C2B-BAE8-B7607EDEE94A}" type="pres">
      <dgm:prSet presAssocID="{67FBAD5A-DA2A-49D1-979A-665C72518173}" presName="Name13" presStyleLbl="parChTrans1D2" presStyleIdx="4" presStyleCnt="15"/>
      <dgm:spPr/>
    </dgm:pt>
    <dgm:pt modelId="{8D954399-EE16-432F-8245-597BDB5CBECA}" type="pres">
      <dgm:prSet presAssocID="{9D042AE9-1F54-4AB3-BB30-336413F4F451}" presName="childText" presStyleLbl="bgAcc1" presStyleIdx="4" presStyleCnt="15">
        <dgm:presLayoutVars>
          <dgm:bulletEnabled val="1"/>
        </dgm:presLayoutVars>
      </dgm:prSet>
      <dgm:spPr/>
    </dgm:pt>
    <dgm:pt modelId="{B764FA5E-568C-4432-AF70-29528C7F5A05}" type="pres">
      <dgm:prSet presAssocID="{0E83EA96-FF0B-4293-A66C-2A0E93C7BA40}" presName="Name13" presStyleLbl="parChTrans1D2" presStyleIdx="5" presStyleCnt="15"/>
      <dgm:spPr/>
    </dgm:pt>
    <dgm:pt modelId="{664076A7-950C-4BFF-89BD-135B8FF2892A}" type="pres">
      <dgm:prSet presAssocID="{AFBAEF93-5C86-44AE-980B-D65334CC8B35}" presName="childText" presStyleLbl="bgAcc1" presStyleIdx="5" presStyleCnt="15">
        <dgm:presLayoutVars>
          <dgm:bulletEnabled val="1"/>
        </dgm:presLayoutVars>
      </dgm:prSet>
      <dgm:spPr/>
    </dgm:pt>
    <dgm:pt modelId="{EF9F8AB0-967A-4165-BD35-1D43A3BF5E32}" type="pres">
      <dgm:prSet presAssocID="{6333F2E2-2F05-4020-946F-80CA5EF3211D}" presName="Name13" presStyleLbl="parChTrans1D2" presStyleIdx="6" presStyleCnt="15"/>
      <dgm:spPr/>
    </dgm:pt>
    <dgm:pt modelId="{EF6328BB-5006-401B-82C7-996F86A1D146}" type="pres">
      <dgm:prSet presAssocID="{BECCBC11-A3D9-4488-8C12-E837249DD324}" presName="childText" presStyleLbl="bgAcc1" presStyleIdx="6" presStyleCnt="15">
        <dgm:presLayoutVars>
          <dgm:bulletEnabled val="1"/>
        </dgm:presLayoutVars>
      </dgm:prSet>
      <dgm:spPr/>
    </dgm:pt>
    <dgm:pt modelId="{F5536EF2-21E5-4F1F-BDC2-15C82C0FB02A}" type="pres">
      <dgm:prSet presAssocID="{A6ACBB72-25D1-4E63-8097-B1A6C73E1545}" presName="root" presStyleCnt="0"/>
      <dgm:spPr/>
    </dgm:pt>
    <dgm:pt modelId="{A66AF38D-1299-403D-887F-F855F4BB2D28}" type="pres">
      <dgm:prSet presAssocID="{A6ACBB72-25D1-4E63-8097-B1A6C73E1545}" presName="rootComposite" presStyleCnt="0"/>
      <dgm:spPr/>
    </dgm:pt>
    <dgm:pt modelId="{09DED612-D6D4-495E-9847-EF33E9688AD5}" type="pres">
      <dgm:prSet presAssocID="{A6ACBB72-25D1-4E63-8097-B1A6C73E1545}" presName="rootText" presStyleLbl="node1" presStyleIdx="2" presStyleCnt="4"/>
      <dgm:spPr/>
    </dgm:pt>
    <dgm:pt modelId="{1C80B596-1D29-4BE0-9BE9-78832A2A9119}" type="pres">
      <dgm:prSet presAssocID="{A6ACBB72-25D1-4E63-8097-B1A6C73E1545}" presName="rootConnector" presStyleLbl="node1" presStyleIdx="2" presStyleCnt="4"/>
      <dgm:spPr/>
    </dgm:pt>
    <dgm:pt modelId="{4111075C-C7E4-4AB9-ADE7-D76914AEF488}" type="pres">
      <dgm:prSet presAssocID="{A6ACBB72-25D1-4E63-8097-B1A6C73E1545}" presName="childShape" presStyleCnt="0"/>
      <dgm:spPr/>
    </dgm:pt>
    <dgm:pt modelId="{D0BC674C-F1CA-4C36-BA38-21392767A6E4}" type="pres">
      <dgm:prSet presAssocID="{32697A94-1E7B-45FE-B8C3-932F1B6A4963}" presName="Name13" presStyleLbl="parChTrans1D2" presStyleIdx="7" presStyleCnt="15"/>
      <dgm:spPr/>
    </dgm:pt>
    <dgm:pt modelId="{D0D3965F-583A-44BC-8CF8-236EB42331FD}" type="pres">
      <dgm:prSet presAssocID="{3DD09C13-CB08-4F6D-BE3A-04EF7FA1E427}" presName="childText" presStyleLbl="bgAcc1" presStyleIdx="7" presStyleCnt="15">
        <dgm:presLayoutVars>
          <dgm:bulletEnabled val="1"/>
        </dgm:presLayoutVars>
      </dgm:prSet>
      <dgm:spPr/>
    </dgm:pt>
    <dgm:pt modelId="{9D465CCD-A4DD-49EF-B709-E316D4778CE6}" type="pres">
      <dgm:prSet presAssocID="{F49F794E-7434-4D5B-B771-FBE5378BD7C8}" presName="Name13" presStyleLbl="parChTrans1D2" presStyleIdx="8" presStyleCnt="15"/>
      <dgm:spPr/>
    </dgm:pt>
    <dgm:pt modelId="{FDE9D489-8F1D-4A6C-B326-A8B0D201C508}" type="pres">
      <dgm:prSet presAssocID="{8C4CED90-82E6-4951-A0EA-4EAE7B8A83FA}" presName="childText" presStyleLbl="bgAcc1" presStyleIdx="8" presStyleCnt="15">
        <dgm:presLayoutVars>
          <dgm:bulletEnabled val="1"/>
        </dgm:presLayoutVars>
      </dgm:prSet>
      <dgm:spPr/>
    </dgm:pt>
    <dgm:pt modelId="{5890A21F-E777-4D1B-ACD4-7C752B59DDCF}" type="pres">
      <dgm:prSet presAssocID="{5528AEA3-7A06-4843-A784-BCF900029EE7}" presName="Name13" presStyleLbl="parChTrans1D2" presStyleIdx="9" presStyleCnt="15"/>
      <dgm:spPr/>
    </dgm:pt>
    <dgm:pt modelId="{5FFE24C1-8EC5-4889-9EAB-9FBD6AD1C82C}" type="pres">
      <dgm:prSet presAssocID="{EA352163-33F1-4029-8E71-A73CAFA8D1C6}" presName="childText" presStyleLbl="bgAcc1" presStyleIdx="9" presStyleCnt="15">
        <dgm:presLayoutVars>
          <dgm:bulletEnabled val="1"/>
        </dgm:presLayoutVars>
      </dgm:prSet>
      <dgm:spPr/>
    </dgm:pt>
    <dgm:pt modelId="{4F045871-DF3C-4ACB-B5A9-E56A86C184B1}" type="pres">
      <dgm:prSet presAssocID="{2FCB4297-4A85-46BA-907E-F34FEA50CDC2}" presName="Name13" presStyleLbl="parChTrans1D2" presStyleIdx="10" presStyleCnt="15"/>
      <dgm:spPr/>
    </dgm:pt>
    <dgm:pt modelId="{3094D6EA-3002-4B3F-A090-556F261F3739}" type="pres">
      <dgm:prSet presAssocID="{1188FA1D-8847-4C7E-A90E-DA49E9087AC6}" presName="childText" presStyleLbl="bgAcc1" presStyleIdx="10" presStyleCnt="15">
        <dgm:presLayoutVars>
          <dgm:bulletEnabled val="1"/>
        </dgm:presLayoutVars>
      </dgm:prSet>
      <dgm:spPr/>
    </dgm:pt>
    <dgm:pt modelId="{B295F29B-8EBF-4587-AE72-28B5FD0639E9}" type="pres">
      <dgm:prSet presAssocID="{FF11D734-E8F8-4491-AE74-CCC0A87A38B6}" presName="root" presStyleCnt="0"/>
      <dgm:spPr/>
    </dgm:pt>
    <dgm:pt modelId="{52968981-A2D9-4770-BBB6-8A9AC7305E70}" type="pres">
      <dgm:prSet presAssocID="{FF11D734-E8F8-4491-AE74-CCC0A87A38B6}" presName="rootComposite" presStyleCnt="0"/>
      <dgm:spPr/>
    </dgm:pt>
    <dgm:pt modelId="{BF58EE13-0D86-412D-8C89-FB06B9BC751F}" type="pres">
      <dgm:prSet presAssocID="{FF11D734-E8F8-4491-AE74-CCC0A87A38B6}" presName="rootText" presStyleLbl="node1" presStyleIdx="3" presStyleCnt="4"/>
      <dgm:spPr/>
    </dgm:pt>
    <dgm:pt modelId="{BE4EDA08-2441-473D-AC35-A66545F6C25A}" type="pres">
      <dgm:prSet presAssocID="{FF11D734-E8F8-4491-AE74-CCC0A87A38B6}" presName="rootConnector" presStyleLbl="node1" presStyleIdx="3" presStyleCnt="4"/>
      <dgm:spPr/>
    </dgm:pt>
    <dgm:pt modelId="{0305FBB5-7D1D-45AB-A0DE-BDE176F735F2}" type="pres">
      <dgm:prSet presAssocID="{FF11D734-E8F8-4491-AE74-CCC0A87A38B6}" presName="childShape" presStyleCnt="0"/>
      <dgm:spPr/>
    </dgm:pt>
    <dgm:pt modelId="{00315B31-D6E5-47D1-A023-B4338E29D0AC}" type="pres">
      <dgm:prSet presAssocID="{CA9ACF51-197E-4679-B618-A3E95B974597}" presName="Name13" presStyleLbl="parChTrans1D2" presStyleIdx="11" presStyleCnt="15"/>
      <dgm:spPr/>
    </dgm:pt>
    <dgm:pt modelId="{2305BB12-7312-4C1E-85D7-EF7FF4E4A3AB}" type="pres">
      <dgm:prSet presAssocID="{A0C91D4E-5D91-446C-A139-8DC71E7BFB2D}" presName="childText" presStyleLbl="bgAcc1" presStyleIdx="11" presStyleCnt="15">
        <dgm:presLayoutVars>
          <dgm:bulletEnabled val="1"/>
        </dgm:presLayoutVars>
      </dgm:prSet>
      <dgm:spPr/>
    </dgm:pt>
    <dgm:pt modelId="{D0F60DEC-2003-444A-9C20-D614EF610439}" type="pres">
      <dgm:prSet presAssocID="{F91485AB-AB79-437C-A0A5-3D278ABFF23E}" presName="Name13" presStyleLbl="parChTrans1D2" presStyleIdx="12" presStyleCnt="15"/>
      <dgm:spPr/>
    </dgm:pt>
    <dgm:pt modelId="{624446AB-B275-49D1-AD4E-05B146FD8178}" type="pres">
      <dgm:prSet presAssocID="{AD4345B6-3FEE-4818-B94A-E48CB0342213}" presName="childText" presStyleLbl="bgAcc1" presStyleIdx="12" presStyleCnt="15">
        <dgm:presLayoutVars>
          <dgm:bulletEnabled val="1"/>
        </dgm:presLayoutVars>
      </dgm:prSet>
      <dgm:spPr/>
    </dgm:pt>
    <dgm:pt modelId="{77A35599-7A73-4419-9BD2-C3B4B6CD4AB0}" type="pres">
      <dgm:prSet presAssocID="{8A085C73-7685-4C6A-92B0-97A853D2F08F}" presName="Name13" presStyleLbl="parChTrans1D2" presStyleIdx="13" presStyleCnt="15"/>
      <dgm:spPr/>
    </dgm:pt>
    <dgm:pt modelId="{ACEA859E-5885-447F-B5C3-A10F00ACB62F}" type="pres">
      <dgm:prSet presAssocID="{03D2477B-E186-4C9F-B62D-2322970D86F7}" presName="childText" presStyleLbl="bgAcc1" presStyleIdx="13" presStyleCnt="15">
        <dgm:presLayoutVars>
          <dgm:bulletEnabled val="1"/>
        </dgm:presLayoutVars>
      </dgm:prSet>
      <dgm:spPr/>
    </dgm:pt>
    <dgm:pt modelId="{D1BF3904-B4D2-406A-8817-69CEA53E48D3}" type="pres">
      <dgm:prSet presAssocID="{2B9BA7EF-F6EE-4384-9F0C-34243AB9B48C}" presName="Name13" presStyleLbl="parChTrans1D2" presStyleIdx="14" presStyleCnt="15"/>
      <dgm:spPr/>
    </dgm:pt>
    <dgm:pt modelId="{D1EA83BC-2A3A-4666-9964-4CC0F7A7D365}" type="pres">
      <dgm:prSet presAssocID="{6D900BA1-5EF3-41D1-91C0-49CA74AF7531}" presName="childText" presStyleLbl="bgAcc1" presStyleIdx="14" presStyleCnt="15">
        <dgm:presLayoutVars>
          <dgm:bulletEnabled val="1"/>
        </dgm:presLayoutVars>
      </dgm:prSet>
      <dgm:spPr/>
    </dgm:pt>
  </dgm:ptLst>
  <dgm:cxnLst>
    <dgm:cxn modelId="{536EED02-A4F2-4B0D-A8B5-9C3D96DA55A5}" type="presOf" srcId="{F49F794E-7434-4D5B-B771-FBE5378BD7C8}" destId="{9D465CCD-A4DD-49EF-B709-E316D4778CE6}" srcOrd="0" destOrd="0" presId="urn:microsoft.com/office/officeart/2005/8/layout/hierarchy3"/>
    <dgm:cxn modelId="{9213F102-C0F0-40FD-9C6C-B2093B3377E7}" srcId="{8D35BC41-0D34-4B23-8A57-7289A27FA018}" destId="{5174EA11-0221-457C-B85E-8820B55CEEF8}" srcOrd="0" destOrd="0" parTransId="{E6D4BE8A-C172-43F1-A569-BB05F5984058}" sibTransId="{1F64D683-0436-4146-862B-FB8FE2815CBE}"/>
    <dgm:cxn modelId="{A33CBD07-74A0-441D-8FF2-4A35ED158A87}" type="presOf" srcId="{5174EA11-0221-457C-B85E-8820B55CEEF8}" destId="{744DC054-FA85-4146-A185-DBF114E53ADB}" srcOrd="0" destOrd="0" presId="urn:microsoft.com/office/officeart/2005/8/layout/hierarchy3"/>
    <dgm:cxn modelId="{30E31008-2EE5-466D-BA69-F4DD9CCD9FA3}" srcId="{FF11D734-E8F8-4491-AE74-CCC0A87A38B6}" destId="{AD4345B6-3FEE-4818-B94A-E48CB0342213}" srcOrd="1" destOrd="0" parTransId="{F91485AB-AB79-437C-A0A5-3D278ABFF23E}" sibTransId="{5A745073-362A-4987-9A41-BDD938AF90A9}"/>
    <dgm:cxn modelId="{28386E0D-9CF2-449A-B1F3-24A3820BA314}" srcId="{FF11D734-E8F8-4491-AE74-CCC0A87A38B6}" destId="{03D2477B-E186-4C9F-B62D-2322970D86F7}" srcOrd="2" destOrd="0" parTransId="{8A085C73-7685-4C6A-92B0-97A853D2F08F}" sibTransId="{5CEB3212-0CAF-45D5-BA07-843A2940E1B9}"/>
    <dgm:cxn modelId="{CDCD720F-9A7A-4F75-9AEA-79EEE40A6EAA}" type="presOf" srcId="{A1EC19D8-C46D-4685-93E2-2266E7C932DC}" destId="{C69B0BCD-F597-420B-9BDD-536BA2F85D53}" srcOrd="0" destOrd="0" presId="urn:microsoft.com/office/officeart/2005/8/layout/hierarchy3"/>
    <dgm:cxn modelId="{6CEE3816-AF36-4DEA-AED5-2ACB85D1B223}" srcId="{A6ACBB72-25D1-4E63-8097-B1A6C73E1545}" destId="{EA352163-33F1-4029-8E71-A73CAFA8D1C6}" srcOrd="2" destOrd="0" parTransId="{5528AEA3-7A06-4843-A784-BCF900029EE7}" sibTransId="{4FF80706-E251-4C6F-AE0C-FF6FB667940C}"/>
    <dgm:cxn modelId="{FEBBE41F-A95B-414B-86CE-7B909DD2A1A4}" type="presOf" srcId="{0854EB2C-10D7-40E6-B038-B165C01F6995}" destId="{0F0E9EC2-C037-4B2A-823B-B25530384B26}" srcOrd="0" destOrd="0" presId="urn:microsoft.com/office/officeart/2005/8/layout/hierarchy3"/>
    <dgm:cxn modelId="{41ACCE25-BAFB-4664-8444-F171E157681E}" srcId="{FF11D734-E8F8-4491-AE74-CCC0A87A38B6}" destId="{6D900BA1-5EF3-41D1-91C0-49CA74AF7531}" srcOrd="3" destOrd="0" parTransId="{2B9BA7EF-F6EE-4384-9F0C-34243AB9B48C}" sibTransId="{E8CD0023-CF54-4C6C-9330-68B2F44915BC}"/>
    <dgm:cxn modelId="{BCFEAA2C-7C8C-4880-A9EB-8CD3928CE179}" type="presOf" srcId="{EA352163-33F1-4029-8E71-A73CAFA8D1C6}" destId="{5FFE24C1-8EC5-4889-9EAB-9FBD6AD1C82C}" srcOrd="0" destOrd="0" presId="urn:microsoft.com/office/officeart/2005/8/layout/hierarchy3"/>
    <dgm:cxn modelId="{B3ADE52C-D497-4E01-BB6E-EFBB735C1920}" srcId="{FF11D734-E8F8-4491-AE74-CCC0A87A38B6}" destId="{A0C91D4E-5D91-446C-A139-8DC71E7BFB2D}" srcOrd="0" destOrd="0" parTransId="{CA9ACF51-197E-4679-B618-A3E95B974597}" sibTransId="{77BB9DB4-0E4E-4E5B-986C-89191C49B7A1}"/>
    <dgm:cxn modelId="{92A1B033-E765-4D23-9780-D4853B619855}" type="presOf" srcId="{03D2477B-E186-4C9F-B62D-2322970D86F7}" destId="{ACEA859E-5885-447F-B5C3-A10F00ACB62F}" srcOrd="0" destOrd="0" presId="urn:microsoft.com/office/officeart/2005/8/layout/hierarchy3"/>
    <dgm:cxn modelId="{5FE13C35-12BA-4DA9-BF34-566C0C2C70DF}" srcId="{5174EA11-0221-457C-B85E-8820B55CEEF8}" destId="{DDE2F981-1B54-4F31-B94B-9D1903728525}" srcOrd="1" destOrd="0" parTransId="{C7507571-EAEC-4AA0-8833-16E30ABD0681}" sibTransId="{7D920A62-7745-4292-98CF-0CB3F24F49DC}"/>
    <dgm:cxn modelId="{D0BC9537-9B43-4C2E-B353-5AEB2323742D}" type="presOf" srcId="{BECCBC11-A3D9-4488-8C12-E837249DD324}" destId="{EF6328BB-5006-401B-82C7-996F86A1D146}" srcOrd="0" destOrd="0" presId="urn:microsoft.com/office/officeart/2005/8/layout/hierarchy3"/>
    <dgm:cxn modelId="{F7DF8341-FF27-460D-BDA4-23AC97A865A9}" srcId="{8D35BC41-0D34-4B23-8A57-7289A27FA018}" destId="{A6ACBB72-25D1-4E63-8097-B1A6C73E1545}" srcOrd="2" destOrd="0" parTransId="{5FD52AF1-6C43-45C2-B814-FDD067D3017F}" sibTransId="{AA7CCA4A-03E8-4A9B-82DA-1071B2A9BE9D}"/>
    <dgm:cxn modelId="{B30BB261-AFF2-4F27-8DFB-0BD89CB8560A}" type="presOf" srcId="{8A085C73-7685-4C6A-92B0-97A853D2F08F}" destId="{77A35599-7A73-4419-9BD2-C3B4B6CD4AB0}" srcOrd="0" destOrd="0" presId="urn:microsoft.com/office/officeart/2005/8/layout/hierarchy3"/>
    <dgm:cxn modelId="{4B9EF541-C618-4E01-B9D7-F906E0A78C07}" srcId="{DBAFDC83-A8D1-4760-991C-C56314C625A5}" destId="{AFBAEF93-5C86-44AE-980B-D65334CC8B35}" srcOrd="2" destOrd="0" parTransId="{0E83EA96-FF0B-4293-A66C-2A0E93C7BA40}" sibTransId="{41B0A898-B49C-41D7-9E5A-43C7AC8C1BE7}"/>
    <dgm:cxn modelId="{FE6ED362-B945-4907-8A26-DB87FA429563}" type="presOf" srcId="{8D35BC41-0D34-4B23-8A57-7289A27FA018}" destId="{9ED3A7C3-8B94-40F1-8D70-92808FA5F1CA}" srcOrd="0" destOrd="0" presId="urn:microsoft.com/office/officeart/2005/8/layout/hierarchy3"/>
    <dgm:cxn modelId="{76495A43-CBA6-4126-A387-C177482D23C4}" srcId="{A6ACBB72-25D1-4E63-8097-B1A6C73E1545}" destId="{1188FA1D-8847-4C7E-A90E-DA49E9087AC6}" srcOrd="3" destOrd="0" parTransId="{2FCB4297-4A85-46BA-907E-F34FEA50CDC2}" sibTransId="{74A8E5B5-5354-4DD8-B69F-B9534DED6E3F}"/>
    <dgm:cxn modelId="{68051A64-373B-4884-B269-D1A26C13F9D8}" type="presOf" srcId="{CA9ACF51-197E-4679-B618-A3E95B974597}" destId="{00315B31-D6E5-47D1-A023-B4338E29D0AC}" srcOrd="0" destOrd="0" presId="urn:microsoft.com/office/officeart/2005/8/layout/hierarchy3"/>
    <dgm:cxn modelId="{9B714B46-8EC1-4C8E-B3CC-531C457CFC16}" type="presOf" srcId="{3BE8C640-89DB-4956-B482-3B3E940F04E3}" destId="{EADC2E3C-9C79-4AAC-A199-EFCFE66F01A2}" srcOrd="0" destOrd="0" presId="urn:microsoft.com/office/officeart/2005/8/layout/hierarchy3"/>
    <dgm:cxn modelId="{C2770F4A-465C-4E01-B6F5-D0C82FAA844B}" type="presOf" srcId="{67FBAD5A-DA2A-49D1-979A-665C72518173}" destId="{AE4945C3-C016-4C2B-BAE8-B7607EDEE94A}" srcOrd="0" destOrd="0" presId="urn:microsoft.com/office/officeart/2005/8/layout/hierarchy3"/>
    <dgm:cxn modelId="{F2E0B16B-1A59-474F-9DF7-DA05404D92EA}" type="presOf" srcId="{DDE2F981-1B54-4F31-B94B-9D1903728525}" destId="{1465508D-5A21-406F-8A7D-D0BFEE3A4B84}" srcOrd="0" destOrd="0" presId="urn:microsoft.com/office/officeart/2005/8/layout/hierarchy3"/>
    <dgm:cxn modelId="{B030146F-0F47-4ACF-9D4A-BA9D9DA414A9}" srcId="{8D35BC41-0D34-4B23-8A57-7289A27FA018}" destId="{FF11D734-E8F8-4491-AE74-CCC0A87A38B6}" srcOrd="3" destOrd="0" parTransId="{03D96186-5C8E-4A12-98BC-7BE6C53071F4}" sibTransId="{D37FD03D-106E-4C99-9B95-4F93714449C5}"/>
    <dgm:cxn modelId="{E14B1272-042B-427A-AD30-E6BB6380D861}" srcId="{DBAFDC83-A8D1-4760-991C-C56314C625A5}" destId="{9D042AE9-1F54-4AB3-BB30-336413F4F451}" srcOrd="1" destOrd="0" parTransId="{67FBAD5A-DA2A-49D1-979A-665C72518173}" sibTransId="{A7E88C64-C0DC-48CA-A841-F004BE026B96}"/>
    <dgm:cxn modelId="{02521E53-4D8D-4A82-9071-E7742CF6E295}" type="presOf" srcId="{A6ACBB72-25D1-4E63-8097-B1A6C73E1545}" destId="{1C80B596-1D29-4BE0-9BE9-78832A2A9119}" srcOrd="1" destOrd="0" presId="urn:microsoft.com/office/officeart/2005/8/layout/hierarchy3"/>
    <dgm:cxn modelId="{27924875-13E4-404A-BDE5-09A9742BDDB2}" type="presOf" srcId="{3DD09C13-CB08-4F6D-BE3A-04EF7FA1E427}" destId="{D0D3965F-583A-44BC-8CF8-236EB42331FD}" srcOrd="0" destOrd="0" presId="urn:microsoft.com/office/officeart/2005/8/layout/hierarchy3"/>
    <dgm:cxn modelId="{F5648376-7E88-43A0-9E4F-B6ED5795AB8D}" srcId="{8D35BC41-0D34-4B23-8A57-7289A27FA018}" destId="{DBAFDC83-A8D1-4760-991C-C56314C625A5}" srcOrd="1" destOrd="0" parTransId="{899E1EB1-31EC-4DA2-86BF-FFD9FC385D31}" sibTransId="{02111966-24AE-4B40-9981-050D52E9AF1D}"/>
    <dgm:cxn modelId="{9DA70385-0EFB-47F3-9842-A5B89EE795CC}" type="presOf" srcId="{32697A94-1E7B-45FE-B8C3-932F1B6A4963}" destId="{D0BC674C-F1CA-4C36-BA38-21392767A6E4}" srcOrd="0" destOrd="0" presId="urn:microsoft.com/office/officeart/2005/8/layout/hierarchy3"/>
    <dgm:cxn modelId="{FF24308A-A5F6-4B30-B5A3-657B29B6E894}" type="presOf" srcId="{F91485AB-AB79-437C-A0A5-3D278ABFF23E}" destId="{D0F60DEC-2003-444A-9C20-D614EF610439}" srcOrd="0" destOrd="0" presId="urn:microsoft.com/office/officeart/2005/8/layout/hierarchy3"/>
    <dgm:cxn modelId="{F032BD8A-F1FB-4A4F-B42D-CA45E52CAF2A}" srcId="{DBAFDC83-A8D1-4760-991C-C56314C625A5}" destId="{BECCBC11-A3D9-4488-8C12-E837249DD324}" srcOrd="3" destOrd="0" parTransId="{6333F2E2-2F05-4020-946F-80CA5EF3211D}" sibTransId="{E150C9A3-246F-464A-8BBD-FB4AF54920E0}"/>
    <dgm:cxn modelId="{B383BE95-DC7A-45B1-8C04-7BF2F2A83E01}" type="presOf" srcId="{DBAFDC83-A8D1-4760-991C-C56314C625A5}" destId="{C5A94822-A253-4621-9D09-2E77F3BC5DE6}" srcOrd="1" destOrd="0" presId="urn:microsoft.com/office/officeart/2005/8/layout/hierarchy3"/>
    <dgm:cxn modelId="{CC7CB697-3133-4889-91AD-CB2A4FBB3A53}" type="presOf" srcId="{DBAFDC83-A8D1-4760-991C-C56314C625A5}" destId="{552FFEEE-A4A7-4C11-A97E-0AF05C09265E}" srcOrd="0" destOrd="0" presId="urn:microsoft.com/office/officeart/2005/8/layout/hierarchy3"/>
    <dgm:cxn modelId="{8CA39A9A-7C3B-4CD3-943B-D42BB1ABD379}" type="presOf" srcId="{AFBAEF93-5C86-44AE-980B-D65334CC8B35}" destId="{664076A7-950C-4BFF-89BD-135B8FF2892A}" srcOrd="0" destOrd="0" presId="urn:microsoft.com/office/officeart/2005/8/layout/hierarchy3"/>
    <dgm:cxn modelId="{6687AE9D-5C91-4DBE-854D-C1B127F460A2}" type="presOf" srcId="{6333F2E2-2F05-4020-946F-80CA5EF3211D}" destId="{EF9F8AB0-967A-4165-BD35-1D43A3BF5E32}" srcOrd="0" destOrd="0" presId="urn:microsoft.com/office/officeart/2005/8/layout/hierarchy3"/>
    <dgm:cxn modelId="{6ED5E3A3-2AA4-41EF-9A4E-AA1C5A5CB56D}" type="presOf" srcId="{2FCB4297-4A85-46BA-907E-F34FEA50CDC2}" destId="{4F045871-DF3C-4ACB-B5A9-E56A86C184B1}" srcOrd="0" destOrd="0" presId="urn:microsoft.com/office/officeart/2005/8/layout/hierarchy3"/>
    <dgm:cxn modelId="{C9BE8BA4-DA25-46CA-BCF6-E3413A0DC72A}" type="presOf" srcId="{5528AEA3-7A06-4843-A784-BCF900029EE7}" destId="{5890A21F-E777-4D1B-ACD4-7C752B59DDCF}" srcOrd="0" destOrd="0" presId="urn:microsoft.com/office/officeart/2005/8/layout/hierarchy3"/>
    <dgm:cxn modelId="{F2B6B5AA-6F8F-4343-A24E-CDCCB804F9E3}" type="presOf" srcId="{1188FA1D-8847-4C7E-A90E-DA49E9087AC6}" destId="{3094D6EA-3002-4B3F-A090-556F261F3739}" srcOrd="0" destOrd="0" presId="urn:microsoft.com/office/officeart/2005/8/layout/hierarchy3"/>
    <dgm:cxn modelId="{5F82D6AB-8CBA-47F9-8B06-AC60D3BB7D8F}" type="presOf" srcId="{8C4CED90-82E6-4951-A0EA-4EAE7B8A83FA}" destId="{FDE9D489-8F1D-4A6C-B326-A8B0D201C508}" srcOrd="0" destOrd="0" presId="urn:microsoft.com/office/officeart/2005/8/layout/hierarchy3"/>
    <dgm:cxn modelId="{CA666EAC-A630-41D5-9624-33206A48A9B3}" srcId="{A6ACBB72-25D1-4E63-8097-B1A6C73E1545}" destId="{3DD09C13-CB08-4F6D-BE3A-04EF7FA1E427}" srcOrd="0" destOrd="0" parTransId="{32697A94-1E7B-45FE-B8C3-932F1B6A4963}" sibTransId="{540F8DB3-9A26-4B20-B4DE-7121440B453B}"/>
    <dgm:cxn modelId="{37F9B9AE-1B6A-4D1B-9AD9-A33866C9FE4E}" type="presOf" srcId="{A6ACBB72-25D1-4E63-8097-B1A6C73E1545}" destId="{09DED612-D6D4-495E-9847-EF33E9688AD5}" srcOrd="0" destOrd="0" presId="urn:microsoft.com/office/officeart/2005/8/layout/hierarchy3"/>
    <dgm:cxn modelId="{033013BD-C89A-4A21-BAC3-5E7D9810A48C}" srcId="{A6ACBB72-25D1-4E63-8097-B1A6C73E1545}" destId="{8C4CED90-82E6-4951-A0EA-4EAE7B8A83FA}" srcOrd="1" destOrd="0" parTransId="{F49F794E-7434-4D5B-B771-FBE5378BD7C8}" sibTransId="{F45D3F47-8E69-47E5-B964-312D7347B15A}"/>
    <dgm:cxn modelId="{D29A73C2-9705-4F8B-A7E2-5A403347DE0A}" type="presOf" srcId="{5174EA11-0221-457C-B85E-8820B55CEEF8}" destId="{2D2F1F58-1648-45B3-97A7-8A66AE2B9AFD}" srcOrd="1" destOrd="0" presId="urn:microsoft.com/office/officeart/2005/8/layout/hierarchy3"/>
    <dgm:cxn modelId="{6E90D0CD-00A7-4A82-A652-3750E148C1C6}" type="presOf" srcId="{41D433CF-E02D-408F-8539-7D9B41AF8264}" destId="{C2BC732B-CAEF-48A0-BC1D-F31D96CE8569}" srcOrd="0" destOrd="0" presId="urn:microsoft.com/office/officeart/2005/8/layout/hierarchy3"/>
    <dgm:cxn modelId="{644652D0-FE6A-4C4F-807F-2D1CF5CD1E50}" type="presOf" srcId="{FF11D734-E8F8-4491-AE74-CCC0A87A38B6}" destId="{BF58EE13-0D86-412D-8C89-FB06B9BC751F}" srcOrd="0" destOrd="0" presId="urn:microsoft.com/office/officeart/2005/8/layout/hierarchy3"/>
    <dgm:cxn modelId="{AFDFD0D7-C7EF-4F33-B043-ACC2471A50EF}" type="presOf" srcId="{AD4345B6-3FEE-4818-B94A-E48CB0342213}" destId="{624446AB-B275-49D1-AD4E-05B146FD8178}" srcOrd="0" destOrd="0" presId="urn:microsoft.com/office/officeart/2005/8/layout/hierarchy3"/>
    <dgm:cxn modelId="{80BB2BDA-AFF4-42DB-9864-C0B22307497E}" srcId="{5174EA11-0221-457C-B85E-8820B55CEEF8}" destId="{0FBC2033-6B59-4C15-85F4-B8227C6C96B5}" srcOrd="2" destOrd="0" parTransId="{0854EB2C-10D7-40E6-B038-B165C01F6995}" sibTransId="{994254DC-6C0C-4956-8CDF-168514840216}"/>
    <dgm:cxn modelId="{1DC32ADF-6F13-4890-B72E-DC89311C4A55}" type="presOf" srcId="{C7507571-EAEC-4AA0-8833-16E30ABD0681}" destId="{DD36E1CB-A7C3-4A6E-9F84-63F2E98B47CC}" srcOrd="0" destOrd="0" presId="urn:microsoft.com/office/officeart/2005/8/layout/hierarchy3"/>
    <dgm:cxn modelId="{AFD764E0-AB50-48F6-8852-360B6FFD5187}" type="presOf" srcId="{6D900BA1-5EF3-41D1-91C0-49CA74AF7531}" destId="{D1EA83BC-2A3A-4666-9964-4CC0F7A7D365}" srcOrd="0" destOrd="0" presId="urn:microsoft.com/office/officeart/2005/8/layout/hierarchy3"/>
    <dgm:cxn modelId="{2403E8E1-73D3-4F3F-829E-874C05709B73}" type="presOf" srcId="{2B9BA7EF-F6EE-4384-9F0C-34243AB9B48C}" destId="{D1BF3904-B4D2-406A-8817-69CEA53E48D3}" srcOrd="0" destOrd="0" presId="urn:microsoft.com/office/officeart/2005/8/layout/hierarchy3"/>
    <dgm:cxn modelId="{F5258DE2-1E7D-4FB4-9012-F12EFC0C28E6}" type="presOf" srcId="{0E83EA96-FF0B-4293-A66C-2A0E93C7BA40}" destId="{B764FA5E-568C-4432-AF70-29528C7F5A05}" srcOrd="0" destOrd="0" presId="urn:microsoft.com/office/officeart/2005/8/layout/hierarchy3"/>
    <dgm:cxn modelId="{68721FE4-8D31-4F4C-A2CF-BA722DC71A08}" type="presOf" srcId="{FA5A0116-07A4-4451-A813-900B6B578D2E}" destId="{BFF9808B-B1CA-4402-8766-47927E519B4A}" srcOrd="0" destOrd="0" presId="urn:microsoft.com/office/officeart/2005/8/layout/hierarchy3"/>
    <dgm:cxn modelId="{11FD26E4-8430-4B03-B42D-0382E1F37848}" type="presOf" srcId="{9D042AE9-1F54-4AB3-BB30-336413F4F451}" destId="{8D954399-EE16-432F-8245-597BDB5CBECA}" srcOrd="0" destOrd="0" presId="urn:microsoft.com/office/officeart/2005/8/layout/hierarchy3"/>
    <dgm:cxn modelId="{A756E1E9-219C-44E9-ADFD-F31A1FBEE2FB}" srcId="{5174EA11-0221-457C-B85E-8820B55CEEF8}" destId="{FA5A0116-07A4-4451-A813-900B6B578D2E}" srcOrd="0" destOrd="0" parTransId="{A1EC19D8-C46D-4685-93E2-2266E7C932DC}" sibTransId="{24A7521E-5A27-4F9F-A747-A77C6393F3A2}"/>
    <dgm:cxn modelId="{0C0D95EC-A9E5-41CF-824B-FD58DD7490E0}" type="presOf" srcId="{A0C91D4E-5D91-446C-A139-8DC71E7BFB2D}" destId="{2305BB12-7312-4C1E-85D7-EF7FF4E4A3AB}" srcOrd="0" destOrd="0" presId="urn:microsoft.com/office/officeart/2005/8/layout/hierarchy3"/>
    <dgm:cxn modelId="{92D39FEE-EAD7-41C7-A26D-BB182BFAD00E}" srcId="{DBAFDC83-A8D1-4760-991C-C56314C625A5}" destId="{3BE8C640-89DB-4956-B482-3B3E940F04E3}" srcOrd="0" destOrd="0" parTransId="{41D433CF-E02D-408F-8539-7D9B41AF8264}" sibTransId="{51DC8E94-41F5-4B12-8EE5-AB29D7A94401}"/>
    <dgm:cxn modelId="{B243DCF4-1201-4B0E-BFC6-05E47E123229}" type="presOf" srcId="{FF11D734-E8F8-4491-AE74-CCC0A87A38B6}" destId="{BE4EDA08-2441-473D-AC35-A66545F6C25A}" srcOrd="1" destOrd="0" presId="urn:microsoft.com/office/officeart/2005/8/layout/hierarchy3"/>
    <dgm:cxn modelId="{284267FE-5DDB-4E8C-BFB2-392A71611891}" type="presOf" srcId="{0FBC2033-6B59-4C15-85F4-B8227C6C96B5}" destId="{57500D79-5641-49A0-A86B-6ACA43971A14}" srcOrd="0" destOrd="0" presId="urn:microsoft.com/office/officeart/2005/8/layout/hierarchy3"/>
    <dgm:cxn modelId="{E5191766-5D12-4909-AD6E-C46BFDA3A33D}" type="presParOf" srcId="{9ED3A7C3-8B94-40F1-8D70-92808FA5F1CA}" destId="{DE80E6C2-26D2-4F03-A6F1-C7ECD4CCE8F7}" srcOrd="0" destOrd="0" presId="urn:microsoft.com/office/officeart/2005/8/layout/hierarchy3"/>
    <dgm:cxn modelId="{E4869CB6-D276-4DE7-A6D8-5D089B46E196}" type="presParOf" srcId="{DE80E6C2-26D2-4F03-A6F1-C7ECD4CCE8F7}" destId="{32BC151F-020B-4130-B3D1-EC0E69239FFC}" srcOrd="0" destOrd="0" presId="urn:microsoft.com/office/officeart/2005/8/layout/hierarchy3"/>
    <dgm:cxn modelId="{C78D0ACF-0D9E-4075-B2D5-61322102B46C}" type="presParOf" srcId="{32BC151F-020B-4130-B3D1-EC0E69239FFC}" destId="{744DC054-FA85-4146-A185-DBF114E53ADB}" srcOrd="0" destOrd="0" presId="urn:microsoft.com/office/officeart/2005/8/layout/hierarchy3"/>
    <dgm:cxn modelId="{49CCDDB3-04B2-4F16-8501-42E5807B999A}" type="presParOf" srcId="{32BC151F-020B-4130-B3D1-EC0E69239FFC}" destId="{2D2F1F58-1648-45B3-97A7-8A66AE2B9AFD}" srcOrd="1" destOrd="0" presId="urn:microsoft.com/office/officeart/2005/8/layout/hierarchy3"/>
    <dgm:cxn modelId="{3B75CA84-C719-483D-BCC4-D5C8F8725806}" type="presParOf" srcId="{DE80E6C2-26D2-4F03-A6F1-C7ECD4CCE8F7}" destId="{9BA35EB4-F317-4CC6-A4D8-B3680E7CB338}" srcOrd="1" destOrd="0" presId="urn:microsoft.com/office/officeart/2005/8/layout/hierarchy3"/>
    <dgm:cxn modelId="{499371D2-6C60-4540-907C-FAB255E96CC5}" type="presParOf" srcId="{9BA35EB4-F317-4CC6-A4D8-B3680E7CB338}" destId="{C69B0BCD-F597-420B-9BDD-536BA2F85D53}" srcOrd="0" destOrd="0" presId="urn:microsoft.com/office/officeart/2005/8/layout/hierarchy3"/>
    <dgm:cxn modelId="{834B2FA2-92F1-4AA7-948D-A7C8BE219A51}" type="presParOf" srcId="{9BA35EB4-F317-4CC6-A4D8-B3680E7CB338}" destId="{BFF9808B-B1CA-4402-8766-47927E519B4A}" srcOrd="1" destOrd="0" presId="urn:microsoft.com/office/officeart/2005/8/layout/hierarchy3"/>
    <dgm:cxn modelId="{D674CC5C-24AB-4F8F-A6BC-EC3FB54609B0}" type="presParOf" srcId="{9BA35EB4-F317-4CC6-A4D8-B3680E7CB338}" destId="{DD36E1CB-A7C3-4A6E-9F84-63F2E98B47CC}" srcOrd="2" destOrd="0" presId="urn:microsoft.com/office/officeart/2005/8/layout/hierarchy3"/>
    <dgm:cxn modelId="{9779C016-4961-41DE-A5E9-91CD81CF60B7}" type="presParOf" srcId="{9BA35EB4-F317-4CC6-A4D8-B3680E7CB338}" destId="{1465508D-5A21-406F-8A7D-D0BFEE3A4B84}" srcOrd="3" destOrd="0" presId="urn:microsoft.com/office/officeart/2005/8/layout/hierarchy3"/>
    <dgm:cxn modelId="{E1E05757-5F33-4D7E-9D97-7B55A9193DF6}" type="presParOf" srcId="{9BA35EB4-F317-4CC6-A4D8-B3680E7CB338}" destId="{0F0E9EC2-C037-4B2A-823B-B25530384B26}" srcOrd="4" destOrd="0" presId="urn:microsoft.com/office/officeart/2005/8/layout/hierarchy3"/>
    <dgm:cxn modelId="{4E597AFB-2388-4BF5-989D-B5A81C2D10BE}" type="presParOf" srcId="{9BA35EB4-F317-4CC6-A4D8-B3680E7CB338}" destId="{57500D79-5641-49A0-A86B-6ACA43971A14}" srcOrd="5" destOrd="0" presId="urn:microsoft.com/office/officeart/2005/8/layout/hierarchy3"/>
    <dgm:cxn modelId="{3604BF66-75D1-44A1-A235-903AB7692285}" type="presParOf" srcId="{9ED3A7C3-8B94-40F1-8D70-92808FA5F1CA}" destId="{50A8B1FB-F7B8-462C-8122-C6081D683655}" srcOrd="1" destOrd="0" presId="urn:microsoft.com/office/officeart/2005/8/layout/hierarchy3"/>
    <dgm:cxn modelId="{0A0AE36A-97EE-4DF4-8413-BE11B668EAB6}" type="presParOf" srcId="{50A8B1FB-F7B8-462C-8122-C6081D683655}" destId="{56D5224A-9259-4B7A-AA35-76AF6E7B6C05}" srcOrd="0" destOrd="0" presId="urn:microsoft.com/office/officeart/2005/8/layout/hierarchy3"/>
    <dgm:cxn modelId="{0895246B-7E86-4B9E-BB7D-0AC6F3BABF3B}" type="presParOf" srcId="{56D5224A-9259-4B7A-AA35-76AF6E7B6C05}" destId="{552FFEEE-A4A7-4C11-A97E-0AF05C09265E}" srcOrd="0" destOrd="0" presId="urn:microsoft.com/office/officeart/2005/8/layout/hierarchy3"/>
    <dgm:cxn modelId="{A3DC03E5-6370-4657-97A2-8325CD40C0E9}" type="presParOf" srcId="{56D5224A-9259-4B7A-AA35-76AF6E7B6C05}" destId="{C5A94822-A253-4621-9D09-2E77F3BC5DE6}" srcOrd="1" destOrd="0" presId="urn:microsoft.com/office/officeart/2005/8/layout/hierarchy3"/>
    <dgm:cxn modelId="{9ED2FDFC-45B7-4F2C-B174-76552074C341}" type="presParOf" srcId="{50A8B1FB-F7B8-462C-8122-C6081D683655}" destId="{0483B83D-BFCC-4790-B5E6-293AFA21DEB5}" srcOrd="1" destOrd="0" presId="urn:microsoft.com/office/officeart/2005/8/layout/hierarchy3"/>
    <dgm:cxn modelId="{C0A5507D-0A73-42AC-A8AA-97DDF4A9EC82}" type="presParOf" srcId="{0483B83D-BFCC-4790-B5E6-293AFA21DEB5}" destId="{C2BC732B-CAEF-48A0-BC1D-F31D96CE8569}" srcOrd="0" destOrd="0" presId="urn:microsoft.com/office/officeart/2005/8/layout/hierarchy3"/>
    <dgm:cxn modelId="{D7CAE3D1-3760-47A3-9E4E-6E681874F0D1}" type="presParOf" srcId="{0483B83D-BFCC-4790-B5E6-293AFA21DEB5}" destId="{EADC2E3C-9C79-4AAC-A199-EFCFE66F01A2}" srcOrd="1" destOrd="0" presId="urn:microsoft.com/office/officeart/2005/8/layout/hierarchy3"/>
    <dgm:cxn modelId="{1ECCE64D-C741-46B7-A79C-7A4D04FAFEFF}" type="presParOf" srcId="{0483B83D-BFCC-4790-B5E6-293AFA21DEB5}" destId="{AE4945C3-C016-4C2B-BAE8-B7607EDEE94A}" srcOrd="2" destOrd="0" presId="urn:microsoft.com/office/officeart/2005/8/layout/hierarchy3"/>
    <dgm:cxn modelId="{43591EA5-03D9-4893-A340-DA5153881321}" type="presParOf" srcId="{0483B83D-BFCC-4790-B5E6-293AFA21DEB5}" destId="{8D954399-EE16-432F-8245-597BDB5CBECA}" srcOrd="3" destOrd="0" presId="urn:microsoft.com/office/officeart/2005/8/layout/hierarchy3"/>
    <dgm:cxn modelId="{564FC1EB-B92E-4609-8E56-74302727A719}" type="presParOf" srcId="{0483B83D-BFCC-4790-B5E6-293AFA21DEB5}" destId="{B764FA5E-568C-4432-AF70-29528C7F5A05}" srcOrd="4" destOrd="0" presId="urn:microsoft.com/office/officeart/2005/8/layout/hierarchy3"/>
    <dgm:cxn modelId="{1056AD15-EE31-4D25-B08C-8CE0F2D794EE}" type="presParOf" srcId="{0483B83D-BFCC-4790-B5E6-293AFA21DEB5}" destId="{664076A7-950C-4BFF-89BD-135B8FF2892A}" srcOrd="5" destOrd="0" presId="urn:microsoft.com/office/officeart/2005/8/layout/hierarchy3"/>
    <dgm:cxn modelId="{D1072AB8-695C-44AB-A354-39CEF2CD3C88}" type="presParOf" srcId="{0483B83D-BFCC-4790-B5E6-293AFA21DEB5}" destId="{EF9F8AB0-967A-4165-BD35-1D43A3BF5E32}" srcOrd="6" destOrd="0" presId="urn:microsoft.com/office/officeart/2005/8/layout/hierarchy3"/>
    <dgm:cxn modelId="{CFCAB9D7-E448-430C-AF7C-22C8A7E85DA7}" type="presParOf" srcId="{0483B83D-BFCC-4790-B5E6-293AFA21DEB5}" destId="{EF6328BB-5006-401B-82C7-996F86A1D146}" srcOrd="7" destOrd="0" presId="urn:microsoft.com/office/officeart/2005/8/layout/hierarchy3"/>
    <dgm:cxn modelId="{68BCAEDA-71E7-4592-875B-DF87281B9F16}" type="presParOf" srcId="{9ED3A7C3-8B94-40F1-8D70-92808FA5F1CA}" destId="{F5536EF2-21E5-4F1F-BDC2-15C82C0FB02A}" srcOrd="2" destOrd="0" presId="urn:microsoft.com/office/officeart/2005/8/layout/hierarchy3"/>
    <dgm:cxn modelId="{2AC7DC3A-2EE4-4749-8A8B-A659BFD47057}" type="presParOf" srcId="{F5536EF2-21E5-4F1F-BDC2-15C82C0FB02A}" destId="{A66AF38D-1299-403D-887F-F855F4BB2D28}" srcOrd="0" destOrd="0" presId="urn:microsoft.com/office/officeart/2005/8/layout/hierarchy3"/>
    <dgm:cxn modelId="{18D00878-271E-4B82-ACA8-E0B8CE27645D}" type="presParOf" srcId="{A66AF38D-1299-403D-887F-F855F4BB2D28}" destId="{09DED612-D6D4-495E-9847-EF33E9688AD5}" srcOrd="0" destOrd="0" presId="urn:microsoft.com/office/officeart/2005/8/layout/hierarchy3"/>
    <dgm:cxn modelId="{EF80E735-2029-45A4-B4E0-7AE4B8515C59}" type="presParOf" srcId="{A66AF38D-1299-403D-887F-F855F4BB2D28}" destId="{1C80B596-1D29-4BE0-9BE9-78832A2A9119}" srcOrd="1" destOrd="0" presId="urn:microsoft.com/office/officeart/2005/8/layout/hierarchy3"/>
    <dgm:cxn modelId="{C7B63713-21CC-4352-A59B-F78734535275}" type="presParOf" srcId="{F5536EF2-21E5-4F1F-BDC2-15C82C0FB02A}" destId="{4111075C-C7E4-4AB9-ADE7-D76914AEF488}" srcOrd="1" destOrd="0" presId="urn:microsoft.com/office/officeart/2005/8/layout/hierarchy3"/>
    <dgm:cxn modelId="{4ECEF7DE-C9AB-4AF9-8455-05C26A1DB4DE}" type="presParOf" srcId="{4111075C-C7E4-4AB9-ADE7-D76914AEF488}" destId="{D0BC674C-F1CA-4C36-BA38-21392767A6E4}" srcOrd="0" destOrd="0" presId="urn:microsoft.com/office/officeart/2005/8/layout/hierarchy3"/>
    <dgm:cxn modelId="{01920EBE-9C95-409C-ABFD-98E859791178}" type="presParOf" srcId="{4111075C-C7E4-4AB9-ADE7-D76914AEF488}" destId="{D0D3965F-583A-44BC-8CF8-236EB42331FD}" srcOrd="1" destOrd="0" presId="urn:microsoft.com/office/officeart/2005/8/layout/hierarchy3"/>
    <dgm:cxn modelId="{E6E8EAF1-EBE5-4A0F-844F-D07C13BF6A45}" type="presParOf" srcId="{4111075C-C7E4-4AB9-ADE7-D76914AEF488}" destId="{9D465CCD-A4DD-49EF-B709-E316D4778CE6}" srcOrd="2" destOrd="0" presId="urn:microsoft.com/office/officeart/2005/8/layout/hierarchy3"/>
    <dgm:cxn modelId="{24DEB3DE-2C96-4A81-A544-CD5699626AA8}" type="presParOf" srcId="{4111075C-C7E4-4AB9-ADE7-D76914AEF488}" destId="{FDE9D489-8F1D-4A6C-B326-A8B0D201C508}" srcOrd="3" destOrd="0" presId="urn:microsoft.com/office/officeart/2005/8/layout/hierarchy3"/>
    <dgm:cxn modelId="{D61BE713-647E-4291-A99C-463A1DF8A2ED}" type="presParOf" srcId="{4111075C-C7E4-4AB9-ADE7-D76914AEF488}" destId="{5890A21F-E777-4D1B-ACD4-7C752B59DDCF}" srcOrd="4" destOrd="0" presId="urn:microsoft.com/office/officeart/2005/8/layout/hierarchy3"/>
    <dgm:cxn modelId="{BBEBD751-D4B3-40D8-8AFD-D379EADAEEEB}" type="presParOf" srcId="{4111075C-C7E4-4AB9-ADE7-D76914AEF488}" destId="{5FFE24C1-8EC5-4889-9EAB-9FBD6AD1C82C}" srcOrd="5" destOrd="0" presId="urn:microsoft.com/office/officeart/2005/8/layout/hierarchy3"/>
    <dgm:cxn modelId="{593B4F94-C332-4D99-8643-08880FB6712E}" type="presParOf" srcId="{4111075C-C7E4-4AB9-ADE7-D76914AEF488}" destId="{4F045871-DF3C-4ACB-B5A9-E56A86C184B1}" srcOrd="6" destOrd="0" presId="urn:microsoft.com/office/officeart/2005/8/layout/hierarchy3"/>
    <dgm:cxn modelId="{223DCA6F-8B34-4C64-A9F9-1077E0A4A6B6}" type="presParOf" srcId="{4111075C-C7E4-4AB9-ADE7-D76914AEF488}" destId="{3094D6EA-3002-4B3F-A090-556F261F3739}" srcOrd="7" destOrd="0" presId="urn:microsoft.com/office/officeart/2005/8/layout/hierarchy3"/>
    <dgm:cxn modelId="{1C0504B7-F464-4C2C-A57D-39B513449325}" type="presParOf" srcId="{9ED3A7C3-8B94-40F1-8D70-92808FA5F1CA}" destId="{B295F29B-8EBF-4587-AE72-28B5FD0639E9}" srcOrd="3" destOrd="0" presId="urn:microsoft.com/office/officeart/2005/8/layout/hierarchy3"/>
    <dgm:cxn modelId="{E87D857A-2078-46D8-95BC-086E026A2C8C}" type="presParOf" srcId="{B295F29B-8EBF-4587-AE72-28B5FD0639E9}" destId="{52968981-A2D9-4770-BBB6-8A9AC7305E70}" srcOrd="0" destOrd="0" presId="urn:microsoft.com/office/officeart/2005/8/layout/hierarchy3"/>
    <dgm:cxn modelId="{42D3C3DA-321E-4FA3-80FF-93A635874D39}" type="presParOf" srcId="{52968981-A2D9-4770-BBB6-8A9AC7305E70}" destId="{BF58EE13-0D86-412D-8C89-FB06B9BC751F}" srcOrd="0" destOrd="0" presId="urn:microsoft.com/office/officeart/2005/8/layout/hierarchy3"/>
    <dgm:cxn modelId="{52DF5F0E-0438-4435-B6C5-EEC207D7EE66}" type="presParOf" srcId="{52968981-A2D9-4770-BBB6-8A9AC7305E70}" destId="{BE4EDA08-2441-473D-AC35-A66545F6C25A}" srcOrd="1" destOrd="0" presId="urn:microsoft.com/office/officeart/2005/8/layout/hierarchy3"/>
    <dgm:cxn modelId="{8B3907A2-D2F8-483E-8851-ED368A16354A}" type="presParOf" srcId="{B295F29B-8EBF-4587-AE72-28B5FD0639E9}" destId="{0305FBB5-7D1D-45AB-A0DE-BDE176F735F2}" srcOrd="1" destOrd="0" presId="urn:microsoft.com/office/officeart/2005/8/layout/hierarchy3"/>
    <dgm:cxn modelId="{748B1E29-1BF5-463F-8EF7-82186E09D0B9}" type="presParOf" srcId="{0305FBB5-7D1D-45AB-A0DE-BDE176F735F2}" destId="{00315B31-D6E5-47D1-A023-B4338E29D0AC}" srcOrd="0" destOrd="0" presId="urn:microsoft.com/office/officeart/2005/8/layout/hierarchy3"/>
    <dgm:cxn modelId="{7EEBDDFC-5E4F-45FA-9BF4-74AF6CBC2FE5}" type="presParOf" srcId="{0305FBB5-7D1D-45AB-A0DE-BDE176F735F2}" destId="{2305BB12-7312-4C1E-85D7-EF7FF4E4A3AB}" srcOrd="1" destOrd="0" presId="urn:microsoft.com/office/officeart/2005/8/layout/hierarchy3"/>
    <dgm:cxn modelId="{7E71296D-912C-4E7B-97DE-D039232E54B2}" type="presParOf" srcId="{0305FBB5-7D1D-45AB-A0DE-BDE176F735F2}" destId="{D0F60DEC-2003-444A-9C20-D614EF610439}" srcOrd="2" destOrd="0" presId="urn:microsoft.com/office/officeart/2005/8/layout/hierarchy3"/>
    <dgm:cxn modelId="{9357DC53-1322-445A-A257-0725C6E29988}" type="presParOf" srcId="{0305FBB5-7D1D-45AB-A0DE-BDE176F735F2}" destId="{624446AB-B275-49D1-AD4E-05B146FD8178}" srcOrd="3" destOrd="0" presId="urn:microsoft.com/office/officeart/2005/8/layout/hierarchy3"/>
    <dgm:cxn modelId="{F9503EAB-64C5-402A-99E2-905658EA2879}" type="presParOf" srcId="{0305FBB5-7D1D-45AB-A0DE-BDE176F735F2}" destId="{77A35599-7A73-4419-9BD2-C3B4B6CD4AB0}" srcOrd="4" destOrd="0" presId="urn:microsoft.com/office/officeart/2005/8/layout/hierarchy3"/>
    <dgm:cxn modelId="{7559D60E-E46D-41D3-B169-59BBDF4FEB34}" type="presParOf" srcId="{0305FBB5-7D1D-45AB-A0DE-BDE176F735F2}" destId="{ACEA859E-5885-447F-B5C3-A10F00ACB62F}" srcOrd="5" destOrd="0" presId="urn:microsoft.com/office/officeart/2005/8/layout/hierarchy3"/>
    <dgm:cxn modelId="{4685DBF7-045F-45F7-8C9E-7BB73C159396}" type="presParOf" srcId="{0305FBB5-7D1D-45AB-A0DE-BDE176F735F2}" destId="{D1BF3904-B4D2-406A-8817-69CEA53E48D3}" srcOrd="6" destOrd="0" presId="urn:microsoft.com/office/officeart/2005/8/layout/hierarchy3"/>
    <dgm:cxn modelId="{A3A78EC1-A3A2-4A0B-8922-2901CF841B13}" type="presParOf" srcId="{0305FBB5-7D1D-45AB-A0DE-BDE176F735F2}" destId="{D1EA83BC-2A3A-4666-9964-4CC0F7A7D365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D35BC41-0D34-4B23-8A57-7289A27FA018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74EA11-0221-457C-B85E-8820B55CEEF8}">
      <dgm:prSet phldrT="[Text]"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4.1 Making the Case for an SMMP</a:t>
          </a:r>
        </a:p>
      </dgm:t>
    </dgm:pt>
    <dgm:pt modelId="{E6D4BE8A-C172-43F1-A569-BB05F5984058}" type="parTrans" cxnId="{9213F102-C0F0-40FD-9C6C-B2093B3377E7}">
      <dgm:prSet/>
      <dgm:spPr/>
      <dgm:t>
        <a:bodyPr/>
        <a:lstStyle/>
        <a:p>
          <a:endParaRPr lang="en-US"/>
        </a:p>
      </dgm:t>
    </dgm:pt>
    <dgm:pt modelId="{1F64D683-0436-4146-862B-FB8FE2815CBE}" type="sibTrans" cxnId="{9213F102-C0F0-40FD-9C6C-B2093B3377E7}">
      <dgm:prSet/>
      <dgm:spPr/>
      <dgm:t>
        <a:bodyPr/>
        <a:lstStyle/>
        <a:p>
          <a:endParaRPr lang="en-US"/>
        </a:p>
      </dgm:t>
    </dgm:pt>
    <dgm:pt modelId="{FA5A0116-07A4-4451-A813-900B6B578D2E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Understand the value of an SMMP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gm:t>
    </dgm:pt>
    <dgm:pt modelId="{A1EC19D8-C46D-4685-93E2-2266E7C932DC}" type="parTrans" cxnId="{A756E1E9-219C-44E9-ADFD-F31A1FBEE2FB}">
      <dgm:prSet/>
      <dgm:spPr/>
      <dgm:t>
        <a:bodyPr/>
        <a:lstStyle/>
        <a:p>
          <a:endParaRPr lang="en-US"/>
        </a:p>
      </dgm:t>
    </dgm:pt>
    <dgm:pt modelId="{24A7521E-5A27-4F9F-A747-A77C6393F3A2}" type="sibTrans" cxnId="{A756E1E9-219C-44E9-ADFD-F31A1FBEE2FB}">
      <dgm:prSet/>
      <dgm:spPr/>
      <dgm:t>
        <a:bodyPr/>
        <a:lstStyle/>
        <a:p>
          <a:endParaRPr lang="en-US"/>
        </a:p>
      </dgm:t>
    </dgm:pt>
    <dgm:pt modelId="{DDE2F981-1B54-4F31-B94B-9D1903728525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Integrate SMMP with your CRM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gm:t>
    </dgm:pt>
    <dgm:pt modelId="{C7507571-EAEC-4AA0-8833-16E30ABD0681}" type="parTrans" cxnId="{5FE13C35-12BA-4DA9-BF34-566C0C2C70DF}">
      <dgm:prSet/>
      <dgm:spPr/>
      <dgm:t>
        <a:bodyPr/>
        <a:lstStyle/>
        <a:p>
          <a:endParaRPr lang="en-US"/>
        </a:p>
      </dgm:t>
    </dgm:pt>
    <dgm:pt modelId="{7D920A62-7745-4292-98CF-0CB3F24F49DC}" type="sibTrans" cxnId="{5FE13C35-12BA-4DA9-BF34-566C0C2C70DF}">
      <dgm:prSet/>
      <dgm:spPr/>
      <dgm:t>
        <a:bodyPr/>
        <a:lstStyle/>
        <a:p>
          <a:endParaRPr lang="en-US"/>
        </a:p>
      </dgm:t>
    </dgm:pt>
    <dgm:pt modelId="{DBAFDC83-A8D1-4760-991C-C56314C625A5}">
      <dgm:prSet phldrT="[Text]"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4.2 Select a Social Media Management Platform Vendor</a:t>
          </a:r>
          <a:endParaRPr lang="en-US" sz="1400" kern="1200" dirty="0">
            <a:solidFill>
              <a:srgbClr val="FFFFFF"/>
            </a:solidFill>
            <a:latin typeface="Montserrat SemiBold" panose="00000700000000000000" pitchFamily="2" charset="0"/>
            <a:ea typeface="+mn-ea"/>
            <a:cs typeface="+mn-cs"/>
          </a:endParaRPr>
        </a:p>
      </dgm:t>
    </dgm:pt>
    <dgm:pt modelId="{899E1EB1-31EC-4DA2-86BF-FFD9FC385D31}" type="parTrans" cxnId="{F5648376-7E88-43A0-9E4F-B6ED5795AB8D}">
      <dgm:prSet/>
      <dgm:spPr/>
      <dgm:t>
        <a:bodyPr/>
        <a:lstStyle/>
        <a:p>
          <a:endParaRPr lang="en-US"/>
        </a:p>
      </dgm:t>
    </dgm:pt>
    <dgm:pt modelId="{02111966-24AE-4B40-9981-050D52E9AF1D}" type="sibTrans" cxnId="{F5648376-7E88-43A0-9E4F-B6ED5795AB8D}">
      <dgm:prSet/>
      <dgm:spPr/>
      <dgm:t>
        <a:bodyPr/>
        <a:lstStyle/>
        <a:p>
          <a:endParaRPr lang="en-US"/>
        </a:p>
      </dgm:t>
    </dgm:pt>
    <dgm:pt modelId="{3BE8C640-89DB-4956-B482-3B3E940F04E3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Review vendor landscape</a:t>
          </a:r>
        </a:p>
      </dgm:t>
    </dgm:pt>
    <dgm:pt modelId="{41D433CF-E02D-408F-8539-7D9B41AF8264}" type="parTrans" cxnId="{92D39FEE-EAD7-41C7-A26D-BB182BFAD00E}">
      <dgm:prSet/>
      <dgm:spPr/>
      <dgm:t>
        <a:bodyPr/>
        <a:lstStyle/>
        <a:p>
          <a:endParaRPr lang="en-US"/>
        </a:p>
      </dgm:t>
    </dgm:pt>
    <dgm:pt modelId="{51DC8E94-41F5-4B12-8EE5-AB29D7A94401}" type="sibTrans" cxnId="{92D39FEE-EAD7-41C7-A26D-BB182BFAD00E}">
      <dgm:prSet/>
      <dgm:spPr/>
      <dgm:t>
        <a:bodyPr/>
        <a:lstStyle/>
        <a:p>
          <a:endParaRPr lang="en-US"/>
        </a:p>
      </dgm:t>
    </dgm:pt>
    <dgm:pt modelId="{0FBC2033-6B59-4C15-85F4-B8227C6C96B5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Select an SMMP deployment model</a:t>
          </a:r>
        </a:p>
      </dgm:t>
    </dgm:pt>
    <dgm:pt modelId="{0854EB2C-10D7-40E6-B038-B165C01F6995}" type="parTrans" cxnId="{80BB2BDA-AFF4-42DB-9864-C0B22307497E}">
      <dgm:prSet/>
      <dgm:spPr/>
      <dgm:t>
        <a:bodyPr/>
        <a:lstStyle/>
        <a:p>
          <a:endParaRPr lang="en-US"/>
        </a:p>
      </dgm:t>
    </dgm:pt>
    <dgm:pt modelId="{994254DC-6C0C-4956-8CDF-168514840216}" type="sibTrans" cxnId="{80BB2BDA-AFF4-42DB-9864-C0B22307497E}">
      <dgm:prSet/>
      <dgm:spPr/>
      <dgm:t>
        <a:bodyPr/>
        <a:lstStyle/>
        <a:p>
          <a:endParaRPr lang="en-US"/>
        </a:p>
      </dgm:t>
    </dgm:pt>
    <dgm:pt modelId="{9D042AE9-1F54-4AB3-BB30-336413F4F451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Review RFP template and vendor scoring tool</a:t>
          </a:r>
        </a:p>
      </dgm:t>
    </dgm:pt>
    <dgm:pt modelId="{67FBAD5A-DA2A-49D1-979A-665C72518173}" type="parTrans" cxnId="{E14B1272-042B-427A-AD30-E6BB6380D861}">
      <dgm:prSet/>
      <dgm:spPr/>
      <dgm:t>
        <a:bodyPr/>
        <a:lstStyle/>
        <a:p>
          <a:endParaRPr lang="en-US"/>
        </a:p>
      </dgm:t>
    </dgm:pt>
    <dgm:pt modelId="{A7E88C64-C0DC-48CA-A841-F004BE026B96}" type="sibTrans" cxnId="{E14B1272-042B-427A-AD30-E6BB6380D861}">
      <dgm:prSet/>
      <dgm:spPr/>
      <dgm:t>
        <a:bodyPr/>
        <a:lstStyle/>
        <a:p>
          <a:endParaRPr lang="en-US"/>
        </a:p>
      </dgm:t>
    </dgm:pt>
    <dgm:pt modelId="{A6ACBB72-25D1-4E63-8097-B1A6C73E1545}">
      <dgm:prSet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4.3 Develop a Social Analytics Business Plan</a:t>
          </a:r>
          <a:endParaRPr lang="en-US" sz="1400" kern="1200" dirty="0">
            <a:solidFill>
              <a:srgbClr val="FFFFFF"/>
            </a:solidFill>
            <a:latin typeface="Montserrat SemiBold" panose="00000700000000000000" pitchFamily="2" charset="0"/>
            <a:ea typeface="+mn-ea"/>
            <a:cs typeface="+mn-cs"/>
          </a:endParaRPr>
        </a:p>
      </dgm:t>
    </dgm:pt>
    <dgm:pt modelId="{5FD52AF1-6C43-45C2-B814-FDD067D3017F}" type="parTrans" cxnId="{F7DF8341-FF27-460D-BDA4-23AC97A865A9}">
      <dgm:prSet/>
      <dgm:spPr/>
      <dgm:t>
        <a:bodyPr/>
        <a:lstStyle/>
        <a:p>
          <a:endParaRPr lang="en-US"/>
        </a:p>
      </dgm:t>
    </dgm:pt>
    <dgm:pt modelId="{AA7CCA4A-03E8-4A9B-82DA-1071B2A9BE9D}" type="sibTrans" cxnId="{F7DF8341-FF27-460D-BDA4-23AC97A865A9}">
      <dgm:prSet/>
      <dgm:spPr/>
      <dgm:t>
        <a:bodyPr/>
        <a:lstStyle/>
        <a:p>
          <a:endParaRPr lang="en-US"/>
        </a:p>
      </dgm:t>
    </dgm:pt>
    <dgm:pt modelId="{8C4CED90-82E6-4951-A0EA-4EAE7B8A83FA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Select your social media KPIs</a:t>
          </a:r>
        </a:p>
      </dgm:t>
    </dgm:pt>
    <dgm:pt modelId="{F49F794E-7434-4D5B-B771-FBE5378BD7C8}" type="parTrans" cxnId="{033013BD-C89A-4A21-BAC3-5E7D9810A48C}">
      <dgm:prSet/>
      <dgm:spPr/>
      <dgm:t>
        <a:bodyPr/>
        <a:lstStyle/>
        <a:p>
          <a:endParaRPr lang="en-US"/>
        </a:p>
      </dgm:t>
    </dgm:pt>
    <dgm:pt modelId="{F45D3F47-8E69-47E5-B964-312D7347B15A}" type="sibTrans" cxnId="{033013BD-C89A-4A21-BAC3-5E7D9810A48C}">
      <dgm:prSet/>
      <dgm:spPr/>
      <dgm:t>
        <a:bodyPr/>
        <a:lstStyle/>
        <a:p>
          <a:endParaRPr lang="en-US"/>
        </a:p>
      </dgm:t>
    </dgm:pt>
    <dgm:pt modelId="{3DD09C13-CB08-4F6D-BE3A-04EF7FA1E427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Assess your social analytics maturity</a:t>
          </a:r>
        </a:p>
      </dgm:t>
    </dgm:pt>
    <dgm:pt modelId="{32697A94-1E7B-45FE-B8C3-932F1B6A4963}" type="parTrans" cxnId="{CA666EAC-A630-41D5-9624-33206A48A9B3}">
      <dgm:prSet/>
      <dgm:spPr/>
      <dgm:t>
        <a:bodyPr/>
        <a:lstStyle/>
        <a:p>
          <a:endParaRPr lang="en-US"/>
        </a:p>
      </dgm:t>
    </dgm:pt>
    <dgm:pt modelId="{540F8DB3-9A26-4B20-B4DE-7121440B453B}" type="sibTrans" cxnId="{CA666EAC-A630-41D5-9624-33206A48A9B3}">
      <dgm:prSet/>
      <dgm:spPr/>
      <dgm:t>
        <a:bodyPr/>
        <a:lstStyle/>
        <a:p>
          <a:endParaRPr lang="en-US"/>
        </a:p>
      </dgm:t>
    </dgm:pt>
    <dgm:pt modelId="{EA352163-33F1-4029-8E71-A73CAFA8D1C6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Complete the social analytics business plan</a:t>
          </a:r>
        </a:p>
      </dgm:t>
    </dgm:pt>
    <dgm:pt modelId="{5528AEA3-7A06-4843-A784-BCF900029EE7}" type="parTrans" cxnId="{6CEE3816-AF36-4DEA-AED5-2ACB85D1B223}">
      <dgm:prSet/>
      <dgm:spPr/>
      <dgm:t>
        <a:bodyPr/>
        <a:lstStyle/>
        <a:p>
          <a:endParaRPr lang="en-US"/>
        </a:p>
      </dgm:t>
    </dgm:pt>
    <dgm:pt modelId="{4FF80706-E251-4C6F-AE0C-FF6FB667940C}" type="sibTrans" cxnId="{6CEE3816-AF36-4DEA-AED5-2ACB85D1B223}">
      <dgm:prSet/>
      <dgm:spPr/>
      <dgm:t>
        <a:bodyPr/>
        <a:lstStyle/>
        <a:p>
          <a:endParaRPr lang="en-US"/>
        </a:p>
      </dgm:t>
    </dgm:pt>
    <dgm:pt modelId="{36A49D75-85AF-4474-A28F-EBB631A29CF9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Complete vendor demonstration scripts</a:t>
          </a:r>
        </a:p>
      </dgm:t>
    </dgm:pt>
    <dgm:pt modelId="{4D0287A0-1E25-4088-90F9-FDDF55D8DD5F}" type="parTrans" cxnId="{464EF263-4E31-477D-B4B6-C61F1C7AD1D8}">
      <dgm:prSet/>
      <dgm:spPr/>
      <dgm:t>
        <a:bodyPr/>
        <a:lstStyle/>
        <a:p>
          <a:endParaRPr lang="en-US"/>
        </a:p>
      </dgm:t>
    </dgm:pt>
    <dgm:pt modelId="{7CFD4BEB-6F7A-4C35-B369-182536A93646}" type="sibTrans" cxnId="{464EF263-4E31-477D-B4B6-C61F1C7AD1D8}">
      <dgm:prSet/>
      <dgm:spPr/>
      <dgm:t>
        <a:bodyPr/>
        <a:lstStyle/>
        <a:p>
          <a:endParaRPr lang="en-US"/>
        </a:p>
      </dgm:t>
    </dgm:pt>
    <dgm:pt modelId="{9ED3A7C3-8B94-40F1-8D70-92808FA5F1CA}" type="pres">
      <dgm:prSet presAssocID="{8D35BC41-0D34-4B23-8A57-7289A27FA01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E80E6C2-26D2-4F03-A6F1-C7ECD4CCE8F7}" type="pres">
      <dgm:prSet presAssocID="{5174EA11-0221-457C-B85E-8820B55CEEF8}" presName="root" presStyleCnt="0"/>
      <dgm:spPr/>
    </dgm:pt>
    <dgm:pt modelId="{32BC151F-020B-4130-B3D1-EC0E69239FFC}" type="pres">
      <dgm:prSet presAssocID="{5174EA11-0221-457C-B85E-8820B55CEEF8}" presName="rootComposite" presStyleCnt="0"/>
      <dgm:spPr/>
    </dgm:pt>
    <dgm:pt modelId="{744DC054-FA85-4146-A185-DBF114E53ADB}" type="pres">
      <dgm:prSet presAssocID="{5174EA11-0221-457C-B85E-8820B55CEEF8}" presName="rootText" presStyleLbl="node1" presStyleIdx="0" presStyleCnt="3"/>
      <dgm:spPr/>
    </dgm:pt>
    <dgm:pt modelId="{2D2F1F58-1648-45B3-97A7-8A66AE2B9AFD}" type="pres">
      <dgm:prSet presAssocID="{5174EA11-0221-457C-B85E-8820B55CEEF8}" presName="rootConnector" presStyleLbl="node1" presStyleIdx="0" presStyleCnt="3"/>
      <dgm:spPr/>
    </dgm:pt>
    <dgm:pt modelId="{9BA35EB4-F317-4CC6-A4D8-B3680E7CB338}" type="pres">
      <dgm:prSet presAssocID="{5174EA11-0221-457C-B85E-8820B55CEEF8}" presName="childShape" presStyleCnt="0"/>
      <dgm:spPr/>
    </dgm:pt>
    <dgm:pt modelId="{C69B0BCD-F597-420B-9BDD-536BA2F85D53}" type="pres">
      <dgm:prSet presAssocID="{A1EC19D8-C46D-4685-93E2-2266E7C932DC}" presName="Name13" presStyleLbl="parChTrans1D2" presStyleIdx="0" presStyleCnt="9"/>
      <dgm:spPr/>
    </dgm:pt>
    <dgm:pt modelId="{BFF9808B-B1CA-4402-8766-47927E519B4A}" type="pres">
      <dgm:prSet presAssocID="{FA5A0116-07A4-4451-A813-900B6B578D2E}" presName="childText" presStyleLbl="bgAcc1" presStyleIdx="0" presStyleCnt="9">
        <dgm:presLayoutVars>
          <dgm:bulletEnabled val="1"/>
        </dgm:presLayoutVars>
      </dgm:prSet>
      <dgm:spPr/>
    </dgm:pt>
    <dgm:pt modelId="{DD36E1CB-A7C3-4A6E-9F84-63F2E98B47CC}" type="pres">
      <dgm:prSet presAssocID="{C7507571-EAEC-4AA0-8833-16E30ABD0681}" presName="Name13" presStyleLbl="parChTrans1D2" presStyleIdx="1" presStyleCnt="9"/>
      <dgm:spPr/>
    </dgm:pt>
    <dgm:pt modelId="{1465508D-5A21-406F-8A7D-D0BFEE3A4B84}" type="pres">
      <dgm:prSet presAssocID="{DDE2F981-1B54-4F31-B94B-9D1903728525}" presName="childText" presStyleLbl="bgAcc1" presStyleIdx="1" presStyleCnt="9">
        <dgm:presLayoutVars>
          <dgm:bulletEnabled val="1"/>
        </dgm:presLayoutVars>
      </dgm:prSet>
      <dgm:spPr/>
    </dgm:pt>
    <dgm:pt modelId="{0F0E9EC2-C037-4B2A-823B-B25530384B26}" type="pres">
      <dgm:prSet presAssocID="{0854EB2C-10D7-40E6-B038-B165C01F6995}" presName="Name13" presStyleLbl="parChTrans1D2" presStyleIdx="2" presStyleCnt="9"/>
      <dgm:spPr/>
    </dgm:pt>
    <dgm:pt modelId="{57500D79-5641-49A0-A86B-6ACA43971A14}" type="pres">
      <dgm:prSet presAssocID="{0FBC2033-6B59-4C15-85F4-B8227C6C96B5}" presName="childText" presStyleLbl="bgAcc1" presStyleIdx="2" presStyleCnt="9">
        <dgm:presLayoutVars>
          <dgm:bulletEnabled val="1"/>
        </dgm:presLayoutVars>
      </dgm:prSet>
      <dgm:spPr/>
    </dgm:pt>
    <dgm:pt modelId="{50A8B1FB-F7B8-462C-8122-C6081D683655}" type="pres">
      <dgm:prSet presAssocID="{DBAFDC83-A8D1-4760-991C-C56314C625A5}" presName="root" presStyleCnt="0"/>
      <dgm:spPr/>
    </dgm:pt>
    <dgm:pt modelId="{56D5224A-9259-4B7A-AA35-76AF6E7B6C05}" type="pres">
      <dgm:prSet presAssocID="{DBAFDC83-A8D1-4760-991C-C56314C625A5}" presName="rootComposite" presStyleCnt="0"/>
      <dgm:spPr/>
    </dgm:pt>
    <dgm:pt modelId="{552FFEEE-A4A7-4C11-A97E-0AF05C09265E}" type="pres">
      <dgm:prSet presAssocID="{DBAFDC83-A8D1-4760-991C-C56314C625A5}" presName="rootText" presStyleLbl="node1" presStyleIdx="1" presStyleCnt="3"/>
      <dgm:spPr/>
    </dgm:pt>
    <dgm:pt modelId="{C5A94822-A253-4621-9D09-2E77F3BC5DE6}" type="pres">
      <dgm:prSet presAssocID="{DBAFDC83-A8D1-4760-991C-C56314C625A5}" presName="rootConnector" presStyleLbl="node1" presStyleIdx="1" presStyleCnt="3"/>
      <dgm:spPr/>
    </dgm:pt>
    <dgm:pt modelId="{0483B83D-BFCC-4790-B5E6-293AFA21DEB5}" type="pres">
      <dgm:prSet presAssocID="{DBAFDC83-A8D1-4760-991C-C56314C625A5}" presName="childShape" presStyleCnt="0"/>
      <dgm:spPr/>
    </dgm:pt>
    <dgm:pt modelId="{C2BC732B-CAEF-48A0-BC1D-F31D96CE8569}" type="pres">
      <dgm:prSet presAssocID="{41D433CF-E02D-408F-8539-7D9B41AF8264}" presName="Name13" presStyleLbl="parChTrans1D2" presStyleIdx="3" presStyleCnt="9"/>
      <dgm:spPr/>
    </dgm:pt>
    <dgm:pt modelId="{EADC2E3C-9C79-4AAC-A199-EFCFE66F01A2}" type="pres">
      <dgm:prSet presAssocID="{3BE8C640-89DB-4956-B482-3B3E940F04E3}" presName="childText" presStyleLbl="bgAcc1" presStyleIdx="3" presStyleCnt="9">
        <dgm:presLayoutVars>
          <dgm:bulletEnabled val="1"/>
        </dgm:presLayoutVars>
      </dgm:prSet>
      <dgm:spPr/>
    </dgm:pt>
    <dgm:pt modelId="{AE4945C3-C016-4C2B-BAE8-B7607EDEE94A}" type="pres">
      <dgm:prSet presAssocID="{67FBAD5A-DA2A-49D1-979A-665C72518173}" presName="Name13" presStyleLbl="parChTrans1D2" presStyleIdx="4" presStyleCnt="9"/>
      <dgm:spPr/>
    </dgm:pt>
    <dgm:pt modelId="{8D954399-EE16-432F-8245-597BDB5CBECA}" type="pres">
      <dgm:prSet presAssocID="{9D042AE9-1F54-4AB3-BB30-336413F4F451}" presName="childText" presStyleLbl="bgAcc1" presStyleIdx="4" presStyleCnt="9">
        <dgm:presLayoutVars>
          <dgm:bulletEnabled val="1"/>
        </dgm:presLayoutVars>
      </dgm:prSet>
      <dgm:spPr/>
    </dgm:pt>
    <dgm:pt modelId="{26688328-27DE-43A4-A20C-2F2424377290}" type="pres">
      <dgm:prSet presAssocID="{4D0287A0-1E25-4088-90F9-FDDF55D8DD5F}" presName="Name13" presStyleLbl="parChTrans1D2" presStyleIdx="5" presStyleCnt="9"/>
      <dgm:spPr/>
    </dgm:pt>
    <dgm:pt modelId="{139582FF-9A19-4584-A08A-EC6CC8882FC1}" type="pres">
      <dgm:prSet presAssocID="{36A49D75-85AF-4474-A28F-EBB631A29CF9}" presName="childText" presStyleLbl="bgAcc1" presStyleIdx="5" presStyleCnt="9">
        <dgm:presLayoutVars>
          <dgm:bulletEnabled val="1"/>
        </dgm:presLayoutVars>
      </dgm:prSet>
      <dgm:spPr/>
    </dgm:pt>
    <dgm:pt modelId="{F5536EF2-21E5-4F1F-BDC2-15C82C0FB02A}" type="pres">
      <dgm:prSet presAssocID="{A6ACBB72-25D1-4E63-8097-B1A6C73E1545}" presName="root" presStyleCnt="0"/>
      <dgm:spPr/>
    </dgm:pt>
    <dgm:pt modelId="{A66AF38D-1299-403D-887F-F855F4BB2D28}" type="pres">
      <dgm:prSet presAssocID="{A6ACBB72-25D1-4E63-8097-B1A6C73E1545}" presName="rootComposite" presStyleCnt="0"/>
      <dgm:spPr/>
    </dgm:pt>
    <dgm:pt modelId="{09DED612-D6D4-495E-9847-EF33E9688AD5}" type="pres">
      <dgm:prSet presAssocID="{A6ACBB72-25D1-4E63-8097-B1A6C73E1545}" presName="rootText" presStyleLbl="node1" presStyleIdx="2" presStyleCnt="3"/>
      <dgm:spPr/>
    </dgm:pt>
    <dgm:pt modelId="{1C80B596-1D29-4BE0-9BE9-78832A2A9119}" type="pres">
      <dgm:prSet presAssocID="{A6ACBB72-25D1-4E63-8097-B1A6C73E1545}" presName="rootConnector" presStyleLbl="node1" presStyleIdx="2" presStyleCnt="3"/>
      <dgm:spPr/>
    </dgm:pt>
    <dgm:pt modelId="{4111075C-C7E4-4AB9-ADE7-D76914AEF488}" type="pres">
      <dgm:prSet presAssocID="{A6ACBB72-25D1-4E63-8097-B1A6C73E1545}" presName="childShape" presStyleCnt="0"/>
      <dgm:spPr/>
    </dgm:pt>
    <dgm:pt modelId="{D0BC674C-F1CA-4C36-BA38-21392767A6E4}" type="pres">
      <dgm:prSet presAssocID="{32697A94-1E7B-45FE-B8C3-932F1B6A4963}" presName="Name13" presStyleLbl="parChTrans1D2" presStyleIdx="6" presStyleCnt="9"/>
      <dgm:spPr/>
    </dgm:pt>
    <dgm:pt modelId="{D0D3965F-583A-44BC-8CF8-236EB42331FD}" type="pres">
      <dgm:prSet presAssocID="{3DD09C13-CB08-4F6D-BE3A-04EF7FA1E427}" presName="childText" presStyleLbl="bgAcc1" presStyleIdx="6" presStyleCnt="9">
        <dgm:presLayoutVars>
          <dgm:bulletEnabled val="1"/>
        </dgm:presLayoutVars>
      </dgm:prSet>
      <dgm:spPr/>
    </dgm:pt>
    <dgm:pt modelId="{9D465CCD-A4DD-49EF-B709-E316D4778CE6}" type="pres">
      <dgm:prSet presAssocID="{F49F794E-7434-4D5B-B771-FBE5378BD7C8}" presName="Name13" presStyleLbl="parChTrans1D2" presStyleIdx="7" presStyleCnt="9"/>
      <dgm:spPr/>
    </dgm:pt>
    <dgm:pt modelId="{FDE9D489-8F1D-4A6C-B326-A8B0D201C508}" type="pres">
      <dgm:prSet presAssocID="{8C4CED90-82E6-4951-A0EA-4EAE7B8A83FA}" presName="childText" presStyleLbl="bgAcc1" presStyleIdx="7" presStyleCnt="9">
        <dgm:presLayoutVars>
          <dgm:bulletEnabled val="1"/>
        </dgm:presLayoutVars>
      </dgm:prSet>
      <dgm:spPr/>
    </dgm:pt>
    <dgm:pt modelId="{5890A21F-E777-4D1B-ACD4-7C752B59DDCF}" type="pres">
      <dgm:prSet presAssocID="{5528AEA3-7A06-4843-A784-BCF900029EE7}" presName="Name13" presStyleLbl="parChTrans1D2" presStyleIdx="8" presStyleCnt="9"/>
      <dgm:spPr/>
    </dgm:pt>
    <dgm:pt modelId="{5FFE24C1-8EC5-4889-9EAB-9FBD6AD1C82C}" type="pres">
      <dgm:prSet presAssocID="{EA352163-33F1-4029-8E71-A73CAFA8D1C6}" presName="childText" presStyleLbl="bgAcc1" presStyleIdx="8" presStyleCnt="9">
        <dgm:presLayoutVars>
          <dgm:bulletEnabled val="1"/>
        </dgm:presLayoutVars>
      </dgm:prSet>
      <dgm:spPr/>
    </dgm:pt>
  </dgm:ptLst>
  <dgm:cxnLst>
    <dgm:cxn modelId="{536EED02-A4F2-4B0D-A8B5-9C3D96DA55A5}" type="presOf" srcId="{F49F794E-7434-4D5B-B771-FBE5378BD7C8}" destId="{9D465CCD-A4DD-49EF-B709-E316D4778CE6}" srcOrd="0" destOrd="0" presId="urn:microsoft.com/office/officeart/2005/8/layout/hierarchy3"/>
    <dgm:cxn modelId="{9213F102-C0F0-40FD-9C6C-B2093B3377E7}" srcId="{8D35BC41-0D34-4B23-8A57-7289A27FA018}" destId="{5174EA11-0221-457C-B85E-8820B55CEEF8}" srcOrd="0" destOrd="0" parTransId="{E6D4BE8A-C172-43F1-A569-BB05F5984058}" sibTransId="{1F64D683-0436-4146-862B-FB8FE2815CBE}"/>
    <dgm:cxn modelId="{A33CBD07-74A0-441D-8FF2-4A35ED158A87}" type="presOf" srcId="{5174EA11-0221-457C-B85E-8820B55CEEF8}" destId="{744DC054-FA85-4146-A185-DBF114E53ADB}" srcOrd="0" destOrd="0" presId="urn:microsoft.com/office/officeart/2005/8/layout/hierarchy3"/>
    <dgm:cxn modelId="{CDCD720F-9A7A-4F75-9AEA-79EEE40A6EAA}" type="presOf" srcId="{A1EC19D8-C46D-4685-93E2-2266E7C932DC}" destId="{C69B0BCD-F597-420B-9BDD-536BA2F85D53}" srcOrd="0" destOrd="0" presId="urn:microsoft.com/office/officeart/2005/8/layout/hierarchy3"/>
    <dgm:cxn modelId="{6CEE3816-AF36-4DEA-AED5-2ACB85D1B223}" srcId="{A6ACBB72-25D1-4E63-8097-B1A6C73E1545}" destId="{EA352163-33F1-4029-8E71-A73CAFA8D1C6}" srcOrd="2" destOrd="0" parTransId="{5528AEA3-7A06-4843-A784-BCF900029EE7}" sibTransId="{4FF80706-E251-4C6F-AE0C-FF6FB667940C}"/>
    <dgm:cxn modelId="{5BBF9716-FDF6-4E5B-9D1D-A16BACD34473}" type="presOf" srcId="{36A49D75-85AF-4474-A28F-EBB631A29CF9}" destId="{139582FF-9A19-4584-A08A-EC6CC8882FC1}" srcOrd="0" destOrd="0" presId="urn:microsoft.com/office/officeart/2005/8/layout/hierarchy3"/>
    <dgm:cxn modelId="{FEBBE41F-A95B-414B-86CE-7B909DD2A1A4}" type="presOf" srcId="{0854EB2C-10D7-40E6-B038-B165C01F6995}" destId="{0F0E9EC2-C037-4B2A-823B-B25530384B26}" srcOrd="0" destOrd="0" presId="urn:microsoft.com/office/officeart/2005/8/layout/hierarchy3"/>
    <dgm:cxn modelId="{BCFEAA2C-7C8C-4880-A9EB-8CD3928CE179}" type="presOf" srcId="{EA352163-33F1-4029-8E71-A73CAFA8D1C6}" destId="{5FFE24C1-8EC5-4889-9EAB-9FBD6AD1C82C}" srcOrd="0" destOrd="0" presId="urn:microsoft.com/office/officeart/2005/8/layout/hierarchy3"/>
    <dgm:cxn modelId="{5FE13C35-12BA-4DA9-BF34-566C0C2C70DF}" srcId="{5174EA11-0221-457C-B85E-8820B55CEEF8}" destId="{DDE2F981-1B54-4F31-B94B-9D1903728525}" srcOrd="1" destOrd="0" parTransId="{C7507571-EAEC-4AA0-8833-16E30ABD0681}" sibTransId="{7D920A62-7745-4292-98CF-0CB3F24F49DC}"/>
    <dgm:cxn modelId="{F7DF8341-FF27-460D-BDA4-23AC97A865A9}" srcId="{8D35BC41-0D34-4B23-8A57-7289A27FA018}" destId="{A6ACBB72-25D1-4E63-8097-B1A6C73E1545}" srcOrd="2" destOrd="0" parTransId="{5FD52AF1-6C43-45C2-B814-FDD067D3017F}" sibTransId="{AA7CCA4A-03E8-4A9B-82DA-1071B2A9BE9D}"/>
    <dgm:cxn modelId="{1CA76262-96AC-47E9-ADF7-E8D6E27EF032}" type="presOf" srcId="{4D0287A0-1E25-4088-90F9-FDDF55D8DD5F}" destId="{26688328-27DE-43A4-A20C-2F2424377290}" srcOrd="0" destOrd="0" presId="urn:microsoft.com/office/officeart/2005/8/layout/hierarchy3"/>
    <dgm:cxn modelId="{FE6ED362-B945-4907-8A26-DB87FA429563}" type="presOf" srcId="{8D35BC41-0D34-4B23-8A57-7289A27FA018}" destId="{9ED3A7C3-8B94-40F1-8D70-92808FA5F1CA}" srcOrd="0" destOrd="0" presId="urn:microsoft.com/office/officeart/2005/8/layout/hierarchy3"/>
    <dgm:cxn modelId="{464EF263-4E31-477D-B4B6-C61F1C7AD1D8}" srcId="{DBAFDC83-A8D1-4760-991C-C56314C625A5}" destId="{36A49D75-85AF-4474-A28F-EBB631A29CF9}" srcOrd="2" destOrd="0" parTransId="{4D0287A0-1E25-4088-90F9-FDDF55D8DD5F}" sibTransId="{7CFD4BEB-6F7A-4C35-B369-182536A93646}"/>
    <dgm:cxn modelId="{9B714B46-8EC1-4C8E-B3CC-531C457CFC16}" type="presOf" srcId="{3BE8C640-89DB-4956-B482-3B3E940F04E3}" destId="{EADC2E3C-9C79-4AAC-A199-EFCFE66F01A2}" srcOrd="0" destOrd="0" presId="urn:microsoft.com/office/officeart/2005/8/layout/hierarchy3"/>
    <dgm:cxn modelId="{C2770F4A-465C-4E01-B6F5-D0C82FAA844B}" type="presOf" srcId="{67FBAD5A-DA2A-49D1-979A-665C72518173}" destId="{AE4945C3-C016-4C2B-BAE8-B7607EDEE94A}" srcOrd="0" destOrd="0" presId="urn:microsoft.com/office/officeart/2005/8/layout/hierarchy3"/>
    <dgm:cxn modelId="{F2E0B16B-1A59-474F-9DF7-DA05404D92EA}" type="presOf" srcId="{DDE2F981-1B54-4F31-B94B-9D1903728525}" destId="{1465508D-5A21-406F-8A7D-D0BFEE3A4B84}" srcOrd="0" destOrd="0" presId="urn:microsoft.com/office/officeart/2005/8/layout/hierarchy3"/>
    <dgm:cxn modelId="{E14B1272-042B-427A-AD30-E6BB6380D861}" srcId="{DBAFDC83-A8D1-4760-991C-C56314C625A5}" destId="{9D042AE9-1F54-4AB3-BB30-336413F4F451}" srcOrd="1" destOrd="0" parTransId="{67FBAD5A-DA2A-49D1-979A-665C72518173}" sibTransId="{A7E88C64-C0DC-48CA-A841-F004BE026B96}"/>
    <dgm:cxn modelId="{02521E53-4D8D-4A82-9071-E7742CF6E295}" type="presOf" srcId="{A6ACBB72-25D1-4E63-8097-B1A6C73E1545}" destId="{1C80B596-1D29-4BE0-9BE9-78832A2A9119}" srcOrd="1" destOrd="0" presId="urn:microsoft.com/office/officeart/2005/8/layout/hierarchy3"/>
    <dgm:cxn modelId="{27924875-13E4-404A-BDE5-09A9742BDDB2}" type="presOf" srcId="{3DD09C13-CB08-4F6D-BE3A-04EF7FA1E427}" destId="{D0D3965F-583A-44BC-8CF8-236EB42331FD}" srcOrd="0" destOrd="0" presId="urn:microsoft.com/office/officeart/2005/8/layout/hierarchy3"/>
    <dgm:cxn modelId="{F5648376-7E88-43A0-9E4F-B6ED5795AB8D}" srcId="{8D35BC41-0D34-4B23-8A57-7289A27FA018}" destId="{DBAFDC83-A8D1-4760-991C-C56314C625A5}" srcOrd="1" destOrd="0" parTransId="{899E1EB1-31EC-4DA2-86BF-FFD9FC385D31}" sibTransId="{02111966-24AE-4B40-9981-050D52E9AF1D}"/>
    <dgm:cxn modelId="{9DA70385-0EFB-47F3-9842-A5B89EE795CC}" type="presOf" srcId="{32697A94-1E7B-45FE-B8C3-932F1B6A4963}" destId="{D0BC674C-F1CA-4C36-BA38-21392767A6E4}" srcOrd="0" destOrd="0" presId="urn:microsoft.com/office/officeart/2005/8/layout/hierarchy3"/>
    <dgm:cxn modelId="{B383BE95-DC7A-45B1-8C04-7BF2F2A83E01}" type="presOf" srcId="{DBAFDC83-A8D1-4760-991C-C56314C625A5}" destId="{C5A94822-A253-4621-9D09-2E77F3BC5DE6}" srcOrd="1" destOrd="0" presId="urn:microsoft.com/office/officeart/2005/8/layout/hierarchy3"/>
    <dgm:cxn modelId="{CC7CB697-3133-4889-91AD-CB2A4FBB3A53}" type="presOf" srcId="{DBAFDC83-A8D1-4760-991C-C56314C625A5}" destId="{552FFEEE-A4A7-4C11-A97E-0AF05C09265E}" srcOrd="0" destOrd="0" presId="urn:microsoft.com/office/officeart/2005/8/layout/hierarchy3"/>
    <dgm:cxn modelId="{C9BE8BA4-DA25-46CA-BCF6-E3413A0DC72A}" type="presOf" srcId="{5528AEA3-7A06-4843-A784-BCF900029EE7}" destId="{5890A21F-E777-4D1B-ACD4-7C752B59DDCF}" srcOrd="0" destOrd="0" presId="urn:microsoft.com/office/officeart/2005/8/layout/hierarchy3"/>
    <dgm:cxn modelId="{5F82D6AB-8CBA-47F9-8B06-AC60D3BB7D8F}" type="presOf" srcId="{8C4CED90-82E6-4951-A0EA-4EAE7B8A83FA}" destId="{FDE9D489-8F1D-4A6C-B326-A8B0D201C508}" srcOrd="0" destOrd="0" presId="urn:microsoft.com/office/officeart/2005/8/layout/hierarchy3"/>
    <dgm:cxn modelId="{CA666EAC-A630-41D5-9624-33206A48A9B3}" srcId="{A6ACBB72-25D1-4E63-8097-B1A6C73E1545}" destId="{3DD09C13-CB08-4F6D-BE3A-04EF7FA1E427}" srcOrd="0" destOrd="0" parTransId="{32697A94-1E7B-45FE-B8C3-932F1B6A4963}" sibTransId="{540F8DB3-9A26-4B20-B4DE-7121440B453B}"/>
    <dgm:cxn modelId="{37F9B9AE-1B6A-4D1B-9AD9-A33866C9FE4E}" type="presOf" srcId="{A6ACBB72-25D1-4E63-8097-B1A6C73E1545}" destId="{09DED612-D6D4-495E-9847-EF33E9688AD5}" srcOrd="0" destOrd="0" presId="urn:microsoft.com/office/officeart/2005/8/layout/hierarchy3"/>
    <dgm:cxn modelId="{033013BD-C89A-4A21-BAC3-5E7D9810A48C}" srcId="{A6ACBB72-25D1-4E63-8097-B1A6C73E1545}" destId="{8C4CED90-82E6-4951-A0EA-4EAE7B8A83FA}" srcOrd="1" destOrd="0" parTransId="{F49F794E-7434-4D5B-B771-FBE5378BD7C8}" sibTransId="{F45D3F47-8E69-47E5-B964-312D7347B15A}"/>
    <dgm:cxn modelId="{D29A73C2-9705-4F8B-A7E2-5A403347DE0A}" type="presOf" srcId="{5174EA11-0221-457C-B85E-8820B55CEEF8}" destId="{2D2F1F58-1648-45B3-97A7-8A66AE2B9AFD}" srcOrd="1" destOrd="0" presId="urn:microsoft.com/office/officeart/2005/8/layout/hierarchy3"/>
    <dgm:cxn modelId="{6E90D0CD-00A7-4A82-A652-3750E148C1C6}" type="presOf" srcId="{41D433CF-E02D-408F-8539-7D9B41AF8264}" destId="{C2BC732B-CAEF-48A0-BC1D-F31D96CE8569}" srcOrd="0" destOrd="0" presId="urn:microsoft.com/office/officeart/2005/8/layout/hierarchy3"/>
    <dgm:cxn modelId="{80BB2BDA-AFF4-42DB-9864-C0B22307497E}" srcId="{5174EA11-0221-457C-B85E-8820B55CEEF8}" destId="{0FBC2033-6B59-4C15-85F4-B8227C6C96B5}" srcOrd="2" destOrd="0" parTransId="{0854EB2C-10D7-40E6-B038-B165C01F6995}" sibTransId="{994254DC-6C0C-4956-8CDF-168514840216}"/>
    <dgm:cxn modelId="{1DC32ADF-6F13-4890-B72E-DC89311C4A55}" type="presOf" srcId="{C7507571-EAEC-4AA0-8833-16E30ABD0681}" destId="{DD36E1CB-A7C3-4A6E-9F84-63F2E98B47CC}" srcOrd="0" destOrd="0" presId="urn:microsoft.com/office/officeart/2005/8/layout/hierarchy3"/>
    <dgm:cxn modelId="{68721FE4-8D31-4F4C-A2CF-BA722DC71A08}" type="presOf" srcId="{FA5A0116-07A4-4451-A813-900B6B578D2E}" destId="{BFF9808B-B1CA-4402-8766-47927E519B4A}" srcOrd="0" destOrd="0" presId="urn:microsoft.com/office/officeart/2005/8/layout/hierarchy3"/>
    <dgm:cxn modelId="{11FD26E4-8430-4B03-B42D-0382E1F37848}" type="presOf" srcId="{9D042AE9-1F54-4AB3-BB30-336413F4F451}" destId="{8D954399-EE16-432F-8245-597BDB5CBECA}" srcOrd="0" destOrd="0" presId="urn:microsoft.com/office/officeart/2005/8/layout/hierarchy3"/>
    <dgm:cxn modelId="{A756E1E9-219C-44E9-ADFD-F31A1FBEE2FB}" srcId="{5174EA11-0221-457C-B85E-8820B55CEEF8}" destId="{FA5A0116-07A4-4451-A813-900B6B578D2E}" srcOrd="0" destOrd="0" parTransId="{A1EC19D8-C46D-4685-93E2-2266E7C932DC}" sibTransId="{24A7521E-5A27-4F9F-A747-A77C6393F3A2}"/>
    <dgm:cxn modelId="{92D39FEE-EAD7-41C7-A26D-BB182BFAD00E}" srcId="{DBAFDC83-A8D1-4760-991C-C56314C625A5}" destId="{3BE8C640-89DB-4956-B482-3B3E940F04E3}" srcOrd="0" destOrd="0" parTransId="{41D433CF-E02D-408F-8539-7D9B41AF8264}" sibTransId="{51DC8E94-41F5-4B12-8EE5-AB29D7A94401}"/>
    <dgm:cxn modelId="{284267FE-5DDB-4E8C-BFB2-392A71611891}" type="presOf" srcId="{0FBC2033-6B59-4C15-85F4-B8227C6C96B5}" destId="{57500D79-5641-49A0-A86B-6ACA43971A14}" srcOrd="0" destOrd="0" presId="urn:microsoft.com/office/officeart/2005/8/layout/hierarchy3"/>
    <dgm:cxn modelId="{E5191766-5D12-4909-AD6E-C46BFDA3A33D}" type="presParOf" srcId="{9ED3A7C3-8B94-40F1-8D70-92808FA5F1CA}" destId="{DE80E6C2-26D2-4F03-A6F1-C7ECD4CCE8F7}" srcOrd="0" destOrd="0" presId="urn:microsoft.com/office/officeart/2005/8/layout/hierarchy3"/>
    <dgm:cxn modelId="{E4869CB6-D276-4DE7-A6D8-5D089B46E196}" type="presParOf" srcId="{DE80E6C2-26D2-4F03-A6F1-C7ECD4CCE8F7}" destId="{32BC151F-020B-4130-B3D1-EC0E69239FFC}" srcOrd="0" destOrd="0" presId="urn:microsoft.com/office/officeart/2005/8/layout/hierarchy3"/>
    <dgm:cxn modelId="{C78D0ACF-0D9E-4075-B2D5-61322102B46C}" type="presParOf" srcId="{32BC151F-020B-4130-B3D1-EC0E69239FFC}" destId="{744DC054-FA85-4146-A185-DBF114E53ADB}" srcOrd="0" destOrd="0" presId="urn:microsoft.com/office/officeart/2005/8/layout/hierarchy3"/>
    <dgm:cxn modelId="{49CCDDB3-04B2-4F16-8501-42E5807B999A}" type="presParOf" srcId="{32BC151F-020B-4130-B3D1-EC0E69239FFC}" destId="{2D2F1F58-1648-45B3-97A7-8A66AE2B9AFD}" srcOrd="1" destOrd="0" presId="urn:microsoft.com/office/officeart/2005/8/layout/hierarchy3"/>
    <dgm:cxn modelId="{3B75CA84-C719-483D-BCC4-D5C8F8725806}" type="presParOf" srcId="{DE80E6C2-26D2-4F03-A6F1-C7ECD4CCE8F7}" destId="{9BA35EB4-F317-4CC6-A4D8-B3680E7CB338}" srcOrd="1" destOrd="0" presId="urn:microsoft.com/office/officeart/2005/8/layout/hierarchy3"/>
    <dgm:cxn modelId="{499371D2-6C60-4540-907C-FAB255E96CC5}" type="presParOf" srcId="{9BA35EB4-F317-4CC6-A4D8-B3680E7CB338}" destId="{C69B0BCD-F597-420B-9BDD-536BA2F85D53}" srcOrd="0" destOrd="0" presId="urn:microsoft.com/office/officeart/2005/8/layout/hierarchy3"/>
    <dgm:cxn modelId="{834B2FA2-92F1-4AA7-948D-A7C8BE219A51}" type="presParOf" srcId="{9BA35EB4-F317-4CC6-A4D8-B3680E7CB338}" destId="{BFF9808B-B1CA-4402-8766-47927E519B4A}" srcOrd="1" destOrd="0" presId="urn:microsoft.com/office/officeart/2005/8/layout/hierarchy3"/>
    <dgm:cxn modelId="{D674CC5C-24AB-4F8F-A6BC-EC3FB54609B0}" type="presParOf" srcId="{9BA35EB4-F317-4CC6-A4D8-B3680E7CB338}" destId="{DD36E1CB-A7C3-4A6E-9F84-63F2E98B47CC}" srcOrd="2" destOrd="0" presId="urn:microsoft.com/office/officeart/2005/8/layout/hierarchy3"/>
    <dgm:cxn modelId="{9779C016-4961-41DE-A5E9-91CD81CF60B7}" type="presParOf" srcId="{9BA35EB4-F317-4CC6-A4D8-B3680E7CB338}" destId="{1465508D-5A21-406F-8A7D-D0BFEE3A4B84}" srcOrd="3" destOrd="0" presId="urn:microsoft.com/office/officeart/2005/8/layout/hierarchy3"/>
    <dgm:cxn modelId="{E1E05757-5F33-4D7E-9D97-7B55A9193DF6}" type="presParOf" srcId="{9BA35EB4-F317-4CC6-A4D8-B3680E7CB338}" destId="{0F0E9EC2-C037-4B2A-823B-B25530384B26}" srcOrd="4" destOrd="0" presId="urn:microsoft.com/office/officeart/2005/8/layout/hierarchy3"/>
    <dgm:cxn modelId="{4E597AFB-2388-4BF5-989D-B5A81C2D10BE}" type="presParOf" srcId="{9BA35EB4-F317-4CC6-A4D8-B3680E7CB338}" destId="{57500D79-5641-49A0-A86B-6ACA43971A14}" srcOrd="5" destOrd="0" presId="urn:microsoft.com/office/officeart/2005/8/layout/hierarchy3"/>
    <dgm:cxn modelId="{3604BF66-75D1-44A1-A235-903AB7692285}" type="presParOf" srcId="{9ED3A7C3-8B94-40F1-8D70-92808FA5F1CA}" destId="{50A8B1FB-F7B8-462C-8122-C6081D683655}" srcOrd="1" destOrd="0" presId="urn:microsoft.com/office/officeart/2005/8/layout/hierarchy3"/>
    <dgm:cxn modelId="{0A0AE36A-97EE-4DF4-8413-BE11B668EAB6}" type="presParOf" srcId="{50A8B1FB-F7B8-462C-8122-C6081D683655}" destId="{56D5224A-9259-4B7A-AA35-76AF6E7B6C05}" srcOrd="0" destOrd="0" presId="urn:microsoft.com/office/officeart/2005/8/layout/hierarchy3"/>
    <dgm:cxn modelId="{0895246B-7E86-4B9E-BB7D-0AC6F3BABF3B}" type="presParOf" srcId="{56D5224A-9259-4B7A-AA35-76AF6E7B6C05}" destId="{552FFEEE-A4A7-4C11-A97E-0AF05C09265E}" srcOrd="0" destOrd="0" presId="urn:microsoft.com/office/officeart/2005/8/layout/hierarchy3"/>
    <dgm:cxn modelId="{A3DC03E5-6370-4657-97A2-8325CD40C0E9}" type="presParOf" srcId="{56D5224A-9259-4B7A-AA35-76AF6E7B6C05}" destId="{C5A94822-A253-4621-9D09-2E77F3BC5DE6}" srcOrd="1" destOrd="0" presId="urn:microsoft.com/office/officeart/2005/8/layout/hierarchy3"/>
    <dgm:cxn modelId="{9ED2FDFC-45B7-4F2C-B174-76552074C341}" type="presParOf" srcId="{50A8B1FB-F7B8-462C-8122-C6081D683655}" destId="{0483B83D-BFCC-4790-B5E6-293AFA21DEB5}" srcOrd="1" destOrd="0" presId="urn:microsoft.com/office/officeart/2005/8/layout/hierarchy3"/>
    <dgm:cxn modelId="{C0A5507D-0A73-42AC-A8AA-97DDF4A9EC82}" type="presParOf" srcId="{0483B83D-BFCC-4790-B5E6-293AFA21DEB5}" destId="{C2BC732B-CAEF-48A0-BC1D-F31D96CE8569}" srcOrd="0" destOrd="0" presId="urn:microsoft.com/office/officeart/2005/8/layout/hierarchy3"/>
    <dgm:cxn modelId="{D7CAE3D1-3760-47A3-9E4E-6E681874F0D1}" type="presParOf" srcId="{0483B83D-BFCC-4790-B5E6-293AFA21DEB5}" destId="{EADC2E3C-9C79-4AAC-A199-EFCFE66F01A2}" srcOrd="1" destOrd="0" presId="urn:microsoft.com/office/officeart/2005/8/layout/hierarchy3"/>
    <dgm:cxn modelId="{1ECCE64D-C741-46B7-A79C-7A4D04FAFEFF}" type="presParOf" srcId="{0483B83D-BFCC-4790-B5E6-293AFA21DEB5}" destId="{AE4945C3-C016-4C2B-BAE8-B7607EDEE94A}" srcOrd="2" destOrd="0" presId="urn:microsoft.com/office/officeart/2005/8/layout/hierarchy3"/>
    <dgm:cxn modelId="{43591EA5-03D9-4893-A340-DA5153881321}" type="presParOf" srcId="{0483B83D-BFCC-4790-B5E6-293AFA21DEB5}" destId="{8D954399-EE16-432F-8245-597BDB5CBECA}" srcOrd="3" destOrd="0" presId="urn:microsoft.com/office/officeart/2005/8/layout/hierarchy3"/>
    <dgm:cxn modelId="{C5B850EF-44DA-4CB5-884A-12A9952CBA2D}" type="presParOf" srcId="{0483B83D-BFCC-4790-B5E6-293AFA21DEB5}" destId="{26688328-27DE-43A4-A20C-2F2424377290}" srcOrd="4" destOrd="0" presId="urn:microsoft.com/office/officeart/2005/8/layout/hierarchy3"/>
    <dgm:cxn modelId="{E189B067-B34F-4A8D-A369-5195D1A6646F}" type="presParOf" srcId="{0483B83D-BFCC-4790-B5E6-293AFA21DEB5}" destId="{139582FF-9A19-4584-A08A-EC6CC8882FC1}" srcOrd="5" destOrd="0" presId="urn:microsoft.com/office/officeart/2005/8/layout/hierarchy3"/>
    <dgm:cxn modelId="{68BCAEDA-71E7-4592-875B-DF87281B9F16}" type="presParOf" srcId="{9ED3A7C3-8B94-40F1-8D70-92808FA5F1CA}" destId="{F5536EF2-21E5-4F1F-BDC2-15C82C0FB02A}" srcOrd="2" destOrd="0" presId="urn:microsoft.com/office/officeart/2005/8/layout/hierarchy3"/>
    <dgm:cxn modelId="{2AC7DC3A-2EE4-4749-8A8B-A659BFD47057}" type="presParOf" srcId="{F5536EF2-21E5-4F1F-BDC2-15C82C0FB02A}" destId="{A66AF38D-1299-403D-887F-F855F4BB2D28}" srcOrd="0" destOrd="0" presId="urn:microsoft.com/office/officeart/2005/8/layout/hierarchy3"/>
    <dgm:cxn modelId="{18D00878-271E-4B82-ACA8-E0B8CE27645D}" type="presParOf" srcId="{A66AF38D-1299-403D-887F-F855F4BB2D28}" destId="{09DED612-D6D4-495E-9847-EF33E9688AD5}" srcOrd="0" destOrd="0" presId="urn:microsoft.com/office/officeart/2005/8/layout/hierarchy3"/>
    <dgm:cxn modelId="{EF80E735-2029-45A4-B4E0-7AE4B8515C59}" type="presParOf" srcId="{A66AF38D-1299-403D-887F-F855F4BB2D28}" destId="{1C80B596-1D29-4BE0-9BE9-78832A2A9119}" srcOrd="1" destOrd="0" presId="urn:microsoft.com/office/officeart/2005/8/layout/hierarchy3"/>
    <dgm:cxn modelId="{C7B63713-21CC-4352-A59B-F78734535275}" type="presParOf" srcId="{F5536EF2-21E5-4F1F-BDC2-15C82C0FB02A}" destId="{4111075C-C7E4-4AB9-ADE7-D76914AEF488}" srcOrd="1" destOrd="0" presId="urn:microsoft.com/office/officeart/2005/8/layout/hierarchy3"/>
    <dgm:cxn modelId="{4ECEF7DE-C9AB-4AF9-8455-05C26A1DB4DE}" type="presParOf" srcId="{4111075C-C7E4-4AB9-ADE7-D76914AEF488}" destId="{D0BC674C-F1CA-4C36-BA38-21392767A6E4}" srcOrd="0" destOrd="0" presId="urn:microsoft.com/office/officeart/2005/8/layout/hierarchy3"/>
    <dgm:cxn modelId="{01920EBE-9C95-409C-ABFD-98E859791178}" type="presParOf" srcId="{4111075C-C7E4-4AB9-ADE7-D76914AEF488}" destId="{D0D3965F-583A-44BC-8CF8-236EB42331FD}" srcOrd="1" destOrd="0" presId="urn:microsoft.com/office/officeart/2005/8/layout/hierarchy3"/>
    <dgm:cxn modelId="{E6E8EAF1-EBE5-4A0F-844F-D07C13BF6A45}" type="presParOf" srcId="{4111075C-C7E4-4AB9-ADE7-D76914AEF488}" destId="{9D465CCD-A4DD-49EF-B709-E316D4778CE6}" srcOrd="2" destOrd="0" presId="urn:microsoft.com/office/officeart/2005/8/layout/hierarchy3"/>
    <dgm:cxn modelId="{24DEB3DE-2C96-4A81-A544-CD5699626AA8}" type="presParOf" srcId="{4111075C-C7E4-4AB9-ADE7-D76914AEF488}" destId="{FDE9D489-8F1D-4A6C-B326-A8B0D201C508}" srcOrd="3" destOrd="0" presId="urn:microsoft.com/office/officeart/2005/8/layout/hierarchy3"/>
    <dgm:cxn modelId="{D61BE713-647E-4291-A99C-463A1DF8A2ED}" type="presParOf" srcId="{4111075C-C7E4-4AB9-ADE7-D76914AEF488}" destId="{5890A21F-E777-4D1B-ACD4-7C752B59DDCF}" srcOrd="4" destOrd="0" presId="urn:microsoft.com/office/officeart/2005/8/layout/hierarchy3"/>
    <dgm:cxn modelId="{BBEBD751-D4B3-40D8-8AFD-D379EADAEEEB}" type="presParOf" srcId="{4111075C-C7E4-4AB9-ADE7-D76914AEF488}" destId="{5FFE24C1-8EC5-4889-9EAB-9FBD6AD1C82C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D35BC41-0D34-4B23-8A57-7289A27FA018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74EA11-0221-457C-B85E-8820B55CEEF8}">
      <dgm:prSet phldrT="[Text]"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5.1 Put Strong Governance in Place for Social Media</a:t>
          </a:r>
        </a:p>
      </dgm:t>
    </dgm:pt>
    <dgm:pt modelId="{E6D4BE8A-C172-43F1-A569-BB05F5984058}" type="parTrans" cxnId="{9213F102-C0F0-40FD-9C6C-B2093B3377E7}">
      <dgm:prSet/>
      <dgm:spPr/>
      <dgm:t>
        <a:bodyPr/>
        <a:lstStyle/>
        <a:p>
          <a:endParaRPr lang="en-US"/>
        </a:p>
      </dgm:t>
    </dgm:pt>
    <dgm:pt modelId="{1F64D683-0436-4146-862B-FB8FE2815CBE}" type="sibTrans" cxnId="{9213F102-C0F0-40FD-9C6C-B2093B3377E7}">
      <dgm:prSet/>
      <dgm:spPr/>
      <dgm:t>
        <a:bodyPr/>
        <a:lstStyle/>
        <a:p>
          <a:endParaRPr lang="en-US"/>
        </a:p>
      </dgm:t>
    </dgm:pt>
    <dgm:pt modelId="{FA5A0116-07A4-4451-A813-900B6B578D2E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Identify and inventory role changes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gm:t>
    </dgm:pt>
    <dgm:pt modelId="{A1EC19D8-C46D-4685-93E2-2266E7C932DC}" type="parTrans" cxnId="{A756E1E9-219C-44E9-ADFD-F31A1FBEE2FB}">
      <dgm:prSet/>
      <dgm:spPr/>
      <dgm:t>
        <a:bodyPr/>
        <a:lstStyle/>
        <a:p>
          <a:endParaRPr lang="en-US"/>
        </a:p>
      </dgm:t>
    </dgm:pt>
    <dgm:pt modelId="{24A7521E-5A27-4F9F-A747-A77C6393F3A2}" type="sibTrans" cxnId="{A756E1E9-219C-44E9-ADFD-F31A1FBEE2FB}">
      <dgm:prSet/>
      <dgm:spPr/>
      <dgm:t>
        <a:bodyPr/>
        <a:lstStyle/>
        <a:p>
          <a:endParaRPr lang="en-US"/>
        </a:p>
      </dgm:t>
    </dgm:pt>
    <dgm:pt modelId="{DDE2F981-1B54-4F31-B94B-9D1903728525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Build a social media steering committee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gm:t>
    </dgm:pt>
    <dgm:pt modelId="{C7507571-EAEC-4AA0-8833-16E30ABD0681}" type="parTrans" cxnId="{5FE13C35-12BA-4DA9-BF34-566C0C2C70DF}">
      <dgm:prSet/>
      <dgm:spPr/>
      <dgm:t>
        <a:bodyPr/>
        <a:lstStyle/>
        <a:p>
          <a:endParaRPr lang="en-US"/>
        </a:p>
      </dgm:t>
    </dgm:pt>
    <dgm:pt modelId="{7D920A62-7745-4292-98CF-0CB3F24F49DC}" type="sibTrans" cxnId="{5FE13C35-12BA-4DA9-BF34-566C0C2C70DF}">
      <dgm:prSet/>
      <dgm:spPr/>
      <dgm:t>
        <a:bodyPr/>
        <a:lstStyle/>
        <a:p>
          <a:endParaRPr lang="en-US"/>
        </a:p>
      </dgm:t>
    </dgm:pt>
    <dgm:pt modelId="{DBAFDC83-A8D1-4760-991C-C56314C625A5}">
      <dgm:prSet phldrT="[Text]"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5.2 Mitigate the Risks of Social Media</a:t>
          </a:r>
        </a:p>
      </dgm:t>
    </dgm:pt>
    <dgm:pt modelId="{899E1EB1-31EC-4DA2-86BF-FFD9FC385D31}" type="parTrans" cxnId="{F5648376-7E88-43A0-9E4F-B6ED5795AB8D}">
      <dgm:prSet/>
      <dgm:spPr/>
      <dgm:t>
        <a:bodyPr/>
        <a:lstStyle/>
        <a:p>
          <a:endParaRPr lang="en-US"/>
        </a:p>
      </dgm:t>
    </dgm:pt>
    <dgm:pt modelId="{02111966-24AE-4B40-9981-050D52E9AF1D}" type="sibTrans" cxnId="{F5648376-7E88-43A0-9E4F-B6ED5795AB8D}">
      <dgm:prSet/>
      <dgm:spPr/>
      <dgm:t>
        <a:bodyPr/>
        <a:lstStyle/>
        <a:p>
          <a:endParaRPr lang="en-US"/>
        </a:p>
      </dgm:t>
    </dgm:pt>
    <dgm:pt modelId="{3BE8C640-89DB-4956-B482-3B3E940F04E3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Catalog social media risks to the organization</a:t>
          </a:r>
        </a:p>
      </dgm:t>
    </dgm:pt>
    <dgm:pt modelId="{41D433CF-E02D-408F-8539-7D9B41AF8264}" type="parTrans" cxnId="{92D39FEE-EAD7-41C7-A26D-BB182BFAD00E}">
      <dgm:prSet/>
      <dgm:spPr/>
      <dgm:t>
        <a:bodyPr/>
        <a:lstStyle/>
        <a:p>
          <a:endParaRPr lang="en-US"/>
        </a:p>
      </dgm:t>
    </dgm:pt>
    <dgm:pt modelId="{51DC8E94-41F5-4B12-8EE5-AB29D7A94401}" type="sibTrans" cxnId="{92D39FEE-EAD7-41C7-A26D-BB182BFAD00E}">
      <dgm:prSet/>
      <dgm:spPr/>
      <dgm:t>
        <a:bodyPr/>
        <a:lstStyle/>
        <a:p>
          <a:endParaRPr lang="en-US"/>
        </a:p>
      </dgm:t>
    </dgm:pt>
    <dgm:pt modelId="{0FBC2033-6B59-4C15-85F4-B8227C6C96B5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Draft a steering committee charter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gm:t>
    </dgm:pt>
    <dgm:pt modelId="{0854EB2C-10D7-40E6-B038-B165C01F6995}" type="parTrans" cxnId="{80BB2BDA-AFF4-42DB-9864-C0B22307497E}">
      <dgm:prSet/>
      <dgm:spPr/>
      <dgm:t>
        <a:bodyPr/>
        <a:lstStyle/>
        <a:p>
          <a:endParaRPr lang="en-US"/>
        </a:p>
      </dgm:t>
    </dgm:pt>
    <dgm:pt modelId="{994254DC-6C0C-4956-8CDF-168514840216}" type="sibTrans" cxnId="{80BB2BDA-AFF4-42DB-9864-C0B22307497E}">
      <dgm:prSet/>
      <dgm:spPr/>
      <dgm:t>
        <a:bodyPr/>
        <a:lstStyle/>
        <a:p>
          <a:endParaRPr lang="en-US"/>
        </a:p>
      </dgm:t>
    </dgm:pt>
    <dgm:pt modelId="{9D042AE9-1F54-4AB3-BB30-336413F4F451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Conduct a social media threat assessment</a:t>
          </a:r>
        </a:p>
      </dgm:t>
    </dgm:pt>
    <dgm:pt modelId="{67FBAD5A-DA2A-49D1-979A-665C72518173}" type="parTrans" cxnId="{E14B1272-042B-427A-AD30-E6BB6380D861}">
      <dgm:prSet/>
      <dgm:spPr/>
      <dgm:t>
        <a:bodyPr/>
        <a:lstStyle/>
        <a:p>
          <a:endParaRPr lang="en-US"/>
        </a:p>
      </dgm:t>
    </dgm:pt>
    <dgm:pt modelId="{A7E88C64-C0DC-48CA-A841-F004BE026B96}" type="sibTrans" cxnId="{E14B1272-042B-427A-AD30-E6BB6380D861}">
      <dgm:prSet/>
      <dgm:spPr/>
      <dgm:t>
        <a:bodyPr/>
        <a:lstStyle/>
        <a:p>
          <a:endParaRPr lang="en-US"/>
        </a:p>
      </dgm:t>
    </dgm:pt>
    <dgm:pt modelId="{A6ACBB72-25D1-4E63-8097-B1A6C73E1545}">
      <dgm:prSet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5.3 Communicating Change Around Social Media Initiatives </a:t>
          </a:r>
        </a:p>
      </dgm:t>
    </dgm:pt>
    <dgm:pt modelId="{5FD52AF1-6C43-45C2-B814-FDD067D3017F}" type="parTrans" cxnId="{F7DF8341-FF27-460D-BDA4-23AC97A865A9}">
      <dgm:prSet/>
      <dgm:spPr/>
      <dgm:t>
        <a:bodyPr/>
        <a:lstStyle/>
        <a:p>
          <a:endParaRPr lang="en-US"/>
        </a:p>
      </dgm:t>
    </dgm:pt>
    <dgm:pt modelId="{AA7CCA4A-03E8-4A9B-82DA-1071B2A9BE9D}" type="sibTrans" cxnId="{F7DF8341-FF27-460D-BDA4-23AC97A865A9}">
      <dgm:prSet/>
      <dgm:spPr/>
      <dgm:t>
        <a:bodyPr/>
        <a:lstStyle/>
        <a:p>
          <a:endParaRPr lang="en-US"/>
        </a:p>
      </dgm:t>
    </dgm:pt>
    <dgm:pt modelId="{8C4CED90-82E6-4951-A0EA-4EAE7B8A83FA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Identify and nullify detractors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gm:t>
    </dgm:pt>
    <dgm:pt modelId="{F49F794E-7434-4D5B-B771-FBE5378BD7C8}" type="parTrans" cxnId="{033013BD-C89A-4A21-BAC3-5E7D9810A48C}">
      <dgm:prSet/>
      <dgm:spPr/>
      <dgm:t>
        <a:bodyPr/>
        <a:lstStyle/>
        <a:p>
          <a:endParaRPr lang="en-US"/>
        </a:p>
      </dgm:t>
    </dgm:pt>
    <dgm:pt modelId="{F45D3F47-8E69-47E5-B964-312D7347B15A}" type="sibTrans" cxnId="{033013BD-C89A-4A21-BAC3-5E7D9810A48C}">
      <dgm:prSet/>
      <dgm:spPr/>
      <dgm:t>
        <a:bodyPr/>
        <a:lstStyle/>
        <a:p>
          <a:endParaRPr lang="en-US"/>
        </a:p>
      </dgm:t>
    </dgm:pt>
    <dgm:pt modelId="{3DD09C13-CB08-4F6D-BE3A-04EF7FA1E427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Understand the failure points for change management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gm:t>
    </dgm:pt>
    <dgm:pt modelId="{32697A94-1E7B-45FE-B8C3-932F1B6A4963}" type="parTrans" cxnId="{CA666EAC-A630-41D5-9624-33206A48A9B3}">
      <dgm:prSet/>
      <dgm:spPr/>
      <dgm:t>
        <a:bodyPr/>
        <a:lstStyle/>
        <a:p>
          <a:endParaRPr lang="en-US"/>
        </a:p>
      </dgm:t>
    </dgm:pt>
    <dgm:pt modelId="{540F8DB3-9A26-4B20-B4DE-7121440B453B}" type="sibTrans" cxnId="{CA666EAC-A630-41D5-9624-33206A48A9B3}">
      <dgm:prSet/>
      <dgm:spPr/>
      <dgm:t>
        <a:bodyPr/>
        <a:lstStyle/>
        <a:p>
          <a:endParaRPr lang="en-US"/>
        </a:p>
      </dgm:t>
    </dgm:pt>
    <dgm:pt modelId="{EA352163-33F1-4029-8E71-A73CAFA8D1C6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Develop a role-based training plan</a:t>
          </a:r>
        </a:p>
      </dgm:t>
    </dgm:pt>
    <dgm:pt modelId="{5528AEA3-7A06-4843-A784-BCF900029EE7}" type="parTrans" cxnId="{6CEE3816-AF36-4DEA-AED5-2ACB85D1B223}">
      <dgm:prSet/>
      <dgm:spPr/>
      <dgm:t>
        <a:bodyPr/>
        <a:lstStyle/>
        <a:p>
          <a:endParaRPr lang="en-US"/>
        </a:p>
      </dgm:t>
    </dgm:pt>
    <dgm:pt modelId="{4FF80706-E251-4C6F-AE0C-FF6FB667940C}" type="sibTrans" cxnId="{6CEE3816-AF36-4DEA-AED5-2ACB85D1B223}">
      <dgm:prSet/>
      <dgm:spPr/>
      <dgm:t>
        <a:bodyPr/>
        <a:lstStyle/>
        <a:p>
          <a:endParaRPr lang="en-US"/>
        </a:p>
      </dgm:t>
    </dgm:pt>
    <dgm:pt modelId="{36A49D75-85AF-4474-A28F-EBB631A29CF9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Establish measures to mitigate high-priority social media threats</a:t>
          </a:r>
        </a:p>
      </dgm:t>
    </dgm:pt>
    <dgm:pt modelId="{4D0287A0-1E25-4088-90F9-FDDF55D8DD5F}" type="parTrans" cxnId="{464EF263-4E31-477D-B4B6-C61F1C7AD1D8}">
      <dgm:prSet/>
      <dgm:spPr/>
      <dgm:t>
        <a:bodyPr/>
        <a:lstStyle/>
        <a:p>
          <a:endParaRPr lang="en-US"/>
        </a:p>
      </dgm:t>
    </dgm:pt>
    <dgm:pt modelId="{7CFD4BEB-6F7A-4C35-B369-182536A93646}" type="sibTrans" cxnId="{464EF263-4E31-477D-B4B6-C61F1C7AD1D8}">
      <dgm:prSet/>
      <dgm:spPr/>
      <dgm:t>
        <a:bodyPr/>
        <a:lstStyle/>
        <a:p>
          <a:endParaRPr lang="en-US"/>
        </a:p>
      </dgm:t>
    </dgm:pt>
    <dgm:pt modelId="{1935C943-12DB-44FD-BC01-F560ED0B8340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Determine end-user access policies</a:t>
          </a:r>
        </a:p>
      </dgm:t>
    </dgm:pt>
    <dgm:pt modelId="{8D2D1496-FC3F-40A7-87D9-6EBD859AA7F6}" type="parTrans" cxnId="{2E1F3D9A-D4C0-48A1-910C-A67694D6265A}">
      <dgm:prSet/>
      <dgm:spPr/>
      <dgm:t>
        <a:bodyPr/>
        <a:lstStyle/>
        <a:p>
          <a:endParaRPr lang="en-US"/>
        </a:p>
      </dgm:t>
    </dgm:pt>
    <dgm:pt modelId="{A0FD2395-4E1A-4EFE-8351-DD0DE04A8745}" type="sibTrans" cxnId="{2E1F3D9A-D4C0-48A1-910C-A67694D6265A}">
      <dgm:prSet/>
      <dgm:spPr/>
      <dgm:t>
        <a:bodyPr/>
        <a:lstStyle/>
        <a:p>
          <a:endParaRPr lang="en-US"/>
        </a:p>
      </dgm:t>
    </dgm:pt>
    <dgm:pt modelId="{74C97AAB-FBDD-48EC-A407-D01C01C69872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Create a framework for ongoing communication</a:t>
          </a:r>
        </a:p>
      </dgm:t>
    </dgm:pt>
    <dgm:pt modelId="{91FF18A5-EF92-4E3C-B246-BF4FE68EC36E}" type="parTrans" cxnId="{478B9C84-D385-42E4-AB79-6F8848A7E5AA}">
      <dgm:prSet/>
      <dgm:spPr/>
      <dgm:t>
        <a:bodyPr/>
        <a:lstStyle/>
        <a:p>
          <a:endParaRPr lang="en-US"/>
        </a:p>
      </dgm:t>
    </dgm:pt>
    <dgm:pt modelId="{DDD13DB6-1A75-4017-B3A7-6C9E01FE9509}" type="sibTrans" cxnId="{478B9C84-D385-42E4-AB79-6F8848A7E5AA}">
      <dgm:prSet/>
      <dgm:spPr/>
      <dgm:t>
        <a:bodyPr/>
        <a:lstStyle/>
        <a:p>
          <a:endParaRPr lang="en-US"/>
        </a:p>
      </dgm:t>
    </dgm:pt>
    <dgm:pt modelId="{9ED3A7C3-8B94-40F1-8D70-92808FA5F1CA}" type="pres">
      <dgm:prSet presAssocID="{8D35BC41-0D34-4B23-8A57-7289A27FA01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E80E6C2-26D2-4F03-A6F1-C7ECD4CCE8F7}" type="pres">
      <dgm:prSet presAssocID="{5174EA11-0221-457C-B85E-8820B55CEEF8}" presName="root" presStyleCnt="0"/>
      <dgm:spPr/>
    </dgm:pt>
    <dgm:pt modelId="{32BC151F-020B-4130-B3D1-EC0E69239FFC}" type="pres">
      <dgm:prSet presAssocID="{5174EA11-0221-457C-B85E-8820B55CEEF8}" presName="rootComposite" presStyleCnt="0"/>
      <dgm:spPr/>
    </dgm:pt>
    <dgm:pt modelId="{744DC054-FA85-4146-A185-DBF114E53ADB}" type="pres">
      <dgm:prSet presAssocID="{5174EA11-0221-457C-B85E-8820B55CEEF8}" presName="rootText" presStyleLbl="node1" presStyleIdx="0" presStyleCnt="3"/>
      <dgm:spPr/>
    </dgm:pt>
    <dgm:pt modelId="{2D2F1F58-1648-45B3-97A7-8A66AE2B9AFD}" type="pres">
      <dgm:prSet presAssocID="{5174EA11-0221-457C-B85E-8820B55CEEF8}" presName="rootConnector" presStyleLbl="node1" presStyleIdx="0" presStyleCnt="3"/>
      <dgm:spPr/>
    </dgm:pt>
    <dgm:pt modelId="{9BA35EB4-F317-4CC6-A4D8-B3680E7CB338}" type="pres">
      <dgm:prSet presAssocID="{5174EA11-0221-457C-B85E-8820B55CEEF8}" presName="childShape" presStyleCnt="0"/>
      <dgm:spPr/>
    </dgm:pt>
    <dgm:pt modelId="{C69B0BCD-F597-420B-9BDD-536BA2F85D53}" type="pres">
      <dgm:prSet presAssocID="{A1EC19D8-C46D-4685-93E2-2266E7C932DC}" presName="Name13" presStyleLbl="parChTrans1D2" presStyleIdx="0" presStyleCnt="11"/>
      <dgm:spPr/>
    </dgm:pt>
    <dgm:pt modelId="{BFF9808B-B1CA-4402-8766-47927E519B4A}" type="pres">
      <dgm:prSet presAssocID="{FA5A0116-07A4-4451-A813-900B6B578D2E}" presName="childText" presStyleLbl="bgAcc1" presStyleIdx="0" presStyleCnt="11">
        <dgm:presLayoutVars>
          <dgm:bulletEnabled val="1"/>
        </dgm:presLayoutVars>
      </dgm:prSet>
      <dgm:spPr/>
    </dgm:pt>
    <dgm:pt modelId="{DD36E1CB-A7C3-4A6E-9F84-63F2E98B47CC}" type="pres">
      <dgm:prSet presAssocID="{C7507571-EAEC-4AA0-8833-16E30ABD0681}" presName="Name13" presStyleLbl="parChTrans1D2" presStyleIdx="1" presStyleCnt="11"/>
      <dgm:spPr/>
    </dgm:pt>
    <dgm:pt modelId="{1465508D-5A21-406F-8A7D-D0BFEE3A4B84}" type="pres">
      <dgm:prSet presAssocID="{DDE2F981-1B54-4F31-B94B-9D1903728525}" presName="childText" presStyleLbl="bgAcc1" presStyleIdx="1" presStyleCnt="11">
        <dgm:presLayoutVars>
          <dgm:bulletEnabled val="1"/>
        </dgm:presLayoutVars>
      </dgm:prSet>
      <dgm:spPr/>
    </dgm:pt>
    <dgm:pt modelId="{0F0E9EC2-C037-4B2A-823B-B25530384B26}" type="pres">
      <dgm:prSet presAssocID="{0854EB2C-10D7-40E6-B038-B165C01F6995}" presName="Name13" presStyleLbl="parChTrans1D2" presStyleIdx="2" presStyleCnt="11"/>
      <dgm:spPr/>
    </dgm:pt>
    <dgm:pt modelId="{57500D79-5641-49A0-A86B-6ACA43971A14}" type="pres">
      <dgm:prSet presAssocID="{0FBC2033-6B59-4C15-85F4-B8227C6C96B5}" presName="childText" presStyleLbl="bgAcc1" presStyleIdx="2" presStyleCnt="11">
        <dgm:presLayoutVars>
          <dgm:bulletEnabled val="1"/>
        </dgm:presLayoutVars>
      </dgm:prSet>
      <dgm:spPr/>
    </dgm:pt>
    <dgm:pt modelId="{50A8B1FB-F7B8-462C-8122-C6081D683655}" type="pres">
      <dgm:prSet presAssocID="{DBAFDC83-A8D1-4760-991C-C56314C625A5}" presName="root" presStyleCnt="0"/>
      <dgm:spPr/>
    </dgm:pt>
    <dgm:pt modelId="{56D5224A-9259-4B7A-AA35-76AF6E7B6C05}" type="pres">
      <dgm:prSet presAssocID="{DBAFDC83-A8D1-4760-991C-C56314C625A5}" presName="rootComposite" presStyleCnt="0"/>
      <dgm:spPr/>
    </dgm:pt>
    <dgm:pt modelId="{552FFEEE-A4A7-4C11-A97E-0AF05C09265E}" type="pres">
      <dgm:prSet presAssocID="{DBAFDC83-A8D1-4760-991C-C56314C625A5}" presName="rootText" presStyleLbl="node1" presStyleIdx="1" presStyleCnt="3"/>
      <dgm:spPr/>
    </dgm:pt>
    <dgm:pt modelId="{C5A94822-A253-4621-9D09-2E77F3BC5DE6}" type="pres">
      <dgm:prSet presAssocID="{DBAFDC83-A8D1-4760-991C-C56314C625A5}" presName="rootConnector" presStyleLbl="node1" presStyleIdx="1" presStyleCnt="3"/>
      <dgm:spPr/>
    </dgm:pt>
    <dgm:pt modelId="{0483B83D-BFCC-4790-B5E6-293AFA21DEB5}" type="pres">
      <dgm:prSet presAssocID="{DBAFDC83-A8D1-4760-991C-C56314C625A5}" presName="childShape" presStyleCnt="0"/>
      <dgm:spPr/>
    </dgm:pt>
    <dgm:pt modelId="{C2BC732B-CAEF-48A0-BC1D-F31D96CE8569}" type="pres">
      <dgm:prSet presAssocID="{41D433CF-E02D-408F-8539-7D9B41AF8264}" presName="Name13" presStyleLbl="parChTrans1D2" presStyleIdx="3" presStyleCnt="11"/>
      <dgm:spPr/>
    </dgm:pt>
    <dgm:pt modelId="{EADC2E3C-9C79-4AAC-A199-EFCFE66F01A2}" type="pres">
      <dgm:prSet presAssocID="{3BE8C640-89DB-4956-B482-3B3E940F04E3}" presName="childText" presStyleLbl="bgAcc1" presStyleIdx="3" presStyleCnt="11" custLinFactNeighborY="-15710">
        <dgm:presLayoutVars>
          <dgm:bulletEnabled val="1"/>
        </dgm:presLayoutVars>
      </dgm:prSet>
      <dgm:spPr/>
    </dgm:pt>
    <dgm:pt modelId="{AE4945C3-C016-4C2B-BAE8-B7607EDEE94A}" type="pres">
      <dgm:prSet presAssocID="{67FBAD5A-DA2A-49D1-979A-665C72518173}" presName="Name13" presStyleLbl="parChTrans1D2" presStyleIdx="4" presStyleCnt="11"/>
      <dgm:spPr/>
    </dgm:pt>
    <dgm:pt modelId="{8D954399-EE16-432F-8245-597BDB5CBECA}" type="pres">
      <dgm:prSet presAssocID="{9D042AE9-1F54-4AB3-BB30-336413F4F451}" presName="childText" presStyleLbl="bgAcc1" presStyleIdx="4" presStyleCnt="11" custLinFactNeighborX="1636" custLinFactNeighborY="-31420">
        <dgm:presLayoutVars>
          <dgm:bulletEnabled val="1"/>
        </dgm:presLayoutVars>
      </dgm:prSet>
      <dgm:spPr/>
    </dgm:pt>
    <dgm:pt modelId="{26688328-27DE-43A4-A20C-2F2424377290}" type="pres">
      <dgm:prSet presAssocID="{4D0287A0-1E25-4088-90F9-FDDF55D8DD5F}" presName="Name13" presStyleLbl="parChTrans1D2" presStyleIdx="5" presStyleCnt="11"/>
      <dgm:spPr/>
    </dgm:pt>
    <dgm:pt modelId="{139582FF-9A19-4584-A08A-EC6CC8882FC1}" type="pres">
      <dgm:prSet presAssocID="{36A49D75-85AF-4474-A28F-EBB631A29CF9}" presName="childText" presStyleLbl="bgAcc1" presStyleIdx="5" presStyleCnt="11" custLinFactNeighborX="2727" custLinFactNeighborY="-47130">
        <dgm:presLayoutVars>
          <dgm:bulletEnabled val="1"/>
        </dgm:presLayoutVars>
      </dgm:prSet>
      <dgm:spPr/>
    </dgm:pt>
    <dgm:pt modelId="{443492B8-140C-434B-9725-BAD44B96C46D}" type="pres">
      <dgm:prSet presAssocID="{8D2D1496-FC3F-40A7-87D9-6EBD859AA7F6}" presName="Name13" presStyleLbl="parChTrans1D2" presStyleIdx="6" presStyleCnt="11"/>
      <dgm:spPr/>
    </dgm:pt>
    <dgm:pt modelId="{8E002E7B-EA7F-4E83-B211-F01977EAEA73}" type="pres">
      <dgm:prSet presAssocID="{1935C943-12DB-44FD-BC01-F560ED0B8340}" presName="childText" presStyleLbl="bgAcc1" presStyleIdx="6" presStyleCnt="11" custLinFactNeighborX="2728" custLinFactNeighborY="-59349">
        <dgm:presLayoutVars>
          <dgm:bulletEnabled val="1"/>
        </dgm:presLayoutVars>
      </dgm:prSet>
      <dgm:spPr/>
    </dgm:pt>
    <dgm:pt modelId="{F5536EF2-21E5-4F1F-BDC2-15C82C0FB02A}" type="pres">
      <dgm:prSet presAssocID="{A6ACBB72-25D1-4E63-8097-B1A6C73E1545}" presName="root" presStyleCnt="0"/>
      <dgm:spPr/>
    </dgm:pt>
    <dgm:pt modelId="{A66AF38D-1299-403D-887F-F855F4BB2D28}" type="pres">
      <dgm:prSet presAssocID="{A6ACBB72-25D1-4E63-8097-B1A6C73E1545}" presName="rootComposite" presStyleCnt="0"/>
      <dgm:spPr/>
    </dgm:pt>
    <dgm:pt modelId="{09DED612-D6D4-495E-9847-EF33E9688AD5}" type="pres">
      <dgm:prSet presAssocID="{A6ACBB72-25D1-4E63-8097-B1A6C73E1545}" presName="rootText" presStyleLbl="node1" presStyleIdx="2" presStyleCnt="3"/>
      <dgm:spPr/>
    </dgm:pt>
    <dgm:pt modelId="{1C80B596-1D29-4BE0-9BE9-78832A2A9119}" type="pres">
      <dgm:prSet presAssocID="{A6ACBB72-25D1-4E63-8097-B1A6C73E1545}" presName="rootConnector" presStyleLbl="node1" presStyleIdx="2" presStyleCnt="3"/>
      <dgm:spPr/>
    </dgm:pt>
    <dgm:pt modelId="{4111075C-C7E4-4AB9-ADE7-D76914AEF488}" type="pres">
      <dgm:prSet presAssocID="{A6ACBB72-25D1-4E63-8097-B1A6C73E1545}" presName="childShape" presStyleCnt="0"/>
      <dgm:spPr/>
    </dgm:pt>
    <dgm:pt modelId="{D0BC674C-F1CA-4C36-BA38-21392767A6E4}" type="pres">
      <dgm:prSet presAssocID="{32697A94-1E7B-45FE-B8C3-932F1B6A4963}" presName="Name13" presStyleLbl="parChTrans1D2" presStyleIdx="7" presStyleCnt="11"/>
      <dgm:spPr/>
    </dgm:pt>
    <dgm:pt modelId="{D0D3965F-583A-44BC-8CF8-236EB42331FD}" type="pres">
      <dgm:prSet presAssocID="{3DD09C13-CB08-4F6D-BE3A-04EF7FA1E427}" presName="childText" presStyleLbl="bgAcc1" presStyleIdx="7" presStyleCnt="11" custScaleX="99955" custLinFactNeighborX="2943" custLinFactNeighborY="-19859">
        <dgm:presLayoutVars>
          <dgm:bulletEnabled val="1"/>
        </dgm:presLayoutVars>
      </dgm:prSet>
      <dgm:spPr/>
    </dgm:pt>
    <dgm:pt modelId="{9D465CCD-A4DD-49EF-B709-E316D4778CE6}" type="pres">
      <dgm:prSet presAssocID="{F49F794E-7434-4D5B-B771-FBE5378BD7C8}" presName="Name13" presStyleLbl="parChTrans1D2" presStyleIdx="8" presStyleCnt="11"/>
      <dgm:spPr/>
    </dgm:pt>
    <dgm:pt modelId="{FDE9D489-8F1D-4A6C-B326-A8B0D201C508}" type="pres">
      <dgm:prSet presAssocID="{8C4CED90-82E6-4951-A0EA-4EAE7B8A83FA}" presName="childText" presStyleLbl="bgAcc1" presStyleIdx="8" presStyleCnt="11" custLinFactNeighborX="3273" custLinFactNeighborY="-33166">
        <dgm:presLayoutVars>
          <dgm:bulletEnabled val="1"/>
        </dgm:presLayoutVars>
      </dgm:prSet>
      <dgm:spPr/>
    </dgm:pt>
    <dgm:pt modelId="{5890A21F-E777-4D1B-ACD4-7C752B59DDCF}" type="pres">
      <dgm:prSet presAssocID="{5528AEA3-7A06-4843-A784-BCF900029EE7}" presName="Name13" presStyleLbl="parChTrans1D2" presStyleIdx="9" presStyleCnt="11"/>
      <dgm:spPr/>
    </dgm:pt>
    <dgm:pt modelId="{5FFE24C1-8EC5-4889-9EAB-9FBD6AD1C82C}" type="pres">
      <dgm:prSet presAssocID="{EA352163-33F1-4029-8E71-A73CAFA8D1C6}" presName="childText" presStyleLbl="bgAcc1" presStyleIdx="9" presStyleCnt="11" custLinFactNeighborX="4364" custLinFactNeighborY="-45385">
        <dgm:presLayoutVars>
          <dgm:bulletEnabled val="1"/>
        </dgm:presLayoutVars>
      </dgm:prSet>
      <dgm:spPr/>
    </dgm:pt>
    <dgm:pt modelId="{B1602ADF-F507-48C9-8A2E-5F2A3BC0AE36}" type="pres">
      <dgm:prSet presAssocID="{91FF18A5-EF92-4E3C-B246-BF4FE68EC36E}" presName="Name13" presStyleLbl="parChTrans1D2" presStyleIdx="10" presStyleCnt="11"/>
      <dgm:spPr/>
    </dgm:pt>
    <dgm:pt modelId="{68318366-B4EF-4250-A802-8244FB19D7EF}" type="pres">
      <dgm:prSet presAssocID="{74C97AAB-FBDD-48EC-A407-D01C01C69872}" presName="childText" presStyleLbl="bgAcc1" presStyleIdx="10" presStyleCnt="11" custLinFactNeighborX="5455" custLinFactNeighborY="-58476">
        <dgm:presLayoutVars>
          <dgm:bulletEnabled val="1"/>
        </dgm:presLayoutVars>
      </dgm:prSet>
      <dgm:spPr/>
    </dgm:pt>
  </dgm:ptLst>
  <dgm:cxnLst>
    <dgm:cxn modelId="{536EED02-A4F2-4B0D-A8B5-9C3D96DA55A5}" type="presOf" srcId="{F49F794E-7434-4D5B-B771-FBE5378BD7C8}" destId="{9D465CCD-A4DD-49EF-B709-E316D4778CE6}" srcOrd="0" destOrd="0" presId="urn:microsoft.com/office/officeart/2005/8/layout/hierarchy3"/>
    <dgm:cxn modelId="{9213F102-C0F0-40FD-9C6C-B2093B3377E7}" srcId="{8D35BC41-0D34-4B23-8A57-7289A27FA018}" destId="{5174EA11-0221-457C-B85E-8820B55CEEF8}" srcOrd="0" destOrd="0" parTransId="{E6D4BE8A-C172-43F1-A569-BB05F5984058}" sibTransId="{1F64D683-0436-4146-862B-FB8FE2815CBE}"/>
    <dgm:cxn modelId="{3F887106-FB43-4834-938F-9F41E26D0F28}" type="presOf" srcId="{91FF18A5-EF92-4E3C-B246-BF4FE68EC36E}" destId="{B1602ADF-F507-48C9-8A2E-5F2A3BC0AE36}" srcOrd="0" destOrd="0" presId="urn:microsoft.com/office/officeart/2005/8/layout/hierarchy3"/>
    <dgm:cxn modelId="{A33CBD07-74A0-441D-8FF2-4A35ED158A87}" type="presOf" srcId="{5174EA11-0221-457C-B85E-8820B55CEEF8}" destId="{744DC054-FA85-4146-A185-DBF114E53ADB}" srcOrd="0" destOrd="0" presId="urn:microsoft.com/office/officeart/2005/8/layout/hierarchy3"/>
    <dgm:cxn modelId="{CDCD720F-9A7A-4F75-9AEA-79EEE40A6EAA}" type="presOf" srcId="{A1EC19D8-C46D-4685-93E2-2266E7C932DC}" destId="{C69B0BCD-F597-420B-9BDD-536BA2F85D53}" srcOrd="0" destOrd="0" presId="urn:microsoft.com/office/officeart/2005/8/layout/hierarchy3"/>
    <dgm:cxn modelId="{6CEE3816-AF36-4DEA-AED5-2ACB85D1B223}" srcId="{A6ACBB72-25D1-4E63-8097-B1A6C73E1545}" destId="{EA352163-33F1-4029-8E71-A73CAFA8D1C6}" srcOrd="2" destOrd="0" parTransId="{5528AEA3-7A06-4843-A784-BCF900029EE7}" sibTransId="{4FF80706-E251-4C6F-AE0C-FF6FB667940C}"/>
    <dgm:cxn modelId="{5BBF9716-FDF6-4E5B-9D1D-A16BACD34473}" type="presOf" srcId="{36A49D75-85AF-4474-A28F-EBB631A29CF9}" destId="{139582FF-9A19-4584-A08A-EC6CC8882FC1}" srcOrd="0" destOrd="0" presId="urn:microsoft.com/office/officeart/2005/8/layout/hierarchy3"/>
    <dgm:cxn modelId="{FEBBE41F-A95B-414B-86CE-7B909DD2A1A4}" type="presOf" srcId="{0854EB2C-10D7-40E6-B038-B165C01F6995}" destId="{0F0E9EC2-C037-4B2A-823B-B25530384B26}" srcOrd="0" destOrd="0" presId="urn:microsoft.com/office/officeart/2005/8/layout/hierarchy3"/>
    <dgm:cxn modelId="{BCFEAA2C-7C8C-4880-A9EB-8CD3928CE179}" type="presOf" srcId="{EA352163-33F1-4029-8E71-A73CAFA8D1C6}" destId="{5FFE24C1-8EC5-4889-9EAB-9FBD6AD1C82C}" srcOrd="0" destOrd="0" presId="urn:microsoft.com/office/officeart/2005/8/layout/hierarchy3"/>
    <dgm:cxn modelId="{5FE13C35-12BA-4DA9-BF34-566C0C2C70DF}" srcId="{5174EA11-0221-457C-B85E-8820B55CEEF8}" destId="{DDE2F981-1B54-4F31-B94B-9D1903728525}" srcOrd="1" destOrd="0" parTransId="{C7507571-EAEC-4AA0-8833-16E30ABD0681}" sibTransId="{7D920A62-7745-4292-98CF-0CB3F24F49DC}"/>
    <dgm:cxn modelId="{F7DF8341-FF27-460D-BDA4-23AC97A865A9}" srcId="{8D35BC41-0D34-4B23-8A57-7289A27FA018}" destId="{A6ACBB72-25D1-4E63-8097-B1A6C73E1545}" srcOrd="2" destOrd="0" parTransId="{5FD52AF1-6C43-45C2-B814-FDD067D3017F}" sibTransId="{AA7CCA4A-03E8-4A9B-82DA-1071B2A9BE9D}"/>
    <dgm:cxn modelId="{1CA76262-96AC-47E9-ADF7-E8D6E27EF032}" type="presOf" srcId="{4D0287A0-1E25-4088-90F9-FDDF55D8DD5F}" destId="{26688328-27DE-43A4-A20C-2F2424377290}" srcOrd="0" destOrd="0" presId="urn:microsoft.com/office/officeart/2005/8/layout/hierarchy3"/>
    <dgm:cxn modelId="{FE6ED362-B945-4907-8A26-DB87FA429563}" type="presOf" srcId="{8D35BC41-0D34-4B23-8A57-7289A27FA018}" destId="{9ED3A7C3-8B94-40F1-8D70-92808FA5F1CA}" srcOrd="0" destOrd="0" presId="urn:microsoft.com/office/officeart/2005/8/layout/hierarchy3"/>
    <dgm:cxn modelId="{464EF263-4E31-477D-B4B6-C61F1C7AD1D8}" srcId="{DBAFDC83-A8D1-4760-991C-C56314C625A5}" destId="{36A49D75-85AF-4474-A28F-EBB631A29CF9}" srcOrd="2" destOrd="0" parTransId="{4D0287A0-1E25-4088-90F9-FDDF55D8DD5F}" sibTransId="{7CFD4BEB-6F7A-4C35-B369-182536A93646}"/>
    <dgm:cxn modelId="{9B714B46-8EC1-4C8E-B3CC-531C457CFC16}" type="presOf" srcId="{3BE8C640-89DB-4956-B482-3B3E940F04E3}" destId="{EADC2E3C-9C79-4AAC-A199-EFCFE66F01A2}" srcOrd="0" destOrd="0" presId="urn:microsoft.com/office/officeart/2005/8/layout/hierarchy3"/>
    <dgm:cxn modelId="{C2770F4A-465C-4E01-B6F5-D0C82FAA844B}" type="presOf" srcId="{67FBAD5A-DA2A-49D1-979A-665C72518173}" destId="{AE4945C3-C016-4C2B-BAE8-B7607EDEE94A}" srcOrd="0" destOrd="0" presId="urn:microsoft.com/office/officeart/2005/8/layout/hierarchy3"/>
    <dgm:cxn modelId="{F2E0B16B-1A59-474F-9DF7-DA05404D92EA}" type="presOf" srcId="{DDE2F981-1B54-4F31-B94B-9D1903728525}" destId="{1465508D-5A21-406F-8A7D-D0BFEE3A4B84}" srcOrd="0" destOrd="0" presId="urn:microsoft.com/office/officeart/2005/8/layout/hierarchy3"/>
    <dgm:cxn modelId="{E14B1272-042B-427A-AD30-E6BB6380D861}" srcId="{DBAFDC83-A8D1-4760-991C-C56314C625A5}" destId="{9D042AE9-1F54-4AB3-BB30-336413F4F451}" srcOrd="1" destOrd="0" parTransId="{67FBAD5A-DA2A-49D1-979A-665C72518173}" sibTransId="{A7E88C64-C0DC-48CA-A841-F004BE026B96}"/>
    <dgm:cxn modelId="{02521E53-4D8D-4A82-9071-E7742CF6E295}" type="presOf" srcId="{A6ACBB72-25D1-4E63-8097-B1A6C73E1545}" destId="{1C80B596-1D29-4BE0-9BE9-78832A2A9119}" srcOrd="1" destOrd="0" presId="urn:microsoft.com/office/officeart/2005/8/layout/hierarchy3"/>
    <dgm:cxn modelId="{27924875-13E4-404A-BDE5-09A9742BDDB2}" type="presOf" srcId="{3DD09C13-CB08-4F6D-BE3A-04EF7FA1E427}" destId="{D0D3965F-583A-44BC-8CF8-236EB42331FD}" srcOrd="0" destOrd="0" presId="urn:microsoft.com/office/officeart/2005/8/layout/hierarchy3"/>
    <dgm:cxn modelId="{F5648376-7E88-43A0-9E4F-B6ED5795AB8D}" srcId="{8D35BC41-0D34-4B23-8A57-7289A27FA018}" destId="{DBAFDC83-A8D1-4760-991C-C56314C625A5}" srcOrd="1" destOrd="0" parTransId="{899E1EB1-31EC-4DA2-86BF-FFD9FC385D31}" sibTransId="{02111966-24AE-4B40-9981-050D52E9AF1D}"/>
    <dgm:cxn modelId="{56652A7A-6B7D-44A9-92D8-35DA02A29976}" type="presOf" srcId="{74C97AAB-FBDD-48EC-A407-D01C01C69872}" destId="{68318366-B4EF-4250-A802-8244FB19D7EF}" srcOrd="0" destOrd="0" presId="urn:microsoft.com/office/officeart/2005/8/layout/hierarchy3"/>
    <dgm:cxn modelId="{478B9C84-D385-42E4-AB79-6F8848A7E5AA}" srcId="{A6ACBB72-25D1-4E63-8097-B1A6C73E1545}" destId="{74C97AAB-FBDD-48EC-A407-D01C01C69872}" srcOrd="3" destOrd="0" parTransId="{91FF18A5-EF92-4E3C-B246-BF4FE68EC36E}" sibTransId="{DDD13DB6-1A75-4017-B3A7-6C9E01FE9509}"/>
    <dgm:cxn modelId="{9DA70385-0EFB-47F3-9842-A5B89EE795CC}" type="presOf" srcId="{32697A94-1E7B-45FE-B8C3-932F1B6A4963}" destId="{D0BC674C-F1CA-4C36-BA38-21392767A6E4}" srcOrd="0" destOrd="0" presId="urn:microsoft.com/office/officeart/2005/8/layout/hierarchy3"/>
    <dgm:cxn modelId="{B383BE95-DC7A-45B1-8C04-7BF2F2A83E01}" type="presOf" srcId="{DBAFDC83-A8D1-4760-991C-C56314C625A5}" destId="{C5A94822-A253-4621-9D09-2E77F3BC5DE6}" srcOrd="1" destOrd="0" presId="urn:microsoft.com/office/officeart/2005/8/layout/hierarchy3"/>
    <dgm:cxn modelId="{CC7CB697-3133-4889-91AD-CB2A4FBB3A53}" type="presOf" srcId="{DBAFDC83-A8D1-4760-991C-C56314C625A5}" destId="{552FFEEE-A4A7-4C11-A97E-0AF05C09265E}" srcOrd="0" destOrd="0" presId="urn:microsoft.com/office/officeart/2005/8/layout/hierarchy3"/>
    <dgm:cxn modelId="{2E1F3D9A-D4C0-48A1-910C-A67694D6265A}" srcId="{DBAFDC83-A8D1-4760-991C-C56314C625A5}" destId="{1935C943-12DB-44FD-BC01-F560ED0B8340}" srcOrd="3" destOrd="0" parTransId="{8D2D1496-FC3F-40A7-87D9-6EBD859AA7F6}" sibTransId="{A0FD2395-4E1A-4EFE-8351-DD0DE04A8745}"/>
    <dgm:cxn modelId="{C9BE8BA4-DA25-46CA-BCF6-E3413A0DC72A}" type="presOf" srcId="{5528AEA3-7A06-4843-A784-BCF900029EE7}" destId="{5890A21F-E777-4D1B-ACD4-7C752B59DDCF}" srcOrd="0" destOrd="0" presId="urn:microsoft.com/office/officeart/2005/8/layout/hierarchy3"/>
    <dgm:cxn modelId="{5F82D6AB-8CBA-47F9-8B06-AC60D3BB7D8F}" type="presOf" srcId="{8C4CED90-82E6-4951-A0EA-4EAE7B8A83FA}" destId="{FDE9D489-8F1D-4A6C-B326-A8B0D201C508}" srcOrd="0" destOrd="0" presId="urn:microsoft.com/office/officeart/2005/8/layout/hierarchy3"/>
    <dgm:cxn modelId="{CA666EAC-A630-41D5-9624-33206A48A9B3}" srcId="{A6ACBB72-25D1-4E63-8097-B1A6C73E1545}" destId="{3DD09C13-CB08-4F6D-BE3A-04EF7FA1E427}" srcOrd="0" destOrd="0" parTransId="{32697A94-1E7B-45FE-B8C3-932F1B6A4963}" sibTransId="{540F8DB3-9A26-4B20-B4DE-7121440B453B}"/>
    <dgm:cxn modelId="{37F9B9AE-1B6A-4D1B-9AD9-A33866C9FE4E}" type="presOf" srcId="{A6ACBB72-25D1-4E63-8097-B1A6C73E1545}" destId="{09DED612-D6D4-495E-9847-EF33E9688AD5}" srcOrd="0" destOrd="0" presId="urn:microsoft.com/office/officeart/2005/8/layout/hierarchy3"/>
    <dgm:cxn modelId="{033013BD-C89A-4A21-BAC3-5E7D9810A48C}" srcId="{A6ACBB72-25D1-4E63-8097-B1A6C73E1545}" destId="{8C4CED90-82E6-4951-A0EA-4EAE7B8A83FA}" srcOrd="1" destOrd="0" parTransId="{F49F794E-7434-4D5B-B771-FBE5378BD7C8}" sibTransId="{F45D3F47-8E69-47E5-B964-312D7347B15A}"/>
    <dgm:cxn modelId="{D29A73C2-9705-4F8B-A7E2-5A403347DE0A}" type="presOf" srcId="{5174EA11-0221-457C-B85E-8820B55CEEF8}" destId="{2D2F1F58-1648-45B3-97A7-8A66AE2B9AFD}" srcOrd="1" destOrd="0" presId="urn:microsoft.com/office/officeart/2005/8/layout/hierarchy3"/>
    <dgm:cxn modelId="{D7CAF1C4-20B9-4F84-B677-7C8332F0C756}" type="presOf" srcId="{1935C943-12DB-44FD-BC01-F560ED0B8340}" destId="{8E002E7B-EA7F-4E83-B211-F01977EAEA73}" srcOrd="0" destOrd="0" presId="urn:microsoft.com/office/officeart/2005/8/layout/hierarchy3"/>
    <dgm:cxn modelId="{6E90D0CD-00A7-4A82-A652-3750E148C1C6}" type="presOf" srcId="{41D433CF-E02D-408F-8539-7D9B41AF8264}" destId="{C2BC732B-CAEF-48A0-BC1D-F31D96CE8569}" srcOrd="0" destOrd="0" presId="urn:microsoft.com/office/officeart/2005/8/layout/hierarchy3"/>
    <dgm:cxn modelId="{B0C0C0D0-DA37-4FF8-A19B-8A75B6C554B2}" type="presOf" srcId="{8D2D1496-FC3F-40A7-87D9-6EBD859AA7F6}" destId="{443492B8-140C-434B-9725-BAD44B96C46D}" srcOrd="0" destOrd="0" presId="urn:microsoft.com/office/officeart/2005/8/layout/hierarchy3"/>
    <dgm:cxn modelId="{80BB2BDA-AFF4-42DB-9864-C0B22307497E}" srcId="{5174EA11-0221-457C-B85E-8820B55CEEF8}" destId="{0FBC2033-6B59-4C15-85F4-B8227C6C96B5}" srcOrd="2" destOrd="0" parTransId="{0854EB2C-10D7-40E6-B038-B165C01F6995}" sibTransId="{994254DC-6C0C-4956-8CDF-168514840216}"/>
    <dgm:cxn modelId="{1DC32ADF-6F13-4890-B72E-DC89311C4A55}" type="presOf" srcId="{C7507571-EAEC-4AA0-8833-16E30ABD0681}" destId="{DD36E1CB-A7C3-4A6E-9F84-63F2E98B47CC}" srcOrd="0" destOrd="0" presId="urn:microsoft.com/office/officeart/2005/8/layout/hierarchy3"/>
    <dgm:cxn modelId="{68721FE4-8D31-4F4C-A2CF-BA722DC71A08}" type="presOf" srcId="{FA5A0116-07A4-4451-A813-900B6B578D2E}" destId="{BFF9808B-B1CA-4402-8766-47927E519B4A}" srcOrd="0" destOrd="0" presId="urn:microsoft.com/office/officeart/2005/8/layout/hierarchy3"/>
    <dgm:cxn modelId="{11FD26E4-8430-4B03-B42D-0382E1F37848}" type="presOf" srcId="{9D042AE9-1F54-4AB3-BB30-336413F4F451}" destId="{8D954399-EE16-432F-8245-597BDB5CBECA}" srcOrd="0" destOrd="0" presId="urn:microsoft.com/office/officeart/2005/8/layout/hierarchy3"/>
    <dgm:cxn modelId="{A756E1E9-219C-44E9-ADFD-F31A1FBEE2FB}" srcId="{5174EA11-0221-457C-B85E-8820B55CEEF8}" destId="{FA5A0116-07A4-4451-A813-900B6B578D2E}" srcOrd="0" destOrd="0" parTransId="{A1EC19D8-C46D-4685-93E2-2266E7C932DC}" sibTransId="{24A7521E-5A27-4F9F-A747-A77C6393F3A2}"/>
    <dgm:cxn modelId="{92D39FEE-EAD7-41C7-A26D-BB182BFAD00E}" srcId="{DBAFDC83-A8D1-4760-991C-C56314C625A5}" destId="{3BE8C640-89DB-4956-B482-3B3E940F04E3}" srcOrd="0" destOrd="0" parTransId="{41D433CF-E02D-408F-8539-7D9B41AF8264}" sibTransId="{51DC8E94-41F5-4B12-8EE5-AB29D7A94401}"/>
    <dgm:cxn modelId="{284267FE-5DDB-4E8C-BFB2-392A71611891}" type="presOf" srcId="{0FBC2033-6B59-4C15-85F4-B8227C6C96B5}" destId="{57500D79-5641-49A0-A86B-6ACA43971A14}" srcOrd="0" destOrd="0" presId="urn:microsoft.com/office/officeart/2005/8/layout/hierarchy3"/>
    <dgm:cxn modelId="{E5191766-5D12-4909-AD6E-C46BFDA3A33D}" type="presParOf" srcId="{9ED3A7C3-8B94-40F1-8D70-92808FA5F1CA}" destId="{DE80E6C2-26D2-4F03-A6F1-C7ECD4CCE8F7}" srcOrd="0" destOrd="0" presId="urn:microsoft.com/office/officeart/2005/8/layout/hierarchy3"/>
    <dgm:cxn modelId="{E4869CB6-D276-4DE7-A6D8-5D089B46E196}" type="presParOf" srcId="{DE80E6C2-26D2-4F03-A6F1-C7ECD4CCE8F7}" destId="{32BC151F-020B-4130-B3D1-EC0E69239FFC}" srcOrd="0" destOrd="0" presId="urn:microsoft.com/office/officeart/2005/8/layout/hierarchy3"/>
    <dgm:cxn modelId="{C78D0ACF-0D9E-4075-B2D5-61322102B46C}" type="presParOf" srcId="{32BC151F-020B-4130-B3D1-EC0E69239FFC}" destId="{744DC054-FA85-4146-A185-DBF114E53ADB}" srcOrd="0" destOrd="0" presId="urn:microsoft.com/office/officeart/2005/8/layout/hierarchy3"/>
    <dgm:cxn modelId="{49CCDDB3-04B2-4F16-8501-42E5807B999A}" type="presParOf" srcId="{32BC151F-020B-4130-B3D1-EC0E69239FFC}" destId="{2D2F1F58-1648-45B3-97A7-8A66AE2B9AFD}" srcOrd="1" destOrd="0" presId="urn:microsoft.com/office/officeart/2005/8/layout/hierarchy3"/>
    <dgm:cxn modelId="{3B75CA84-C719-483D-BCC4-D5C8F8725806}" type="presParOf" srcId="{DE80E6C2-26D2-4F03-A6F1-C7ECD4CCE8F7}" destId="{9BA35EB4-F317-4CC6-A4D8-B3680E7CB338}" srcOrd="1" destOrd="0" presId="urn:microsoft.com/office/officeart/2005/8/layout/hierarchy3"/>
    <dgm:cxn modelId="{499371D2-6C60-4540-907C-FAB255E96CC5}" type="presParOf" srcId="{9BA35EB4-F317-4CC6-A4D8-B3680E7CB338}" destId="{C69B0BCD-F597-420B-9BDD-536BA2F85D53}" srcOrd="0" destOrd="0" presId="urn:microsoft.com/office/officeart/2005/8/layout/hierarchy3"/>
    <dgm:cxn modelId="{834B2FA2-92F1-4AA7-948D-A7C8BE219A51}" type="presParOf" srcId="{9BA35EB4-F317-4CC6-A4D8-B3680E7CB338}" destId="{BFF9808B-B1CA-4402-8766-47927E519B4A}" srcOrd="1" destOrd="0" presId="urn:microsoft.com/office/officeart/2005/8/layout/hierarchy3"/>
    <dgm:cxn modelId="{D674CC5C-24AB-4F8F-A6BC-EC3FB54609B0}" type="presParOf" srcId="{9BA35EB4-F317-4CC6-A4D8-B3680E7CB338}" destId="{DD36E1CB-A7C3-4A6E-9F84-63F2E98B47CC}" srcOrd="2" destOrd="0" presId="urn:microsoft.com/office/officeart/2005/8/layout/hierarchy3"/>
    <dgm:cxn modelId="{9779C016-4961-41DE-A5E9-91CD81CF60B7}" type="presParOf" srcId="{9BA35EB4-F317-4CC6-A4D8-B3680E7CB338}" destId="{1465508D-5A21-406F-8A7D-D0BFEE3A4B84}" srcOrd="3" destOrd="0" presId="urn:microsoft.com/office/officeart/2005/8/layout/hierarchy3"/>
    <dgm:cxn modelId="{E1E05757-5F33-4D7E-9D97-7B55A9193DF6}" type="presParOf" srcId="{9BA35EB4-F317-4CC6-A4D8-B3680E7CB338}" destId="{0F0E9EC2-C037-4B2A-823B-B25530384B26}" srcOrd="4" destOrd="0" presId="urn:microsoft.com/office/officeart/2005/8/layout/hierarchy3"/>
    <dgm:cxn modelId="{4E597AFB-2388-4BF5-989D-B5A81C2D10BE}" type="presParOf" srcId="{9BA35EB4-F317-4CC6-A4D8-B3680E7CB338}" destId="{57500D79-5641-49A0-A86B-6ACA43971A14}" srcOrd="5" destOrd="0" presId="urn:microsoft.com/office/officeart/2005/8/layout/hierarchy3"/>
    <dgm:cxn modelId="{3604BF66-75D1-44A1-A235-903AB7692285}" type="presParOf" srcId="{9ED3A7C3-8B94-40F1-8D70-92808FA5F1CA}" destId="{50A8B1FB-F7B8-462C-8122-C6081D683655}" srcOrd="1" destOrd="0" presId="urn:microsoft.com/office/officeart/2005/8/layout/hierarchy3"/>
    <dgm:cxn modelId="{0A0AE36A-97EE-4DF4-8413-BE11B668EAB6}" type="presParOf" srcId="{50A8B1FB-F7B8-462C-8122-C6081D683655}" destId="{56D5224A-9259-4B7A-AA35-76AF6E7B6C05}" srcOrd="0" destOrd="0" presId="urn:microsoft.com/office/officeart/2005/8/layout/hierarchy3"/>
    <dgm:cxn modelId="{0895246B-7E86-4B9E-BB7D-0AC6F3BABF3B}" type="presParOf" srcId="{56D5224A-9259-4B7A-AA35-76AF6E7B6C05}" destId="{552FFEEE-A4A7-4C11-A97E-0AF05C09265E}" srcOrd="0" destOrd="0" presId="urn:microsoft.com/office/officeart/2005/8/layout/hierarchy3"/>
    <dgm:cxn modelId="{A3DC03E5-6370-4657-97A2-8325CD40C0E9}" type="presParOf" srcId="{56D5224A-9259-4B7A-AA35-76AF6E7B6C05}" destId="{C5A94822-A253-4621-9D09-2E77F3BC5DE6}" srcOrd="1" destOrd="0" presId="urn:microsoft.com/office/officeart/2005/8/layout/hierarchy3"/>
    <dgm:cxn modelId="{9ED2FDFC-45B7-4F2C-B174-76552074C341}" type="presParOf" srcId="{50A8B1FB-F7B8-462C-8122-C6081D683655}" destId="{0483B83D-BFCC-4790-B5E6-293AFA21DEB5}" srcOrd="1" destOrd="0" presId="urn:microsoft.com/office/officeart/2005/8/layout/hierarchy3"/>
    <dgm:cxn modelId="{C0A5507D-0A73-42AC-A8AA-97DDF4A9EC82}" type="presParOf" srcId="{0483B83D-BFCC-4790-B5E6-293AFA21DEB5}" destId="{C2BC732B-CAEF-48A0-BC1D-F31D96CE8569}" srcOrd="0" destOrd="0" presId="urn:microsoft.com/office/officeart/2005/8/layout/hierarchy3"/>
    <dgm:cxn modelId="{D7CAE3D1-3760-47A3-9E4E-6E681874F0D1}" type="presParOf" srcId="{0483B83D-BFCC-4790-B5E6-293AFA21DEB5}" destId="{EADC2E3C-9C79-4AAC-A199-EFCFE66F01A2}" srcOrd="1" destOrd="0" presId="urn:microsoft.com/office/officeart/2005/8/layout/hierarchy3"/>
    <dgm:cxn modelId="{1ECCE64D-C741-46B7-A79C-7A4D04FAFEFF}" type="presParOf" srcId="{0483B83D-BFCC-4790-B5E6-293AFA21DEB5}" destId="{AE4945C3-C016-4C2B-BAE8-B7607EDEE94A}" srcOrd="2" destOrd="0" presId="urn:microsoft.com/office/officeart/2005/8/layout/hierarchy3"/>
    <dgm:cxn modelId="{43591EA5-03D9-4893-A340-DA5153881321}" type="presParOf" srcId="{0483B83D-BFCC-4790-B5E6-293AFA21DEB5}" destId="{8D954399-EE16-432F-8245-597BDB5CBECA}" srcOrd="3" destOrd="0" presId="urn:microsoft.com/office/officeart/2005/8/layout/hierarchy3"/>
    <dgm:cxn modelId="{C5B850EF-44DA-4CB5-884A-12A9952CBA2D}" type="presParOf" srcId="{0483B83D-BFCC-4790-B5E6-293AFA21DEB5}" destId="{26688328-27DE-43A4-A20C-2F2424377290}" srcOrd="4" destOrd="0" presId="urn:microsoft.com/office/officeart/2005/8/layout/hierarchy3"/>
    <dgm:cxn modelId="{E189B067-B34F-4A8D-A369-5195D1A6646F}" type="presParOf" srcId="{0483B83D-BFCC-4790-B5E6-293AFA21DEB5}" destId="{139582FF-9A19-4584-A08A-EC6CC8882FC1}" srcOrd="5" destOrd="0" presId="urn:microsoft.com/office/officeart/2005/8/layout/hierarchy3"/>
    <dgm:cxn modelId="{5BC86C6D-9DFF-471B-8FCA-47443F11AA25}" type="presParOf" srcId="{0483B83D-BFCC-4790-B5E6-293AFA21DEB5}" destId="{443492B8-140C-434B-9725-BAD44B96C46D}" srcOrd="6" destOrd="0" presId="urn:microsoft.com/office/officeart/2005/8/layout/hierarchy3"/>
    <dgm:cxn modelId="{DE67418D-45F0-47BB-9053-F96C27C52E6F}" type="presParOf" srcId="{0483B83D-BFCC-4790-B5E6-293AFA21DEB5}" destId="{8E002E7B-EA7F-4E83-B211-F01977EAEA73}" srcOrd="7" destOrd="0" presId="urn:microsoft.com/office/officeart/2005/8/layout/hierarchy3"/>
    <dgm:cxn modelId="{68BCAEDA-71E7-4592-875B-DF87281B9F16}" type="presParOf" srcId="{9ED3A7C3-8B94-40F1-8D70-92808FA5F1CA}" destId="{F5536EF2-21E5-4F1F-BDC2-15C82C0FB02A}" srcOrd="2" destOrd="0" presId="urn:microsoft.com/office/officeart/2005/8/layout/hierarchy3"/>
    <dgm:cxn modelId="{2AC7DC3A-2EE4-4749-8A8B-A659BFD47057}" type="presParOf" srcId="{F5536EF2-21E5-4F1F-BDC2-15C82C0FB02A}" destId="{A66AF38D-1299-403D-887F-F855F4BB2D28}" srcOrd="0" destOrd="0" presId="urn:microsoft.com/office/officeart/2005/8/layout/hierarchy3"/>
    <dgm:cxn modelId="{18D00878-271E-4B82-ACA8-E0B8CE27645D}" type="presParOf" srcId="{A66AF38D-1299-403D-887F-F855F4BB2D28}" destId="{09DED612-D6D4-495E-9847-EF33E9688AD5}" srcOrd="0" destOrd="0" presId="urn:microsoft.com/office/officeart/2005/8/layout/hierarchy3"/>
    <dgm:cxn modelId="{EF80E735-2029-45A4-B4E0-7AE4B8515C59}" type="presParOf" srcId="{A66AF38D-1299-403D-887F-F855F4BB2D28}" destId="{1C80B596-1D29-4BE0-9BE9-78832A2A9119}" srcOrd="1" destOrd="0" presId="urn:microsoft.com/office/officeart/2005/8/layout/hierarchy3"/>
    <dgm:cxn modelId="{C7B63713-21CC-4352-A59B-F78734535275}" type="presParOf" srcId="{F5536EF2-21E5-4F1F-BDC2-15C82C0FB02A}" destId="{4111075C-C7E4-4AB9-ADE7-D76914AEF488}" srcOrd="1" destOrd="0" presId="urn:microsoft.com/office/officeart/2005/8/layout/hierarchy3"/>
    <dgm:cxn modelId="{4ECEF7DE-C9AB-4AF9-8455-05C26A1DB4DE}" type="presParOf" srcId="{4111075C-C7E4-4AB9-ADE7-D76914AEF488}" destId="{D0BC674C-F1CA-4C36-BA38-21392767A6E4}" srcOrd="0" destOrd="0" presId="urn:microsoft.com/office/officeart/2005/8/layout/hierarchy3"/>
    <dgm:cxn modelId="{01920EBE-9C95-409C-ABFD-98E859791178}" type="presParOf" srcId="{4111075C-C7E4-4AB9-ADE7-D76914AEF488}" destId="{D0D3965F-583A-44BC-8CF8-236EB42331FD}" srcOrd="1" destOrd="0" presId="urn:microsoft.com/office/officeart/2005/8/layout/hierarchy3"/>
    <dgm:cxn modelId="{E6E8EAF1-EBE5-4A0F-844F-D07C13BF6A45}" type="presParOf" srcId="{4111075C-C7E4-4AB9-ADE7-D76914AEF488}" destId="{9D465CCD-A4DD-49EF-B709-E316D4778CE6}" srcOrd="2" destOrd="0" presId="urn:microsoft.com/office/officeart/2005/8/layout/hierarchy3"/>
    <dgm:cxn modelId="{24DEB3DE-2C96-4A81-A544-CD5699626AA8}" type="presParOf" srcId="{4111075C-C7E4-4AB9-ADE7-D76914AEF488}" destId="{FDE9D489-8F1D-4A6C-B326-A8B0D201C508}" srcOrd="3" destOrd="0" presId="urn:microsoft.com/office/officeart/2005/8/layout/hierarchy3"/>
    <dgm:cxn modelId="{D61BE713-647E-4291-A99C-463A1DF8A2ED}" type="presParOf" srcId="{4111075C-C7E4-4AB9-ADE7-D76914AEF488}" destId="{5890A21F-E777-4D1B-ACD4-7C752B59DDCF}" srcOrd="4" destOrd="0" presId="urn:microsoft.com/office/officeart/2005/8/layout/hierarchy3"/>
    <dgm:cxn modelId="{BBEBD751-D4B3-40D8-8AFD-D379EADAEEEB}" type="presParOf" srcId="{4111075C-C7E4-4AB9-ADE7-D76914AEF488}" destId="{5FFE24C1-8EC5-4889-9EAB-9FBD6AD1C82C}" srcOrd="5" destOrd="0" presId="urn:microsoft.com/office/officeart/2005/8/layout/hierarchy3"/>
    <dgm:cxn modelId="{ED152B4F-D93D-45C9-91D6-BF382B201FA1}" type="presParOf" srcId="{4111075C-C7E4-4AB9-ADE7-D76914AEF488}" destId="{B1602ADF-F507-48C9-8A2E-5F2A3BC0AE36}" srcOrd="6" destOrd="0" presId="urn:microsoft.com/office/officeart/2005/8/layout/hierarchy3"/>
    <dgm:cxn modelId="{D4A54F25-E039-4C6F-992F-EFC30DD09CE4}" type="presParOf" srcId="{4111075C-C7E4-4AB9-ADE7-D76914AEF488}" destId="{68318366-B4EF-4250-A802-8244FB19D7EF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158A0E-9519-48FE-814C-DEB467989B36}">
      <dsp:nvSpPr>
        <dsp:cNvPr id="0" name=""/>
        <dsp:cNvSpPr/>
      </dsp:nvSpPr>
      <dsp:spPr>
        <a:xfrm>
          <a:off x="1838402" y="624"/>
          <a:ext cx="1107246" cy="11072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Roboto Condensed Light" panose="02000000000000000000" pitchFamily="2" charset="0"/>
              <a:ea typeface="Roboto Condensed Light" panose="02000000000000000000" pitchFamily="2" charset="0"/>
            </a:rPr>
            <a:t>Diagnose Current State</a:t>
          </a:r>
        </a:p>
      </dsp:txBody>
      <dsp:txXfrm>
        <a:off x="2000554" y="162776"/>
        <a:ext cx="782942" cy="782942"/>
      </dsp:txXfrm>
    </dsp:sp>
    <dsp:sp modelId="{FDBD1296-6774-45F7-B93D-162EF69BA6B9}">
      <dsp:nvSpPr>
        <dsp:cNvPr id="0" name=""/>
        <dsp:cNvSpPr/>
      </dsp:nvSpPr>
      <dsp:spPr>
        <a:xfrm rot="2160000">
          <a:off x="2910568" y="850939"/>
          <a:ext cx="293985" cy="3736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918990" y="899758"/>
        <a:ext cx="205790" cy="224217"/>
      </dsp:txXfrm>
    </dsp:sp>
    <dsp:sp modelId="{18807F74-3829-4EDD-B274-C5D73FEB36BD}">
      <dsp:nvSpPr>
        <dsp:cNvPr id="0" name=""/>
        <dsp:cNvSpPr/>
      </dsp:nvSpPr>
      <dsp:spPr>
        <a:xfrm>
          <a:off x="3182937" y="977485"/>
          <a:ext cx="1107246" cy="11072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FFFF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Right-Sizing Process</a:t>
          </a:r>
        </a:p>
      </dsp:txBody>
      <dsp:txXfrm>
        <a:off x="3345089" y="1139637"/>
        <a:ext cx="782942" cy="782942"/>
      </dsp:txXfrm>
    </dsp:sp>
    <dsp:sp modelId="{F8DE633F-145A-4CEB-A113-2D83C0D81584}">
      <dsp:nvSpPr>
        <dsp:cNvPr id="0" name=""/>
        <dsp:cNvSpPr/>
      </dsp:nvSpPr>
      <dsp:spPr>
        <a:xfrm rot="6480000">
          <a:off x="3335355" y="2126646"/>
          <a:ext cx="293985" cy="3736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3393079" y="2159446"/>
        <a:ext cx="205790" cy="224217"/>
      </dsp:txXfrm>
    </dsp:sp>
    <dsp:sp modelId="{01A7582E-4284-477E-8E46-ED0E43CE84C8}">
      <dsp:nvSpPr>
        <dsp:cNvPr id="0" name=""/>
        <dsp:cNvSpPr/>
      </dsp:nvSpPr>
      <dsp:spPr>
        <a:xfrm>
          <a:off x="2669370" y="2558081"/>
          <a:ext cx="1107246" cy="11072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FFFF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Process Design</a:t>
          </a:r>
        </a:p>
      </dsp:txBody>
      <dsp:txXfrm>
        <a:off x="2831522" y="2720233"/>
        <a:ext cx="782942" cy="782942"/>
      </dsp:txXfrm>
    </dsp:sp>
    <dsp:sp modelId="{8403802C-0728-4CF2-904F-24A16C655511}">
      <dsp:nvSpPr>
        <dsp:cNvPr id="0" name=""/>
        <dsp:cNvSpPr/>
      </dsp:nvSpPr>
      <dsp:spPr>
        <a:xfrm rot="10800000">
          <a:off x="2253352" y="2924856"/>
          <a:ext cx="293985" cy="3736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2341547" y="2999595"/>
        <a:ext cx="205790" cy="224217"/>
      </dsp:txXfrm>
    </dsp:sp>
    <dsp:sp modelId="{2B3C327D-876A-4B7F-A094-8D124B27FECD}">
      <dsp:nvSpPr>
        <dsp:cNvPr id="0" name=""/>
        <dsp:cNvSpPr/>
      </dsp:nvSpPr>
      <dsp:spPr>
        <a:xfrm>
          <a:off x="1007434" y="2558081"/>
          <a:ext cx="1107246" cy="11072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rgbClr val="FFFFFF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sp:txBody>
      <dsp:txXfrm>
        <a:off x="1169586" y="2720233"/>
        <a:ext cx="782942" cy="782942"/>
      </dsp:txXfrm>
    </dsp:sp>
    <dsp:sp modelId="{602278ED-108F-458F-A8B2-6C206E75E5CC}">
      <dsp:nvSpPr>
        <dsp:cNvPr id="0" name=""/>
        <dsp:cNvSpPr/>
      </dsp:nvSpPr>
      <dsp:spPr>
        <a:xfrm rot="15120000">
          <a:off x="1159852" y="2142472"/>
          <a:ext cx="293985" cy="3736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1217576" y="2259150"/>
        <a:ext cx="205790" cy="224217"/>
      </dsp:txXfrm>
    </dsp:sp>
    <dsp:sp modelId="{E2E72EB4-5119-451E-B04C-7D57D917E43D}">
      <dsp:nvSpPr>
        <dsp:cNvPr id="0" name=""/>
        <dsp:cNvSpPr/>
      </dsp:nvSpPr>
      <dsp:spPr>
        <a:xfrm>
          <a:off x="493867" y="977485"/>
          <a:ext cx="1107246" cy="11072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FFFF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Measuring Benefits</a:t>
          </a:r>
        </a:p>
      </dsp:txBody>
      <dsp:txXfrm>
        <a:off x="656019" y="1139637"/>
        <a:ext cx="782942" cy="782942"/>
      </dsp:txXfrm>
    </dsp:sp>
    <dsp:sp modelId="{7625B477-15D5-400B-8D44-651971EF09B4}">
      <dsp:nvSpPr>
        <dsp:cNvPr id="0" name=""/>
        <dsp:cNvSpPr/>
      </dsp:nvSpPr>
      <dsp:spPr>
        <a:xfrm rot="19440000">
          <a:off x="1566033" y="860720"/>
          <a:ext cx="293985" cy="3736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1574455" y="961379"/>
        <a:ext cx="205790" cy="2242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DC054-FA85-4146-A185-DBF114E53ADB}">
      <dsp:nvSpPr>
        <dsp:cNvPr id="0" name=""/>
        <dsp:cNvSpPr/>
      </dsp:nvSpPr>
      <dsp:spPr>
        <a:xfrm>
          <a:off x="1971702" y="2229"/>
          <a:ext cx="1677024" cy="8385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1.1 Harness the Social Media Value Proposition</a:t>
          </a:r>
        </a:p>
      </dsp:txBody>
      <dsp:txXfrm>
        <a:off x="1996261" y="26788"/>
        <a:ext cx="1627906" cy="789394"/>
      </dsp:txXfrm>
    </dsp:sp>
    <dsp:sp modelId="{C69B0BCD-F597-420B-9BDD-536BA2F85D53}">
      <dsp:nvSpPr>
        <dsp:cNvPr id="0" name=""/>
        <dsp:cNvSpPr/>
      </dsp:nvSpPr>
      <dsp:spPr>
        <a:xfrm>
          <a:off x="2139404" y="840742"/>
          <a:ext cx="167702" cy="6288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8884"/>
              </a:lnTo>
              <a:lnTo>
                <a:pt x="167702" y="6288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9808B-B1CA-4402-8766-47927E519B4A}">
      <dsp:nvSpPr>
        <dsp:cNvPr id="0" name=""/>
        <dsp:cNvSpPr/>
      </dsp:nvSpPr>
      <dsp:spPr>
        <a:xfrm>
          <a:off x="2307107" y="1050370"/>
          <a:ext cx="1341619" cy="8385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rPr>
            <a:t>Chart the rise of social for customer interaction</a:t>
          </a:r>
        </a:p>
      </dsp:txBody>
      <dsp:txXfrm>
        <a:off x="2331666" y="1074929"/>
        <a:ext cx="1292501" cy="789394"/>
      </dsp:txXfrm>
    </dsp:sp>
    <dsp:sp modelId="{DD36E1CB-A7C3-4A6E-9F84-63F2E98B47CC}">
      <dsp:nvSpPr>
        <dsp:cNvPr id="0" name=""/>
        <dsp:cNvSpPr/>
      </dsp:nvSpPr>
      <dsp:spPr>
        <a:xfrm>
          <a:off x="2139404" y="840742"/>
          <a:ext cx="167702" cy="16770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7024"/>
              </a:lnTo>
              <a:lnTo>
                <a:pt x="167702" y="16770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65508D-5A21-406F-8A7D-D0BFEE3A4B84}">
      <dsp:nvSpPr>
        <dsp:cNvPr id="0" name=""/>
        <dsp:cNvSpPr/>
      </dsp:nvSpPr>
      <dsp:spPr>
        <a:xfrm>
          <a:off x="2307107" y="2098510"/>
          <a:ext cx="1341619" cy="8385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Understand the social technology landscape</a:t>
          </a:r>
        </a:p>
      </dsp:txBody>
      <dsp:txXfrm>
        <a:off x="2331666" y="2123069"/>
        <a:ext cx="1292501" cy="789394"/>
      </dsp:txXfrm>
    </dsp:sp>
    <dsp:sp modelId="{0F0E9EC2-C037-4B2A-823B-B25530384B26}">
      <dsp:nvSpPr>
        <dsp:cNvPr id="0" name=""/>
        <dsp:cNvSpPr/>
      </dsp:nvSpPr>
      <dsp:spPr>
        <a:xfrm>
          <a:off x="2139404" y="840742"/>
          <a:ext cx="167702" cy="27251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25165"/>
              </a:lnTo>
              <a:lnTo>
                <a:pt x="167702" y="27251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500D79-5641-49A0-A86B-6ACA43971A14}">
      <dsp:nvSpPr>
        <dsp:cNvPr id="0" name=""/>
        <dsp:cNvSpPr/>
      </dsp:nvSpPr>
      <dsp:spPr>
        <a:xfrm>
          <a:off x="2307107" y="3146651"/>
          <a:ext cx="1341619" cy="8385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Listen and engage through social media</a:t>
          </a:r>
        </a:p>
      </dsp:txBody>
      <dsp:txXfrm>
        <a:off x="2331666" y="3171210"/>
        <a:ext cx="1292501" cy="789394"/>
      </dsp:txXfrm>
    </dsp:sp>
    <dsp:sp modelId="{240326BA-9F50-4D27-A084-C24A7465B341}">
      <dsp:nvSpPr>
        <dsp:cNvPr id="0" name=""/>
        <dsp:cNvSpPr/>
      </dsp:nvSpPr>
      <dsp:spPr>
        <a:xfrm>
          <a:off x="2139404" y="840742"/>
          <a:ext cx="167702" cy="37733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73305"/>
              </a:lnTo>
              <a:lnTo>
                <a:pt x="167702" y="37733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95F531-C31E-4C20-A4C8-8CEF548924EA}">
      <dsp:nvSpPr>
        <dsp:cNvPr id="0" name=""/>
        <dsp:cNvSpPr/>
      </dsp:nvSpPr>
      <dsp:spPr>
        <a:xfrm>
          <a:off x="2307107" y="4194791"/>
          <a:ext cx="1341619" cy="8385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Leverage the power of social influencers</a:t>
          </a:r>
        </a:p>
      </dsp:txBody>
      <dsp:txXfrm>
        <a:off x="2331666" y="4219350"/>
        <a:ext cx="1292501" cy="789394"/>
      </dsp:txXfrm>
    </dsp:sp>
    <dsp:sp modelId="{552FFEEE-A4A7-4C11-A97E-0AF05C09265E}">
      <dsp:nvSpPr>
        <dsp:cNvPr id="0" name=""/>
        <dsp:cNvSpPr/>
      </dsp:nvSpPr>
      <dsp:spPr>
        <a:xfrm>
          <a:off x="4067983" y="2229"/>
          <a:ext cx="1677024" cy="8385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1.2 Assess Current Social Media Efforts</a:t>
          </a:r>
        </a:p>
      </dsp:txBody>
      <dsp:txXfrm>
        <a:off x="4092542" y="26788"/>
        <a:ext cx="1627906" cy="789394"/>
      </dsp:txXfrm>
    </dsp:sp>
    <dsp:sp modelId="{C2BC732B-CAEF-48A0-BC1D-F31D96CE8569}">
      <dsp:nvSpPr>
        <dsp:cNvPr id="0" name=""/>
        <dsp:cNvSpPr/>
      </dsp:nvSpPr>
      <dsp:spPr>
        <a:xfrm>
          <a:off x="4235685" y="840742"/>
          <a:ext cx="167702" cy="6288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8884"/>
              </a:lnTo>
              <a:lnTo>
                <a:pt x="167702" y="6288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DC2E3C-9C79-4AAC-A199-EFCFE66F01A2}">
      <dsp:nvSpPr>
        <dsp:cNvPr id="0" name=""/>
        <dsp:cNvSpPr/>
      </dsp:nvSpPr>
      <dsp:spPr>
        <a:xfrm>
          <a:off x="4403388" y="1050370"/>
          <a:ext cx="1341619" cy="8385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Inventory current social media initiatives</a:t>
          </a:r>
        </a:p>
      </dsp:txBody>
      <dsp:txXfrm>
        <a:off x="4427947" y="1074929"/>
        <a:ext cx="1292501" cy="789394"/>
      </dsp:txXfrm>
    </dsp:sp>
    <dsp:sp modelId="{AE4945C3-C016-4C2B-BAE8-B7607EDEE94A}">
      <dsp:nvSpPr>
        <dsp:cNvPr id="0" name=""/>
        <dsp:cNvSpPr/>
      </dsp:nvSpPr>
      <dsp:spPr>
        <a:xfrm>
          <a:off x="4235685" y="840742"/>
          <a:ext cx="167702" cy="16770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7024"/>
              </a:lnTo>
              <a:lnTo>
                <a:pt x="167702" y="16770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954399-EE16-432F-8245-597BDB5CBECA}">
      <dsp:nvSpPr>
        <dsp:cNvPr id="0" name=""/>
        <dsp:cNvSpPr/>
      </dsp:nvSpPr>
      <dsp:spPr>
        <a:xfrm>
          <a:off x="4403388" y="2098510"/>
          <a:ext cx="1341619" cy="8385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Assess the current state for social usage</a:t>
          </a:r>
        </a:p>
      </dsp:txBody>
      <dsp:txXfrm>
        <a:off x="4427947" y="2123069"/>
        <a:ext cx="1292501" cy="789394"/>
      </dsp:txXfrm>
    </dsp:sp>
    <dsp:sp modelId="{B764FA5E-568C-4432-AF70-29528C7F5A05}">
      <dsp:nvSpPr>
        <dsp:cNvPr id="0" name=""/>
        <dsp:cNvSpPr/>
      </dsp:nvSpPr>
      <dsp:spPr>
        <a:xfrm>
          <a:off x="4235685" y="840742"/>
          <a:ext cx="167702" cy="27251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25165"/>
              </a:lnTo>
              <a:lnTo>
                <a:pt x="167702" y="27251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4076A7-950C-4BFF-89BD-135B8FF2892A}">
      <dsp:nvSpPr>
        <dsp:cNvPr id="0" name=""/>
        <dsp:cNvSpPr/>
      </dsp:nvSpPr>
      <dsp:spPr>
        <a:xfrm>
          <a:off x="4403388" y="3146651"/>
          <a:ext cx="1341619" cy="8385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Place the organization on the maturity model</a:t>
          </a:r>
        </a:p>
      </dsp:txBody>
      <dsp:txXfrm>
        <a:off x="4427947" y="3171210"/>
        <a:ext cx="1292501" cy="789394"/>
      </dsp:txXfrm>
    </dsp:sp>
    <dsp:sp modelId="{09DED612-D6D4-495E-9847-EF33E9688AD5}">
      <dsp:nvSpPr>
        <dsp:cNvPr id="0" name=""/>
        <dsp:cNvSpPr/>
      </dsp:nvSpPr>
      <dsp:spPr>
        <a:xfrm>
          <a:off x="6164264" y="2229"/>
          <a:ext cx="1677024" cy="8385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1.3 Set Social Media Objectives</a:t>
          </a:r>
        </a:p>
      </dsp:txBody>
      <dsp:txXfrm>
        <a:off x="6188823" y="26788"/>
        <a:ext cx="1627906" cy="789394"/>
      </dsp:txXfrm>
    </dsp:sp>
    <dsp:sp modelId="{D0BC674C-F1CA-4C36-BA38-21392767A6E4}">
      <dsp:nvSpPr>
        <dsp:cNvPr id="0" name=""/>
        <dsp:cNvSpPr/>
      </dsp:nvSpPr>
      <dsp:spPr>
        <a:xfrm>
          <a:off x="6331966" y="840742"/>
          <a:ext cx="167702" cy="6288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8884"/>
              </a:lnTo>
              <a:lnTo>
                <a:pt x="167702" y="6288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D3965F-583A-44BC-8CF8-236EB42331FD}">
      <dsp:nvSpPr>
        <dsp:cNvPr id="0" name=""/>
        <dsp:cNvSpPr/>
      </dsp:nvSpPr>
      <dsp:spPr>
        <a:xfrm>
          <a:off x="6499669" y="1050370"/>
          <a:ext cx="1341619" cy="8385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Understand the goal-setting process</a:t>
          </a:r>
        </a:p>
      </dsp:txBody>
      <dsp:txXfrm>
        <a:off x="6524228" y="1074929"/>
        <a:ext cx="1292501" cy="789394"/>
      </dsp:txXfrm>
    </dsp:sp>
    <dsp:sp modelId="{9D465CCD-A4DD-49EF-B709-E316D4778CE6}">
      <dsp:nvSpPr>
        <dsp:cNvPr id="0" name=""/>
        <dsp:cNvSpPr/>
      </dsp:nvSpPr>
      <dsp:spPr>
        <a:xfrm>
          <a:off x="6331966" y="840742"/>
          <a:ext cx="167702" cy="16770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7024"/>
              </a:lnTo>
              <a:lnTo>
                <a:pt x="167702" y="16770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E9D489-8F1D-4A6C-B326-A8B0D201C508}">
      <dsp:nvSpPr>
        <dsp:cNvPr id="0" name=""/>
        <dsp:cNvSpPr/>
      </dsp:nvSpPr>
      <dsp:spPr>
        <a:xfrm>
          <a:off x="6499669" y="2098510"/>
          <a:ext cx="1341619" cy="8385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Set objectives for marketing, PR, sales, customer service, and human resources</a:t>
          </a:r>
        </a:p>
      </dsp:txBody>
      <dsp:txXfrm>
        <a:off x="6524228" y="2123069"/>
        <a:ext cx="1292501" cy="789394"/>
      </dsp:txXfrm>
    </dsp:sp>
    <dsp:sp modelId="{5890A21F-E777-4D1B-ACD4-7C752B59DDCF}">
      <dsp:nvSpPr>
        <dsp:cNvPr id="0" name=""/>
        <dsp:cNvSpPr/>
      </dsp:nvSpPr>
      <dsp:spPr>
        <a:xfrm>
          <a:off x="6331966" y="840742"/>
          <a:ext cx="167702" cy="27251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25165"/>
              </a:lnTo>
              <a:lnTo>
                <a:pt x="167702" y="27251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FE24C1-8EC5-4889-9EAB-9FBD6AD1C82C}">
      <dsp:nvSpPr>
        <dsp:cNvPr id="0" name=""/>
        <dsp:cNvSpPr/>
      </dsp:nvSpPr>
      <dsp:spPr>
        <a:xfrm>
          <a:off x="6499669" y="3146651"/>
          <a:ext cx="1341619" cy="8385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Prioritize business objectives</a:t>
          </a:r>
        </a:p>
      </dsp:txBody>
      <dsp:txXfrm>
        <a:off x="6524228" y="3171210"/>
        <a:ext cx="1292501" cy="7893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DC054-FA85-4146-A185-DBF114E53ADB}">
      <dsp:nvSpPr>
        <dsp:cNvPr id="0" name=""/>
        <dsp:cNvSpPr/>
      </dsp:nvSpPr>
      <dsp:spPr>
        <a:xfrm>
          <a:off x="1796" y="65417"/>
          <a:ext cx="2065136" cy="10325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2.1.1 Leverage Social Media for Marketing</a:t>
          </a:r>
        </a:p>
      </dsp:txBody>
      <dsp:txXfrm>
        <a:off x="32039" y="95660"/>
        <a:ext cx="2004650" cy="972082"/>
      </dsp:txXfrm>
    </dsp:sp>
    <dsp:sp modelId="{C69B0BCD-F597-420B-9BDD-536BA2F85D53}">
      <dsp:nvSpPr>
        <dsp:cNvPr id="0" name=""/>
        <dsp:cNvSpPr/>
      </dsp:nvSpPr>
      <dsp:spPr>
        <a:xfrm>
          <a:off x="208310" y="1097985"/>
          <a:ext cx="206513" cy="7744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4426"/>
              </a:lnTo>
              <a:lnTo>
                <a:pt x="206513" y="7744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9808B-B1CA-4402-8766-47927E519B4A}">
      <dsp:nvSpPr>
        <dsp:cNvPr id="0" name=""/>
        <dsp:cNvSpPr/>
      </dsp:nvSpPr>
      <dsp:spPr>
        <a:xfrm>
          <a:off x="414824" y="1356127"/>
          <a:ext cx="1652109" cy="10325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Engage and listen to your customers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sp:txBody>
      <dsp:txXfrm>
        <a:off x="445067" y="1386370"/>
        <a:ext cx="1591623" cy="972082"/>
      </dsp:txXfrm>
    </dsp:sp>
    <dsp:sp modelId="{DD36E1CB-A7C3-4A6E-9F84-63F2E98B47CC}">
      <dsp:nvSpPr>
        <dsp:cNvPr id="0" name=""/>
        <dsp:cNvSpPr/>
      </dsp:nvSpPr>
      <dsp:spPr>
        <a:xfrm>
          <a:off x="208310" y="1097985"/>
          <a:ext cx="206513" cy="20651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5136"/>
              </a:lnTo>
              <a:lnTo>
                <a:pt x="206513" y="206513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65508D-5A21-406F-8A7D-D0BFEE3A4B84}">
      <dsp:nvSpPr>
        <dsp:cNvPr id="0" name=""/>
        <dsp:cNvSpPr/>
      </dsp:nvSpPr>
      <dsp:spPr>
        <a:xfrm>
          <a:off x="414824" y="2646838"/>
          <a:ext cx="1652109" cy="10325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Build awareness and capture insights</a:t>
          </a:r>
        </a:p>
      </dsp:txBody>
      <dsp:txXfrm>
        <a:off x="445067" y="2677081"/>
        <a:ext cx="1591623" cy="972082"/>
      </dsp:txXfrm>
    </dsp:sp>
    <dsp:sp modelId="{0F0E9EC2-C037-4B2A-823B-B25530384B26}">
      <dsp:nvSpPr>
        <dsp:cNvPr id="0" name=""/>
        <dsp:cNvSpPr/>
      </dsp:nvSpPr>
      <dsp:spPr>
        <a:xfrm>
          <a:off x="208310" y="1097985"/>
          <a:ext cx="206513" cy="33558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55846"/>
              </a:lnTo>
              <a:lnTo>
                <a:pt x="206513" y="33558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500D79-5641-49A0-A86B-6ACA43971A14}">
      <dsp:nvSpPr>
        <dsp:cNvPr id="0" name=""/>
        <dsp:cNvSpPr/>
      </dsp:nvSpPr>
      <dsp:spPr>
        <a:xfrm>
          <a:off x="414824" y="3937548"/>
          <a:ext cx="1652109" cy="10325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Assess marketing’s maturity for social</a:t>
          </a:r>
        </a:p>
      </dsp:txBody>
      <dsp:txXfrm>
        <a:off x="445067" y="3967791"/>
        <a:ext cx="1591623" cy="972082"/>
      </dsp:txXfrm>
    </dsp:sp>
    <dsp:sp modelId="{552FFEEE-A4A7-4C11-A97E-0AF05C09265E}">
      <dsp:nvSpPr>
        <dsp:cNvPr id="0" name=""/>
        <dsp:cNvSpPr/>
      </dsp:nvSpPr>
      <dsp:spPr>
        <a:xfrm>
          <a:off x="2583217" y="65417"/>
          <a:ext cx="2065136" cy="10325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2.1.2 Build a Social Channel Market Coverage Model</a:t>
          </a:r>
        </a:p>
      </dsp:txBody>
      <dsp:txXfrm>
        <a:off x="2613460" y="95660"/>
        <a:ext cx="2004650" cy="972082"/>
      </dsp:txXfrm>
    </dsp:sp>
    <dsp:sp modelId="{C2BC732B-CAEF-48A0-BC1D-F31D96CE8569}">
      <dsp:nvSpPr>
        <dsp:cNvPr id="0" name=""/>
        <dsp:cNvSpPr/>
      </dsp:nvSpPr>
      <dsp:spPr>
        <a:xfrm>
          <a:off x="2789730" y="1097985"/>
          <a:ext cx="206513" cy="7744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4426"/>
              </a:lnTo>
              <a:lnTo>
                <a:pt x="206513" y="7744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DC2E3C-9C79-4AAC-A199-EFCFE66F01A2}">
      <dsp:nvSpPr>
        <dsp:cNvPr id="0" name=""/>
        <dsp:cNvSpPr/>
      </dsp:nvSpPr>
      <dsp:spPr>
        <a:xfrm>
          <a:off x="2996244" y="1356127"/>
          <a:ext cx="1652109" cy="10325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Set brand-level objectives and prioritize</a:t>
          </a:r>
        </a:p>
      </dsp:txBody>
      <dsp:txXfrm>
        <a:off x="3026487" y="1386370"/>
        <a:ext cx="1591623" cy="972082"/>
      </dsp:txXfrm>
    </dsp:sp>
    <dsp:sp modelId="{AE4945C3-C016-4C2B-BAE8-B7607EDEE94A}">
      <dsp:nvSpPr>
        <dsp:cNvPr id="0" name=""/>
        <dsp:cNvSpPr/>
      </dsp:nvSpPr>
      <dsp:spPr>
        <a:xfrm>
          <a:off x="2789730" y="1097985"/>
          <a:ext cx="206513" cy="20651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5136"/>
              </a:lnTo>
              <a:lnTo>
                <a:pt x="206513" y="206513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954399-EE16-432F-8245-597BDB5CBECA}">
      <dsp:nvSpPr>
        <dsp:cNvPr id="0" name=""/>
        <dsp:cNvSpPr/>
      </dsp:nvSpPr>
      <dsp:spPr>
        <a:xfrm>
          <a:off x="2996244" y="2646838"/>
          <a:ext cx="1652109" cy="10325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Determine social-savvy target markets</a:t>
          </a:r>
        </a:p>
      </dsp:txBody>
      <dsp:txXfrm>
        <a:off x="3026487" y="2677081"/>
        <a:ext cx="1591623" cy="972082"/>
      </dsp:txXfrm>
    </dsp:sp>
    <dsp:sp modelId="{B764FA5E-568C-4432-AF70-29528C7F5A05}">
      <dsp:nvSpPr>
        <dsp:cNvPr id="0" name=""/>
        <dsp:cNvSpPr/>
      </dsp:nvSpPr>
      <dsp:spPr>
        <a:xfrm>
          <a:off x="2789730" y="1097985"/>
          <a:ext cx="206513" cy="33558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55846"/>
              </a:lnTo>
              <a:lnTo>
                <a:pt x="206513" y="33558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4076A7-950C-4BFF-89BD-135B8FF2892A}">
      <dsp:nvSpPr>
        <dsp:cNvPr id="0" name=""/>
        <dsp:cNvSpPr/>
      </dsp:nvSpPr>
      <dsp:spPr>
        <a:xfrm>
          <a:off x="2996244" y="3937548"/>
          <a:ext cx="1652109" cy="10325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Build the market coverage model</a:t>
          </a:r>
        </a:p>
      </dsp:txBody>
      <dsp:txXfrm>
        <a:off x="3026487" y="3967791"/>
        <a:ext cx="1591623" cy="972082"/>
      </dsp:txXfrm>
    </dsp:sp>
    <dsp:sp modelId="{09DED612-D6D4-495E-9847-EF33E9688AD5}">
      <dsp:nvSpPr>
        <dsp:cNvPr id="0" name=""/>
        <dsp:cNvSpPr/>
      </dsp:nvSpPr>
      <dsp:spPr>
        <a:xfrm>
          <a:off x="5164637" y="65417"/>
          <a:ext cx="2065136" cy="10325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2.1.3 Optimize Your Brand Message for Social Media</a:t>
          </a:r>
        </a:p>
      </dsp:txBody>
      <dsp:txXfrm>
        <a:off x="5194880" y="95660"/>
        <a:ext cx="2004650" cy="972082"/>
      </dsp:txXfrm>
    </dsp:sp>
    <dsp:sp modelId="{D0BC674C-F1CA-4C36-BA38-21392767A6E4}">
      <dsp:nvSpPr>
        <dsp:cNvPr id="0" name=""/>
        <dsp:cNvSpPr/>
      </dsp:nvSpPr>
      <dsp:spPr>
        <a:xfrm>
          <a:off x="5371151" y="1097985"/>
          <a:ext cx="206513" cy="7744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4426"/>
              </a:lnTo>
              <a:lnTo>
                <a:pt x="206513" y="7744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D3965F-583A-44BC-8CF8-236EB42331FD}">
      <dsp:nvSpPr>
        <dsp:cNvPr id="0" name=""/>
        <dsp:cNvSpPr/>
      </dsp:nvSpPr>
      <dsp:spPr>
        <a:xfrm>
          <a:off x="5577664" y="1356127"/>
          <a:ext cx="1652109" cy="10325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Understand social media messaging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sp:txBody>
      <dsp:txXfrm>
        <a:off x="5607907" y="1386370"/>
        <a:ext cx="1591623" cy="972082"/>
      </dsp:txXfrm>
    </dsp:sp>
    <dsp:sp modelId="{9D465CCD-A4DD-49EF-B709-E316D4778CE6}">
      <dsp:nvSpPr>
        <dsp:cNvPr id="0" name=""/>
        <dsp:cNvSpPr/>
      </dsp:nvSpPr>
      <dsp:spPr>
        <a:xfrm>
          <a:off x="5371151" y="1097985"/>
          <a:ext cx="206513" cy="20651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5136"/>
              </a:lnTo>
              <a:lnTo>
                <a:pt x="206513" y="206513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E9D489-8F1D-4A6C-B326-A8B0D201C508}">
      <dsp:nvSpPr>
        <dsp:cNvPr id="0" name=""/>
        <dsp:cNvSpPr/>
      </dsp:nvSpPr>
      <dsp:spPr>
        <a:xfrm>
          <a:off x="5577664" y="2646838"/>
          <a:ext cx="1652109" cy="10325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Tips for creating shareable messages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sp:txBody>
      <dsp:txXfrm>
        <a:off x="5607907" y="2677081"/>
        <a:ext cx="1591623" cy="972082"/>
      </dsp:txXfrm>
    </dsp:sp>
    <dsp:sp modelId="{5890A21F-E777-4D1B-ACD4-7C752B59DDCF}">
      <dsp:nvSpPr>
        <dsp:cNvPr id="0" name=""/>
        <dsp:cNvSpPr/>
      </dsp:nvSpPr>
      <dsp:spPr>
        <a:xfrm>
          <a:off x="5371151" y="1097985"/>
          <a:ext cx="206513" cy="33558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55846"/>
              </a:lnTo>
              <a:lnTo>
                <a:pt x="206513" y="33558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FE24C1-8EC5-4889-9EAB-9FBD6AD1C82C}">
      <dsp:nvSpPr>
        <dsp:cNvPr id="0" name=""/>
        <dsp:cNvSpPr/>
      </dsp:nvSpPr>
      <dsp:spPr>
        <a:xfrm>
          <a:off x="5577664" y="3937548"/>
          <a:ext cx="1652109" cy="10325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Optimize your message by segment</a:t>
          </a:r>
        </a:p>
      </dsp:txBody>
      <dsp:txXfrm>
        <a:off x="5607907" y="3967791"/>
        <a:ext cx="1591623" cy="972082"/>
      </dsp:txXfrm>
    </dsp:sp>
    <dsp:sp modelId="{BF58EE13-0D86-412D-8C89-FB06B9BC751F}">
      <dsp:nvSpPr>
        <dsp:cNvPr id="0" name=""/>
        <dsp:cNvSpPr/>
      </dsp:nvSpPr>
      <dsp:spPr>
        <a:xfrm>
          <a:off x="7746057" y="65417"/>
          <a:ext cx="2065136" cy="10325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2.1.4 Capture Market Insights Through Social Channels</a:t>
          </a:r>
        </a:p>
      </dsp:txBody>
      <dsp:txXfrm>
        <a:off x="7776300" y="95660"/>
        <a:ext cx="2004650" cy="972082"/>
      </dsp:txXfrm>
    </dsp:sp>
    <dsp:sp modelId="{00315B31-D6E5-47D1-A023-B4338E29D0AC}">
      <dsp:nvSpPr>
        <dsp:cNvPr id="0" name=""/>
        <dsp:cNvSpPr/>
      </dsp:nvSpPr>
      <dsp:spPr>
        <a:xfrm>
          <a:off x="7952571" y="1097985"/>
          <a:ext cx="206513" cy="7744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4426"/>
              </a:lnTo>
              <a:lnTo>
                <a:pt x="206513" y="7744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05BB12-7312-4C1E-85D7-EF7FF4E4A3AB}">
      <dsp:nvSpPr>
        <dsp:cNvPr id="0" name=""/>
        <dsp:cNvSpPr/>
      </dsp:nvSpPr>
      <dsp:spPr>
        <a:xfrm>
          <a:off x="8159085" y="1356127"/>
          <a:ext cx="1652109" cy="10325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Use social media for marketing analytics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sp:txBody>
      <dsp:txXfrm>
        <a:off x="8189328" y="1386370"/>
        <a:ext cx="1591623" cy="972082"/>
      </dsp:txXfrm>
    </dsp:sp>
    <dsp:sp modelId="{D0F60DEC-2003-444A-9C20-D614EF610439}">
      <dsp:nvSpPr>
        <dsp:cNvPr id="0" name=""/>
        <dsp:cNvSpPr/>
      </dsp:nvSpPr>
      <dsp:spPr>
        <a:xfrm>
          <a:off x="7952571" y="1097985"/>
          <a:ext cx="206513" cy="20651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5136"/>
              </a:lnTo>
              <a:lnTo>
                <a:pt x="206513" y="206513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4446AB-B275-49D1-AD4E-05B146FD8178}">
      <dsp:nvSpPr>
        <dsp:cNvPr id="0" name=""/>
        <dsp:cNvSpPr/>
      </dsp:nvSpPr>
      <dsp:spPr>
        <a:xfrm>
          <a:off x="8159085" y="2646838"/>
          <a:ext cx="1652109" cy="10325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Craft product insight workflows with social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sp:txBody>
      <dsp:txXfrm>
        <a:off x="8189328" y="2677081"/>
        <a:ext cx="1591623" cy="972082"/>
      </dsp:txXfrm>
    </dsp:sp>
    <dsp:sp modelId="{77A35599-7A73-4419-9BD2-C3B4B6CD4AB0}">
      <dsp:nvSpPr>
        <dsp:cNvPr id="0" name=""/>
        <dsp:cNvSpPr/>
      </dsp:nvSpPr>
      <dsp:spPr>
        <a:xfrm>
          <a:off x="7952571" y="1097985"/>
          <a:ext cx="206513" cy="33558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55846"/>
              </a:lnTo>
              <a:lnTo>
                <a:pt x="206513" y="33558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EA859E-5885-447F-B5C3-A10F00ACB62F}">
      <dsp:nvSpPr>
        <dsp:cNvPr id="0" name=""/>
        <dsp:cNvSpPr/>
      </dsp:nvSpPr>
      <dsp:spPr>
        <a:xfrm>
          <a:off x="8159085" y="3937548"/>
          <a:ext cx="1652109" cy="10325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Leverage social media for public relations</a:t>
          </a:r>
        </a:p>
      </dsp:txBody>
      <dsp:txXfrm>
        <a:off x="8189328" y="3967791"/>
        <a:ext cx="1591623" cy="9720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DC054-FA85-4146-A185-DBF114E53ADB}">
      <dsp:nvSpPr>
        <dsp:cNvPr id="0" name=""/>
        <dsp:cNvSpPr/>
      </dsp:nvSpPr>
      <dsp:spPr>
        <a:xfrm>
          <a:off x="1200270" y="2828"/>
          <a:ext cx="2117842" cy="10589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2.2.1 Use Social Media to Sell to Prospects and Customers</a:t>
          </a:r>
        </a:p>
      </dsp:txBody>
      <dsp:txXfrm>
        <a:off x="1231285" y="33843"/>
        <a:ext cx="2055812" cy="996891"/>
      </dsp:txXfrm>
    </dsp:sp>
    <dsp:sp modelId="{C69B0BCD-F597-420B-9BDD-536BA2F85D53}">
      <dsp:nvSpPr>
        <dsp:cNvPr id="0" name=""/>
        <dsp:cNvSpPr/>
      </dsp:nvSpPr>
      <dsp:spPr>
        <a:xfrm>
          <a:off x="1412054" y="1061750"/>
          <a:ext cx="211784" cy="794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4191"/>
              </a:lnTo>
              <a:lnTo>
                <a:pt x="211784" y="7941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9808B-B1CA-4402-8766-47927E519B4A}">
      <dsp:nvSpPr>
        <dsp:cNvPr id="0" name=""/>
        <dsp:cNvSpPr/>
      </dsp:nvSpPr>
      <dsp:spPr>
        <a:xfrm>
          <a:off x="1623839" y="1326480"/>
          <a:ext cx="1694274" cy="10589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Review objectives for selling with social media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sp:txBody>
      <dsp:txXfrm>
        <a:off x="1654854" y="1357495"/>
        <a:ext cx="1632244" cy="996891"/>
      </dsp:txXfrm>
    </dsp:sp>
    <dsp:sp modelId="{DD36E1CB-A7C3-4A6E-9F84-63F2E98B47CC}">
      <dsp:nvSpPr>
        <dsp:cNvPr id="0" name=""/>
        <dsp:cNvSpPr/>
      </dsp:nvSpPr>
      <dsp:spPr>
        <a:xfrm>
          <a:off x="1412054" y="1061750"/>
          <a:ext cx="211784" cy="21178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7842"/>
              </a:lnTo>
              <a:lnTo>
                <a:pt x="211784" y="21178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65508D-5A21-406F-8A7D-D0BFEE3A4B84}">
      <dsp:nvSpPr>
        <dsp:cNvPr id="0" name=""/>
        <dsp:cNvSpPr/>
      </dsp:nvSpPr>
      <dsp:spPr>
        <a:xfrm>
          <a:off x="1623839" y="2650132"/>
          <a:ext cx="1694274" cy="10589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Leverage social media across the sales lifecycle 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sp:txBody>
      <dsp:txXfrm>
        <a:off x="1654854" y="2681147"/>
        <a:ext cx="1632244" cy="996891"/>
      </dsp:txXfrm>
    </dsp:sp>
    <dsp:sp modelId="{0F0E9EC2-C037-4B2A-823B-B25530384B26}">
      <dsp:nvSpPr>
        <dsp:cNvPr id="0" name=""/>
        <dsp:cNvSpPr/>
      </dsp:nvSpPr>
      <dsp:spPr>
        <a:xfrm>
          <a:off x="1412054" y="1061750"/>
          <a:ext cx="211784" cy="34414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1494"/>
              </a:lnTo>
              <a:lnTo>
                <a:pt x="211784" y="34414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500D79-5641-49A0-A86B-6ACA43971A14}">
      <dsp:nvSpPr>
        <dsp:cNvPr id="0" name=""/>
        <dsp:cNvSpPr/>
      </dsp:nvSpPr>
      <dsp:spPr>
        <a:xfrm>
          <a:off x="1623839" y="3973783"/>
          <a:ext cx="1694274" cy="10589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Assess sales’ maturity for social media</a:t>
          </a:r>
        </a:p>
      </dsp:txBody>
      <dsp:txXfrm>
        <a:off x="1654854" y="4004798"/>
        <a:ext cx="1632244" cy="996891"/>
      </dsp:txXfrm>
    </dsp:sp>
    <dsp:sp modelId="{552FFEEE-A4A7-4C11-A97E-0AF05C09265E}">
      <dsp:nvSpPr>
        <dsp:cNvPr id="0" name=""/>
        <dsp:cNvSpPr/>
      </dsp:nvSpPr>
      <dsp:spPr>
        <a:xfrm>
          <a:off x="3847574" y="2828"/>
          <a:ext cx="2117842" cy="10589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2.2.3 Embed Social Media Channels Into the Sales Process</a:t>
          </a:r>
        </a:p>
      </dsp:txBody>
      <dsp:txXfrm>
        <a:off x="3878589" y="33843"/>
        <a:ext cx="2055812" cy="996891"/>
      </dsp:txXfrm>
    </dsp:sp>
    <dsp:sp modelId="{C2BC732B-CAEF-48A0-BC1D-F31D96CE8569}">
      <dsp:nvSpPr>
        <dsp:cNvPr id="0" name=""/>
        <dsp:cNvSpPr/>
      </dsp:nvSpPr>
      <dsp:spPr>
        <a:xfrm>
          <a:off x="4059358" y="1061750"/>
          <a:ext cx="211784" cy="794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4191"/>
              </a:lnTo>
              <a:lnTo>
                <a:pt x="211784" y="7941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DC2E3C-9C79-4AAC-A199-EFCFE66F01A2}">
      <dsp:nvSpPr>
        <dsp:cNvPr id="0" name=""/>
        <dsp:cNvSpPr/>
      </dsp:nvSpPr>
      <dsp:spPr>
        <a:xfrm>
          <a:off x="4271142" y="1326480"/>
          <a:ext cx="1694274" cy="10589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Identify points to embed social media</a:t>
          </a:r>
        </a:p>
      </dsp:txBody>
      <dsp:txXfrm>
        <a:off x="4302157" y="1357495"/>
        <a:ext cx="1632244" cy="996891"/>
      </dsp:txXfrm>
    </dsp:sp>
    <dsp:sp modelId="{AE4945C3-C016-4C2B-BAE8-B7607EDEE94A}">
      <dsp:nvSpPr>
        <dsp:cNvPr id="0" name=""/>
        <dsp:cNvSpPr/>
      </dsp:nvSpPr>
      <dsp:spPr>
        <a:xfrm>
          <a:off x="4059358" y="1061750"/>
          <a:ext cx="211784" cy="21178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7842"/>
              </a:lnTo>
              <a:lnTo>
                <a:pt x="211784" y="21178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954399-EE16-432F-8245-597BDB5CBECA}">
      <dsp:nvSpPr>
        <dsp:cNvPr id="0" name=""/>
        <dsp:cNvSpPr/>
      </dsp:nvSpPr>
      <dsp:spPr>
        <a:xfrm>
          <a:off x="4271142" y="2650132"/>
          <a:ext cx="1694274" cy="10589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Adapt messages for different decision makers</a:t>
          </a:r>
        </a:p>
      </dsp:txBody>
      <dsp:txXfrm>
        <a:off x="4302157" y="2681147"/>
        <a:ext cx="1632244" cy="996891"/>
      </dsp:txXfrm>
    </dsp:sp>
    <dsp:sp modelId="{09DED612-D6D4-495E-9847-EF33E9688AD5}">
      <dsp:nvSpPr>
        <dsp:cNvPr id="0" name=""/>
        <dsp:cNvSpPr/>
      </dsp:nvSpPr>
      <dsp:spPr>
        <a:xfrm>
          <a:off x="6494877" y="2828"/>
          <a:ext cx="2117842" cy="10589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2.2.4 Capture Data Across the Customer Life Cycle</a:t>
          </a:r>
        </a:p>
      </dsp:txBody>
      <dsp:txXfrm>
        <a:off x="6525892" y="33843"/>
        <a:ext cx="2055812" cy="996891"/>
      </dsp:txXfrm>
    </dsp:sp>
    <dsp:sp modelId="{D0BC674C-F1CA-4C36-BA38-21392767A6E4}">
      <dsp:nvSpPr>
        <dsp:cNvPr id="0" name=""/>
        <dsp:cNvSpPr/>
      </dsp:nvSpPr>
      <dsp:spPr>
        <a:xfrm>
          <a:off x="6706661" y="1061750"/>
          <a:ext cx="211784" cy="794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4191"/>
              </a:lnTo>
              <a:lnTo>
                <a:pt x="211784" y="7941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D3965F-583A-44BC-8CF8-236EB42331FD}">
      <dsp:nvSpPr>
        <dsp:cNvPr id="0" name=""/>
        <dsp:cNvSpPr/>
      </dsp:nvSpPr>
      <dsp:spPr>
        <a:xfrm>
          <a:off x="6918446" y="1326480"/>
          <a:ext cx="1694274" cy="10589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Use social analytics for sales enablement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sp:txBody>
      <dsp:txXfrm>
        <a:off x="6949461" y="1357495"/>
        <a:ext cx="1632244" cy="996891"/>
      </dsp:txXfrm>
    </dsp:sp>
    <dsp:sp modelId="{9D465CCD-A4DD-49EF-B709-E316D4778CE6}">
      <dsp:nvSpPr>
        <dsp:cNvPr id="0" name=""/>
        <dsp:cNvSpPr/>
      </dsp:nvSpPr>
      <dsp:spPr>
        <a:xfrm>
          <a:off x="6706661" y="1061750"/>
          <a:ext cx="211784" cy="21178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7842"/>
              </a:lnTo>
              <a:lnTo>
                <a:pt x="211784" y="21178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E9D489-8F1D-4A6C-B326-A8B0D201C508}">
      <dsp:nvSpPr>
        <dsp:cNvPr id="0" name=""/>
        <dsp:cNvSpPr/>
      </dsp:nvSpPr>
      <dsp:spPr>
        <a:xfrm>
          <a:off x="6918446" y="2650132"/>
          <a:ext cx="1694274" cy="10589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Keep CRM data fresh using social media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sp:txBody>
      <dsp:txXfrm>
        <a:off x="6949461" y="2681147"/>
        <a:ext cx="1632244" cy="996891"/>
      </dsp:txXfrm>
    </dsp:sp>
    <dsp:sp modelId="{5890A21F-E777-4D1B-ACD4-7C752B59DDCF}">
      <dsp:nvSpPr>
        <dsp:cNvPr id="0" name=""/>
        <dsp:cNvSpPr/>
      </dsp:nvSpPr>
      <dsp:spPr>
        <a:xfrm>
          <a:off x="6706661" y="1061750"/>
          <a:ext cx="211784" cy="34414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1494"/>
              </a:lnTo>
              <a:lnTo>
                <a:pt x="211784" y="34414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FE24C1-8EC5-4889-9EAB-9FBD6AD1C82C}">
      <dsp:nvSpPr>
        <dsp:cNvPr id="0" name=""/>
        <dsp:cNvSpPr/>
      </dsp:nvSpPr>
      <dsp:spPr>
        <a:xfrm>
          <a:off x="6918446" y="3973783"/>
          <a:ext cx="1694274" cy="10589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Use social media to upsell DMs </a:t>
          </a:r>
        </a:p>
      </dsp:txBody>
      <dsp:txXfrm>
        <a:off x="6949461" y="4004798"/>
        <a:ext cx="1632244" cy="99689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DC054-FA85-4146-A185-DBF114E53ADB}">
      <dsp:nvSpPr>
        <dsp:cNvPr id="0" name=""/>
        <dsp:cNvSpPr/>
      </dsp:nvSpPr>
      <dsp:spPr>
        <a:xfrm>
          <a:off x="892760" y="1795"/>
          <a:ext cx="1738324" cy="8691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3.1 Execute Customer Service in a Social World </a:t>
          </a:r>
        </a:p>
      </dsp:txBody>
      <dsp:txXfrm>
        <a:off x="918217" y="27252"/>
        <a:ext cx="1687410" cy="818248"/>
      </dsp:txXfrm>
    </dsp:sp>
    <dsp:sp modelId="{C69B0BCD-F597-420B-9BDD-536BA2F85D53}">
      <dsp:nvSpPr>
        <dsp:cNvPr id="0" name=""/>
        <dsp:cNvSpPr/>
      </dsp:nvSpPr>
      <dsp:spPr>
        <a:xfrm>
          <a:off x="1066593" y="870957"/>
          <a:ext cx="173832" cy="6518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1871"/>
              </a:lnTo>
              <a:lnTo>
                <a:pt x="173832" y="6518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9808B-B1CA-4402-8766-47927E519B4A}">
      <dsp:nvSpPr>
        <dsp:cNvPr id="0" name=""/>
        <dsp:cNvSpPr/>
      </dsp:nvSpPr>
      <dsp:spPr>
        <a:xfrm>
          <a:off x="1240425" y="1088248"/>
          <a:ext cx="1390659" cy="8691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Leverage social for different service types</a:t>
          </a:r>
        </a:p>
      </dsp:txBody>
      <dsp:txXfrm>
        <a:off x="1265882" y="1113705"/>
        <a:ext cx="1339745" cy="818248"/>
      </dsp:txXfrm>
    </dsp:sp>
    <dsp:sp modelId="{DD36E1CB-A7C3-4A6E-9F84-63F2E98B47CC}">
      <dsp:nvSpPr>
        <dsp:cNvPr id="0" name=""/>
        <dsp:cNvSpPr/>
      </dsp:nvSpPr>
      <dsp:spPr>
        <a:xfrm>
          <a:off x="1066593" y="870957"/>
          <a:ext cx="173832" cy="17383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8324"/>
              </a:lnTo>
              <a:lnTo>
                <a:pt x="173832" y="17383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65508D-5A21-406F-8A7D-D0BFEE3A4B84}">
      <dsp:nvSpPr>
        <dsp:cNvPr id="0" name=""/>
        <dsp:cNvSpPr/>
      </dsp:nvSpPr>
      <dsp:spPr>
        <a:xfrm>
          <a:off x="1240425" y="2174700"/>
          <a:ext cx="1390659" cy="8691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Examine different use cases for social media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sp:txBody>
      <dsp:txXfrm>
        <a:off x="1265882" y="2200157"/>
        <a:ext cx="1339745" cy="818248"/>
      </dsp:txXfrm>
    </dsp:sp>
    <dsp:sp modelId="{0F0E9EC2-C037-4B2A-823B-B25530384B26}">
      <dsp:nvSpPr>
        <dsp:cNvPr id="0" name=""/>
        <dsp:cNvSpPr/>
      </dsp:nvSpPr>
      <dsp:spPr>
        <a:xfrm>
          <a:off x="1066593" y="870957"/>
          <a:ext cx="173832" cy="28247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24776"/>
              </a:lnTo>
              <a:lnTo>
                <a:pt x="173832" y="282477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500D79-5641-49A0-A86B-6ACA43971A14}">
      <dsp:nvSpPr>
        <dsp:cNvPr id="0" name=""/>
        <dsp:cNvSpPr/>
      </dsp:nvSpPr>
      <dsp:spPr>
        <a:xfrm>
          <a:off x="1240425" y="3261153"/>
          <a:ext cx="1390659" cy="8691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Gauge current service maturity for social media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sp:txBody>
      <dsp:txXfrm>
        <a:off x="1265882" y="3286610"/>
        <a:ext cx="1339745" cy="818248"/>
      </dsp:txXfrm>
    </dsp:sp>
    <dsp:sp modelId="{552FFEEE-A4A7-4C11-A97E-0AF05C09265E}">
      <dsp:nvSpPr>
        <dsp:cNvPr id="0" name=""/>
        <dsp:cNvSpPr/>
      </dsp:nvSpPr>
      <dsp:spPr>
        <a:xfrm>
          <a:off x="3065665" y="1795"/>
          <a:ext cx="1738324" cy="8691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3.2 Incorporate Social Media Into Customer-Initiated Service</a:t>
          </a:r>
        </a:p>
      </dsp:txBody>
      <dsp:txXfrm>
        <a:off x="3091122" y="27252"/>
        <a:ext cx="1687410" cy="818248"/>
      </dsp:txXfrm>
    </dsp:sp>
    <dsp:sp modelId="{C2BC732B-CAEF-48A0-BC1D-F31D96CE8569}">
      <dsp:nvSpPr>
        <dsp:cNvPr id="0" name=""/>
        <dsp:cNvSpPr/>
      </dsp:nvSpPr>
      <dsp:spPr>
        <a:xfrm>
          <a:off x="3239498" y="870957"/>
          <a:ext cx="173832" cy="6518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1871"/>
              </a:lnTo>
              <a:lnTo>
                <a:pt x="173832" y="6518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DC2E3C-9C79-4AAC-A199-EFCFE66F01A2}">
      <dsp:nvSpPr>
        <dsp:cNvPr id="0" name=""/>
        <dsp:cNvSpPr/>
      </dsp:nvSpPr>
      <dsp:spPr>
        <a:xfrm>
          <a:off x="3413330" y="1088248"/>
          <a:ext cx="1390659" cy="8691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Improve customer-initiated service</a:t>
          </a:r>
        </a:p>
      </dsp:txBody>
      <dsp:txXfrm>
        <a:off x="3438787" y="1113705"/>
        <a:ext cx="1339745" cy="818248"/>
      </dsp:txXfrm>
    </dsp:sp>
    <dsp:sp modelId="{AE4945C3-C016-4C2B-BAE8-B7607EDEE94A}">
      <dsp:nvSpPr>
        <dsp:cNvPr id="0" name=""/>
        <dsp:cNvSpPr/>
      </dsp:nvSpPr>
      <dsp:spPr>
        <a:xfrm>
          <a:off x="3239498" y="870957"/>
          <a:ext cx="173832" cy="17383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8324"/>
              </a:lnTo>
              <a:lnTo>
                <a:pt x="173832" y="17383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954399-EE16-432F-8245-597BDB5CBECA}">
      <dsp:nvSpPr>
        <dsp:cNvPr id="0" name=""/>
        <dsp:cNvSpPr/>
      </dsp:nvSpPr>
      <dsp:spPr>
        <a:xfrm>
          <a:off x="3413330" y="2174700"/>
          <a:ext cx="1390659" cy="8691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Build a response plan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sp:txBody>
      <dsp:txXfrm>
        <a:off x="3438787" y="2200157"/>
        <a:ext cx="1339745" cy="818248"/>
      </dsp:txXfrm>
    </dsp:sp>
    <dsp:sp modelId="{B764FA5E-568C-4432-AF70-29528C7F5A05}">
      <dsp:nvSpPr>
        <dsp:cNvPr id="0" name=""/>
        <dsp:cNvSpPr/>
      </dsp:nvSpPr>
      <dsp:spPr>
        <a:xfrm>
          <a:off x="3239498" y="870957"/>
          <a:ext cx="173832" cy="28247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24776"/>
              </a:lnTo>
              <a:lnTo>
                <a:pt x="173832" y="282477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4076A7-950C-4BFF-89BD-135B8FF2892A}">
      <dsp:nvSpPr>
        <dsp:cNvPr id="0" name=""/>
        <dsp:cNvSpPr/>
      </dsp:nvSpPr>
      <dsp:spPr>
        <a:xfrm>
          <a:off x="3413330" y="3261153"/>
          <a:ext cx="1390659" cy="8691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Determine escalation policies and rules</a:t>
          </a:r>
        </a:p>
      </dsp:txBody>
      <dsp:txXfrm>
        <a:off x="3438787" y="3286610"/>
        <a:ext cx="1339745" cy="818248"/>
      </dsp:txXfrm>
    </dsp:sp>
    <dsp:sp modelId="{EF9F8AB0-967A-4165-BD35-1D43A3BF5E32}">
      <dsp:nvSpPr>
        <dsp:cNvPr id="0" name=""/>
        <dsp:cNvSpPr/>
      </dsp:nvSpPr>
      <dsp:spPr>
        <a:xfrm>
          <a:off x="3239498" y="870957"/>
          <a:ext cx="173832" cy="39112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11229"/>
              </a:lnTo>
              <a:lnTo>
                <a:pt x="173832" y="39112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6328BB-5006-401B-82C7-996F86A1D146}">
      <dsp:nvSpPr>
        <dsp:cNvPr id="0" name=""/>
        <dsp:cNvSpPr/>
      </dsp:nvSpPr>
      <dsp:spPr>
        <a:xfrm>
          <a:off x="3413330" y="4347606"/>
          <a:ext cx="1390659" cy="8691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Promote your customer-initiated social media service </a:t>
          </a:r>
        </a:p>
      </dsp:txBody>
      <dsp:txXfrm>
        <a:off x="3438787" y="4373063"/>
        <a:ext cx="1339745" cy="818248"/>
      </dsp:txXfrm>
    </dsp:sp>
    <dsp:sp modelId="{09DED612-D6D4-495E-9847-EF33E9688AD5}">
      <dsp:nvSpPr>
        <dsp:cNvPr id="0" name=""/>
        <dsp:cNvSpPr/>
      </dsp:nvSpPr>
      <dsp:spPr>
        <a:xfrm>
          <a:off x="5238571" y="1795"/>
          <a:ext cx="1738324" cy="8691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3.3 Scan the Social Cloud for Proactive Service Opportunities</a:t>
          </a:r>
        </a:p>
      </dsp:txBody>
      <dsp:txXfrm>
        <a:off x="5264028" y="27252"/>
        <a:ext cx="1687410" cy="818248"/>
      </dsp:txXfrm>
    </dsp:sp>
    <dsp:sp modelId="{D0BC674C-F1CA-4C36-BA38-21392767A6E4}">
      <dsp:nvSpPr>
        <dsp:cNvPr id="0" name=""/>
        <dsp:cNvSpPr/>
      </dsp:nvSpPr>
      <dsp:spPr>
        <a:xfrm>
          <a:off x="5412403" y="870957"/>
          <a:ext cx="173832" cy="6518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1871"/>
              </a:lnTo>
              <a:lnTo>
                <a:pt x="173832" y="6518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D3965F-583A-44BC-8CF8-236EB42331FD}">
      <dsp:nvSpPr>
        <dsp:cNvPr id="0" name=""/>
        <dsp:cNvSpPr/>
      </dsp:nvSpPr>
      <dsp:spPr>
        <a:xfrm>
          <a:off x="5586235" y="1088248"/>
          <a:ext cx="1390659" cy="8691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Take advantage of proactive service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sp:txBody>
      <dsp:txXfrm>
        <a:off x="5611692" y="1113705"/>
        <a:ext cx="1339745" cy="818248"/>
      </dsp:txXfrm>
    </dsp:sp>
    <dsp:sp modelId="{9D465CCD-A4DD-49EF-B709-E316D4778CE6}">
      <dsp:nvSpPr>
        <dsp:cNvPr id="0" name=""/>
        <dsp:cNvSpPr/>
      </dsp:nvSpPr>
      <dsp:spPr>
        <a:xfrm>
          <a:off x="5412403" y="870957"/>
          <a:ext cx="173832" cy="17383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8324"/>
              </a:lnTo>
              <a:lnTo>
                <a:pt x="173832" y="17383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E9D489-8F1D-4A6C-B326-A8B0D201C508}">
      <dsp:nvSpPr>
        <dsp:cNvPr id="0" name=""/>
        <dsp:cNvSpPr/>
      </dsp:nvSpPr>
      <dsp:spPr>
        <a:xfrm>
          <a:off x="5586235" y="2174700"/>
          <a:ext cx="1390659" cy="8691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Determine keywords and service coverage </a:t>
          </a:r>
        </a:p>
      </dsp:txBody>
      <dsp:txXfrm>
        <a:off x="5611692" y="2200157"/>
        <a:ext cx="1339745" cy="818248"/>
      </dsp:txXfrm>
    </dsp:sp>
    <dsp:sp modelId="{5890A21F-E777-4D1B-ACD4-7C752B59DDCF}">
      <dsp:nvSpPr>
        <dsp:cNvPr id="0" name=""/>
        <dsp:cNvSpPr/>
      </dsp:nvSpPr>
      <dsp:spPr>
        <a:xfrm>
          <a:off x="5412403" y="870957"/>
          <a:ext cx="173832" cy="28247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24776"/>
              </a:lnTo>
              <a:lnTo>
                <a:pt x="173832" y="282477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FE24C1-8EC5-4889-9EAB-9FBD6AD1C82C}">
      <dsp:nvSpPr>
        <dsp:cNvPr id="0" name=""/>
        <dsp:cNvSpPr/>
      </dsp:nvSpPr>
      <dsp:spPr>
        <a:xfrm>
          <a:off x="5586235" y="3261153"/>
          <a:ext cx="1390659" cy="8691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Map proactive CS workflows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sp:txBody>
      <dsp:txXfrm>
        <a:off x="5611692" y="3286610"/>
        <a:ext cx="1339745" cy="818248"/>
      </dsp:txXfrm>
    </dsp:sp>
    <dsp:sp modelId="{4F045871-DF3C-4ACB-B5A9-E56A86C184B1}">
      <dsp:nvSpPr>
        <dsp:cNvPr id="0" name=""/>
        <dsp:cNvSpPr/>
      </dsp:nvSpPr>
      <dsp:spPr>
        <a:xfrm>
          <a:off x="5412403" y="870957"/>
          <a:ext cx="173832" cy="39112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11229"/>
              </a:lnTo>
              <a:lnTo>
                <a:pt x="173832" y="39112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94D6EA-3002-4B3F-A090-556F261F3739}">
      <dsp:nvSpPr>
        <dsp:cNvPr id="0" name=""/>
        <dsp:cNvSpPr/>
      </dsp:nvSpPr>
      <dsp:spPr>
        <a:xfrm>
          <a:off x="5586235" y="4347606"/>
          <a:ext cx="1390659" cy="8691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Train customer service reps on social media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sp:txBody>
      <dsp:txXfrm>
        <a:off x="5611692" y="4373063"/>
        <a:ext cx="1339745" cy="818248"/>
      </dsp:txXfrm>
    </dsp:sp>
    <dsp:sp modelId="{BF58EE13-0D86-412D-8C89-FB06B9BC751F}">
      <dsp:nvSpPr>
        <dsp:cNvPr id="0" name=""/>
        <dsp:cNvSpPr/>
      </dsp:nvSpPr>
      <dsp:spPr>
        <a:xfrm>
          <a:off x="7411476" y="1795"/>
          <a:ext cx="1738324" cy="8691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3.4 Help Your Customers Help </a:t>
          </a:r>
          <a:b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</a:b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Each Other</a:t>
          </a:r>
        </a:p>
      </dsp:txBody>
      <dsp:txXfrm>
        <a:off x="7436933" y="27252"/>
        <a:ext cx="1687410" cy="818248"/>
      </dsp:txXfrm>
    </dsp:sp>
    <dsp:sp modelId="{00315B31-D6E5-47D1-A023-B4338E29D0AC}">
      <dsp:nvSpPr>
        <dsp:cNvPr id="0" name=""/>
        <dsp:cNvSpPr/>
      </dsp:nvSpPr>
      <dsp:spPr>
        <a:xfrm>
          <a:off x="7585308" y="870957"/>
          <a:ext cx="173832" cy="6518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1871"/>
              </a:lnTo>
              <a:lnTo>
                <a:pt x="173832" y="6518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05BB12-7312-4C1E-85D7-EF7FF4E4A3AB}">
      <dsp:nvSpPr>
        <dsp:cNvPr id="0" name=""/>
        <dsp:cNvSpPr/>
      </dsp:nvSpPr>
      <dsp:spPr>
        <a:xfrm>
          <a:off x="7759141" y="1088248"/>
          <a:ext cx="1390659" cy="8691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Use peer-to-peer support to manage costs</a:t>
          </a:r>
        </a:p>
      </dsp:txBody>
      <dsp:txXfrm>
        <a:off x="7784598" y="1113705"/>
        <a:ext cx="1339745" cy="818248"/>
      </dsp:txXfrm>
    </dsp:sp>
    <dsp:sp modelId="{D0F60DEC-2003-444A-9C20-D614EF610439}">
      <dsp:nvSpPr>
        <dsp:cNvPr id="0" name=""/>
        <dsp:cNvSpPr/>
      </dsp:nvSpPr>
      <dsp:spPr>
        <a:xfrm>
          <a:off x="7585308" y="870957"/>
          <a:ext cx="173832" cy="17383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8324"/>
              </a:lnTo>
              <a:lnTo>
                <a:pt x="173832" y="17383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4446AB-B275-49D1-AD4E-05B146FD8178}">
      <dsp:nvSpPr>
        <dsp:cNvPr id="0" name=""/>
        <dsp:cNvSpPr/>
      </dsp:nvSpPr>
      <dsp:spPr>
        <a:xfrm>
          <a:off x="7759141" y="2174700"/>
          <a:ext cx="1390659" cy="8691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Set your </a:t>
          </a: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peer-to-peer</a:t>
          </a: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 use case scenarios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sp:txBody>
      <dsp:txXfrm>
        <a:off x="7784598" y="2200157"/>
        <a:ext cx="1339745" cy="818248"/>
      </dsp:txXfrm>
    </dsp:sp>
    <dsp:sp modelId="{77A35599-7A73-4419-9BD2-C3B4B6CD4AB0}">
      <dsp:nvSpPr>
        <dsp:cNvPr id="0" name=""/>
        <dsp:cNvSpPr/>
      </dsp:nvSpPr>
      <dsp:spPr>
        <a:xfrm>
          <a:off x="7585308" y="870957"/>
          <a:ext cx="173832" cy="28247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24776"/>
              </a:lnTo>
              <a:lnTo>
                <a:pt x="173832" y="282477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EA859E-5885-447F-B5C3-A10F00ACB62F}">
      <dsp:nvSpPr>
        <dsp:cNvPr id="0" name=""/>
        <dsp:cNvSpPr/>
      </dsp:nvSpPr>
      <dsp:spPr>
        <a:xfrm>
          <a:off x="7759141" y="3261153"/>
          <a:ext cx="1390659" cy="8691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Rewards and recognition for </a:t>
          </a: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peer-to-peer </a:t>
          </a:r>
        </a:p>
      </dsp:txBody>
      <dsp:txXfrm>
        <a:off x="7784598" y="3286610"/>
        <a:ext cx="1339745" cy="818248"/>
      </dsp:txXfrm>
    </dsp:sp>
    <dsp:sp modelId="{D1BF3904-B4D2-406A-8817-69CEA53E48D3}">
      <dsp:nvSpPr>
        <dsp:cNvPr id="0" name=""/>
        <dsp:cNvSpPr/>
      </dsp:nvSpPr>
      <dsp:spPr>
        <a:xfrm>
          <a:off x="7585308" y="870957"/>
          <a:ext cx="173832" cy="39112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11229"/>
              </a:lnTo>
              <a:lnTo>
                <a:pt x="173832" y="39112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EA83BC-2A3A-4666-9964-4CC0F7A7D365}">
      <dsp:nvSpPr>
        <dsp:cNvPr id="0" name=""/>
        <dsp:cNvSpPr/>
      </dsp:nvSpPr>
      <dsp:spPr>
        <a:xfrm>
          <a:off x="7759141" y="4347606"/>
          <a:ext cx="1390659" cy="8691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Set a policy for CSKM</a:t>
          </a:r>
        </a:p>
      </dsp:txBody>
      <dsp:txXfrm>
        <a:off x="7784598" y="4373063"/>
        <a:ext cx="1339745" cy="8182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DC054-FA85-4146-A185-DBF114E53ADB}">
      <dsp:nvSpPr>
        <dsp:cNvPr id="0" name=""/>
        <dsp:cNvSpPr/>
      </dsp:nvSpPr>
      <dsp:spPr>
        <a:xfrm>
          <a:off x="1200270" y="2828"/>
          <a:ext cx="2117842" cy="10589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4.1 Making the Case for an SMMP</a:t>
          </a:r>
        </a:p>
      </dsp:txBody>
      <dsp:txXfrm>
        <a:off x="1231285" y="33843"/>
        <a:ext cx="2055812" cy="996891"/>
      </dsp:txXfrm>
    </dsp:sp>
    <dsp:sp modelId="{C69B0BCD-F597-420B-9BDD-536BA2F85D53}">
      <dsp:nvSpPr>
        <dsp:cNvPr id="0" name=""/>
        <dsp:cNvSpPr/>
      </dsp:nvSpPr>
      <dsp:spPr>
        <a:xfrm>
          <a:off x="1412054" y="1061750"/>
          <a:ext cx="211784" cy="794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4191"/>
              </a:lnTo>
              <a:lnTo>
                <a:pt x="211784" y="7941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9808B-B1CA-4402-8766-47927E519B4A}">
      <dsp:nvSpPr>
        <dsp:cNvPr id="0" name=""/>
        <dsp:cNvSpPr/>
      </dsp:nvSpPr>
      <dsp:spPr>
        <a:xfrm>
          <a:off x="1623839" y="1326480"/>
          <a:ext cx="1694274" cy="10589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Understand the value of an SMMP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sp:txBody>
      <dsp:txXfrm>
        <a:off x="1654854" y="1357495"/>
        <a:ext cx="1632244" cy="996891"/>
      </dsp:txXfrm>
    </dsp:sp>
    <dsp:sp modelId="{DD36E1CB-A7C3-4A6E-9F84-63F2E98B47CC}">
      <dsp:nvSpPr>
        <dsp:cNvPr id="0" name=""/>
        <dsp:cNvSpPr/>
      </dsp:nvSpPr>
      <dsp:spPr>
        <a:xfrm>
          <a:off x="1412054" y="1061750"/>
          <a:ext cx="211784" cy="21178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7842"/>
              </a:lnTo>
              <a:lnTo>
                <a:pt x="211784" y="21178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65508D-5A21-406F-8A7D-D0BFEE3A4B84}">
      <dsp:nvSpPr>
        <dsp:cNvPr id="0" name=""/>
        <dsp:cNvSpPr/>
      </dsp:nvSpPr>
      <dsp:spPr>
        <a:xfrm>
          <a:off x="1623839" y="2650132"/>
          <a:ext cx="1694274" cy="10589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Integrate SMMP with your CRM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sp:txBody>
      <dsp:txXfrm>
        <a:off x="1654854" y="2681147"/>
        <a:ext cx="1632244" cy="996891"/>
      </dsp:txXfrm>
    </dsp:sp>
    <dsp:sp modelId="{0F0E9EC2-C037-4B2A-823B-B25530384B26}">
      <dsp:nvSpPr>
        <dsp:cNvPr id="0" name=""/>
        <dsp:cNvSpPr/>
      </dsp:nvSpPr>
      <dsp:spPr>
        <a:xfrm>
          <a:off x="1412054" y="1061750"/>
          <a:ext cx="211784" cy="34414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1494"/>
              </a:lnTo>
              <a:lnTo>
                <a:pt x="211784" y="34414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500D79-5641-49A0-A86B-6ACA43971A14}">
      <dsp:nvSpPr>
        <dsp:cNvPr id="0" name=""/>
        <dsp:cNvSpPr/>
      </dsp:nvSpPr>
      <dsp:spPr>
        <a:xfrm>
          <a:off x="1623839" y="3973783"/>
          <a:ext cx="1694274" cy="10589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Select an SMMP deployment model</a:t>
          </a:r>
        </a:p>
      </dsp:txBody>
      <dsp:txXfrm>
        <a:off x="1654854" y="4004798"/>
        <a:ext cx="1632244" cy="996891"/>
      </dsp:txXfrm>
    </dsp:sp>
    <dsp:sp modelId="{552FFEEE-A4A7-4C11-A97E-0AF05C09265E}">
      <dsp:nvSpPr>
        <dsp:cNvPr id="0" name=""/>
        <dsp:cNvSpPr/>
      </dsp:nvSpPr>
      <dsp:spPr>
        <a:xfrm>
          <a:off x="3847574" y="2828"/>
          <a:ext cx="2117842" cy="10589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4.2 Select a Social Media Management Platform Vendor</a:t>
          </a:r>
          <a:endParaRPr lang="en-US" sz="1400" kern="1200" dirty="0">
            <a:solidFill>
              <a:srgbClr val="FFFFFF"/>
            </a:solidFill>
            <a:latin typeface="Montserrat SemiBold" panose="00000700000000000000" pitchFamily="2" charset="0"/>
            <a:ea typeface="+mn-ea"/>
            <a:cs typeface="+mn-cs"/>
          </a:endParaRPr>
        </a:p>
      </dsp:txBody>
      <dsp:txXfrm>
        <a:off x="3878589" y="33843"/>
        <a:ext cx="2055812" cy="996891"/>
      </dsp:txXfrm>
    </dsp:sp>
    <dsp:sp modelId="{C2BC732B-CAEF-48A0-BC1D-F31D96CE8569}">
      <dsp:nvSpPr>
        <dsp:cNvPr id="0" name=""/>
        <dsp:cNvSpPr/>
      </dsp:nvSpPr>
      <dsp:spPr>
        <a:xfrm>
          <a:off x="4059358" y="1061750"/>
          <a:ext cx="211784" cy="794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4191"/>
              </a:lnTo>
              <a:lnTo>
                <a:pt x="211784" y="7941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DC2E3C-9C79-4AAC-A199-EFCFE66F01A2}">
      <dsp:nvSpPr>
        <dsp:cNvPr id="0" name=""/>
        <dsp:cNvSpPr/>
      </dsp:nvSpPr>
      <dsp:spPr>
        <a:xfrm>
          <a:off x="4271142" y="1326480"/>
          <a:ext cx="1694274" cy="10589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Review vendor landscape</a:t>
          </a:r>
        </a:p>
      </dsp:txBody>
      <dsp:txXfrm>
        <a:off x="4302157" y="1357495"/>
        <a:ext cx="1632244" cy="996891"/>
      </dsp:txXfrm>
    </dsp:sp>
    <dsp:sp modelId="{AE4945C3-C016-4C2B-BAE8-B7607EDEE94A}">
      <dsp:nvSpPr>
        <dsp:cNvPr id="0" name=""/>
        <dsp:cNvSpPr/>
      </dsp:nvSpPr>
      <dsp:spPr>
        <a:xfrm>
          <a:off x="4059358" y="1061750"/>
          <a:ext cx="211784" cy="21178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7842"/>
              </a:lnTo>
              <a:lnTo>
                <a:pt x="211784" y="21178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954399-EE16-432F-8245-597BDB5CBECA}">
      <dsp:nvSpPr>
        <dsp:cNvPr id="0" name=""/>
        <dsp:cNvSpPr/>
      </dsp:nvSpPr>
      <dsp:spPr>
        <a:xfrm>
          <a:off x="4271142" y="2650132"/>
          <a:ext cx="1694274" cy="10589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Review RFP template and vendor scoring tool</a:t>
          </a:r>
        </a:p>
      </dsp:txBody>
      <dsp:txXfrm>
        <a:off x="4302157" y="2681147"/>
        <a:ext cx="1632244" cy="996891"/>
      </dsp:txXfrm>
    </dsp:sp>
    <dsp:sp modelId="{26688328-27DE-43A4-A20C-2F2424377290}">
      <dsp:nvSpPr>
        <dsp:cNvPr id="0" name=""/>
        <dsp:cNvSpPr/>
      </dsp:nvSpPr>
      <dsp:spPr>
        <a:xfrm>
          <a:off x="4059358" y="1061750"/>
          <a:ext cx="211784" cy="34414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1494"/>
              </a:lnTo>
              <a:lnTo>
                <a:pt x="211784" y="34414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9582FF-9A19-4584-A08A-EC6CC8882FC1}">
      <dsp:nvSpPr>
        <dsp:cNvPr id="0" name=""/>
        <dsp:cNvSpPr/>
      </dsp:nvSpPr>
      <dsp:spPr>
        <a:xfrm>
          <a:off x="4271142" y="3973783"/>
          <a:ext cx="1694274" cy="10589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Complete vendor demonstration scripts</a:t>
          </a:r>
        </a:p>
      </dsp:txBody>
      <dsp:txXfrm>
        <a:off x="4302157" y="4004798"/>
        <a:ext cx="1632244" cy="996891"/>
      </dsp:txXfrm>
    </dsp:sp>
    <dsp:sp modelId="{09DED612-D6D4-495E-9847-EF33E9688AD5}">
      <dsp:nvSpPr>
        <dsp:cNvPr id="0" name=""/>
        <dsp:cNvSpPr/>
      </dsp:nvSpPr>
      <dsp:spPr>
        <a:xfrm>
          <a:off x="6494877" y="2828"/>
          <a:ext cx="2117842" cy="10589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4.3 Develop a Social Analytics Business Plan</a:t>
          </a:r>
          <a:endParaRPr lang="en-US" sz="1400" kern="1200" dirty="0">
            <a:solidFill>
              <a:srgbClr val="FFFFFF"/>
            </a:solidFill>
            <a:latin typeface="Montserrat SemiBold" panose="00000700000000000000" pitchFamily="2" charset="0"/>
            <a:ea typeface="+mn-ea"/>
            <a:cs typeface="+mn-cs"/>
          </a:endParaRPr>
        </a:p>
      </dsp:txBody>
      <dsp:txXfrm>
        <a:off x="6525892" y="33843"/>
        <a:ext cx="2055812" cy="996891"/>
      </dsp:txXfrm>
    </dsp:sp>
    <dsp:sp modelId="{D0BC674C-F1CA-4C36-BA38-21392767A6E4}">
      <dsp:nvSpPr>
        <dsp:cNvPr id="0" name=""/>
        <dsp:cNvSpPr/>
      </dsp:nvSpPr>
      <dsp:spPr>
        <a:xfrm>
          <a:off x="6706661" y="1061750"/>
          <a:ext cx="211784" cy="794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4191"/>
              </a:lnTo>
              <a:lnTo>
                <a:pt x="211784" y="7941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D3965F-583A-44BC-8CF8-236EB42331FD}">
      <dsp:nvSpPr>
        <dsp:cNvPr id="0" name=""/>
        <dsp:cNvSpPr/>
      </dsp:nvSpPr>
      <dsp:spPr>
        <a:xfrm>
          <a:off x="6918446" y="1326480"/>
          <a:ext cx="1694274" cy="10589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Assess your social analytics maturity</a:t>
          </a:r>
        </a:p>
      </dsp:txBody>
      <dsp:txXfrm>
        <a:off x="6949461" y="1357495"/>
        <a:ext cx="1632244" cy="996891"/>
      </dsp:txXfrm>
    </dsp:sp>
    <dsp:sp modelId="{9D465CCD-A4DD-49EF-B709-E316D4778CE6}">
      <dsp:nvSpPr>
        <dsp:cNvPr id="0" name=""/>
        <dsp:cNvSpPr/>
      </dsp:nvSpPr>
      <dsp:spPr>
        <a:xfrm>
          <a:off x="6706661" y="1061750"/>
          <a:ext cx="211784" cy="21178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7842"/>
              </a:lnTo>
              <a:lnTo>
                <a:pt x="211784" y="21178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E9D489-8F1D-4A6C-B326-A8B0D201C508}">
      <dsp:nvSpPr>
        <dsp:cNvPr id="0" name=""/>
        <dsp:cNvSpPr/>
      </dsp:nvSpPr>
      <dsp:spPr>
        <a:xfrm>
          <a:off x="6918446" y="2650132"/>
          <a:ext cx="1694274" cy="10589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Select your social media KPIs</a:t>
          </a:r>
        </a:p>
      </dsp:txBody>
      <dsp:txXfrm>
        <a:off x="6949461" y="2681147"/>
        <a:ext cx="1632244" cy="996891"/>
      </dsp:txXfrm>
    </dsp:sp>
    <dsp:sp modelId="{5890A21F-E777-4D1B-ACD4-7C752B59DDCF}">
      <dsp:nvSpPr>
        <dsp:cNvPr id="0" name=""/>
        <dsp:cNvSpPr/>
      </dsp:nvSpPr>
      <dsp:spPr>
        <a:xfrm>
          <a:off x="6706661" y="1061750"/>
          <a:ext cx="211784" cy="34414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1494"/>
              </a:lnTo>
              <a:lnTo>
                <a:pt x="211784" y="34414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FE24C1-8EC5-4889-9EAB-9FBD6AD1C82C}">
      <dsp:nvSpPr>
        <dsp:cNvPr id="0" name=""/>
        <dsp:cNvSpPr/>
      </dsp:nvSpPr>
      <dsp:spPr>
        <a:xfrm>
          <a:off x="6918446" y="3973783"/>
          <a:ext cx="1694274" cy="10589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Complete the social analytics business plan</a:t>
          </a:r>
        </a:p>
      </dsp:txBody>
      <dsp:txXfrm>
        <a:off x="6949461" y="4004798"/>
        <a:ext cx="1632244" cy="99689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DC054-FA85-4146-A185-DBF114E53ADB}">
      <dsp:nvSpPr>
        <dsp:cNvPr id="0" name=""/>
        <dsp:cNvSpPr/>
      </dsp:nvSpPr>
      <dsp:spPr>
        <a:xfrm>
          <a:off x="2134479" y="2251"/>
          <a:ext cx="1922374" cy="9611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5.1 Put Strong Governance in Place for Social Media</a:t>
          </a:r>
        </a:p>
      </dsp:txBody>
      <dsp:txXfrm>
        <a:off x="2162631" y="30403"/>
        <a:ext cx="1866070" cy="904883"/>
      </dsp:txXfrm>
    </dsp:sp>
    <dsp:sp modelId="{C69B0BCD-F597-420B-9BDD-536BA2F85D53}">
      <dsp:nvSpPr>
        <dsp:cNvPr id="0" name=""/>
        <dsp:cNvSpPr/>
      </dsp:nvSpPr>
      <dsp:spPr>
        <a:xfrm>
          <a:off x="2326717" y="963438"/>
          <a:ext cx="192237" cy="7208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0890"/>
              </a:lnTo>
              <a:lnTo>
                <a:pt x="192237" y="7208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9808B-B1CA-4402-8766-47927E519B4A}">
      <dsp:nvSpPr>
        <dsp:cNvPr id="0" name=""/>
        <dsp:cNvSpPr/>
      </dsp:nvSpPr>
      <dsp:spPr>
        <a:xfrm>
          <a:off x="2518954" y="1203735"/>
          <a:ext cx="1537899" cy="9611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Identify and inventory role changes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sp:txBody>
      <dsp:txXfrm>
        <a:off x="2547106" y="1231887"/>
        <a:ext cx="1481595" cy="904883"/>
      </dsp:txXfrm>
    </dsp:sp>
    <dsp:sp modelId="{DD36E1CB-A7C3-4A6E-9F84-63F2E98B47CC}">
      <dsp:nvSpPr>
        <dsp:cNvPr id="0" name=""/>
        <dsp:cNvSpPr/>
      </dsp:nvSpPr>
      <dsp:spPr>
        <a:xfrm>
          <a:off x="2326717" y="963438"/>
          <a:ext cx="192237" cy="19223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2374"/>
              </a:lnTo>
              <a:lnTo>
                <a:pt x="192237" y="19223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65508D-5A21-406F-8A7D-D0BFEE3A4B84}">
      <dsp:nvSpPr>
        <dsp:cNvPr id="0" name=""/>
        <dsp:cNvSpPr/>
      </dsp:nvSpPr>
      <dsp:spPr>
        <a:xfrm>
          <a:off x="2518954" y="2405218"/>
          <a:ext cx="1537899" cy="9611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Build a social media steering committee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sp:txBody>
      <dsp:txXfrm>
        <a:off x="2547106" y="2433370"/>
        <a:ext cx="1481595" cy="904883"/>
      </dsp:txXfrm>
    </dsp:sp>
    <dsp:sp modelId="{0F0E9EC2-C037-4B2A-823B-B25530384B26}">
      <dsp:nvSpPr>
        <dsp:cNvPr id="0" name=""/>
        <dsp:cNvSpPr/>
      </dsp:nvSpPr>
      <dsp:spPr>
        <a:xfrm>
          <a:off x="2326717" y="963438"/>
          <a:ext cx="192237" cy="3123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3858"/>
              </a:lnTo>
              <a:lnTo>
                <a:pt x="192237" y="31238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500D79-5641-49A0-A86B-6ACA43971A14}">
      <dsp:nvSpPr>
        <dsp:cNvPr id="0" name=""/>
        <dsp:cNvSpPr/>
      </dsp:nvSpPr>
      <dsp:spPr>
        <a:xfrm>
          <a:off x="2518954" y="3606702"/>
          <a:ext cx="1537899" cy="9611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Draft a steering committee charter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sp:txBody>
      <dsp:txXfrm>
        <a:off x="2547106" y="3634854"/>
        <a:ext cx="1481595" cy="904883"/>
      </dsp:txXfrm>
    </dsp:sp>
    <dsp:sp modelId="{552FFEEE-A4A7-4C11-A97E-0AF05C09265E}">
      <dsp:nvSpPr>
        <dsp:cNvPr id="0" name=""/>
        <dsp:cNvSpPr/>
      </dsp:nvSpPr>
      <dsp:spPr>
        <a:xfrm>
          <a:off x="4537447" y="2251"/>
          <a:ext cx="1922374" cy="9611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5.2 Mitigate the Risks of Social Media</a:t>
          </a:r>
        </a:p>
      </dsp:txBody>
      <dsp:txXfrm>
        <a:off x="4565599" y="30403"/>
        <a:ext cx="1866070" cy="904883"/>
      </dsp:txXfrm>
    </dsp:sp>
    <dsp:sp modelId="{C2BC732B-CAEF-48A0-BC1D-F31D96CE8569}">
      <dsp:nvSpPr>
        <dsp:cNvPr id="0" name=""/>
        <dsp:cNvSpPr/>
      </dsp:nvSpPr>
      <dsp:spPr>
        <a:xfrm>
          <a:off x="4729684" y="963438"/>
          <a:ext cx="192237" cy="569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9887"/>
              </a:lnTo>
              <a:lnTo>
                <a:pt x="192237" y="5698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DC2E3C-9C79-4AAC-A199-EFCFE66F01A2}">
      <dsp:nvSpPr>
        <dsp:cNvPr id="0" name=""/>
        <dsp:cNvSpPr/>
      </dsp:nvSpPr>
      <dsp:spPr>
        <a:xfrm>
          <a:off x="4921922" y="1052732"/>
          <a:ext cx="1537899" cy="9611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Catalog social media risks to the organization</a:t>
          </a:r>
        </a:p>
      </dsp:txBody>
      <dsp:txXfrm>
        <a:off x="4950074" y="1080884"/>
        <a:ext cx="1481595" cy="904883"/>
      </dsp:txXfrm>
    </dsp:sp>
    <dsp:sp modelId="{AE4945C3-C016-4C2B-BAE8-B7607EDEE94A}">
      <dsp:nvSpPr>
        <dsp:cNvPr id="0" name=""/>
        <dsp:cNvSpPr/>
      </dsp:nvSpPr>
      <dsp:spPr>
        <a:xfrm>
          <a:off x="4729684" y="963438"/>
          <a:ext cx="217397" cy="16203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0369"/>
              </a:lnTo>
              <a:lnTo>
                <a:pt x="217397" y="16203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954399-EE16-432F-8245-597BDB5CBECA}">
      <dsp:nvSpPr>
        <dsp:cNvPr id="0" name=""/>
        <dsp:cNvSpPr/>
      </dsp:nvSpPr>
      <dsp:spPr>
        <a:xfrm>
          <a:off x="4947082" y="2103213"/>
          <a:ext cx="1537899" cy="9611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Conduct a social media threat assessment</a:t>
          </a:r>
        </a:p>
      </dsp:txBody>
      <dsp:txXfrm>
        <a:off x="4975234" y="2131365"/>
        <a:ext cx="1481595" cy="904883"/>
      </dsp:txXfrm>
    </dsp:sp>
    <dsp:sp modelId="{26688328-27DE-43A4-A20C-2F2424377290}">
      <dsp:nvSpPr>
        <dsp:cNvPr id="0" name=""/>
        <dsp:cNvSpPr/>
      </dsp:nvSpPr>
      <dsp:spPr>
        <a:xfrm>
          <a:off x="4729684" y="963438"/>
          <a:ext cx="234175" cy="2670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0850"/>
              </a:lnTo>
              <a:lnTo>
                <a:pt x="234175" y="267085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9582FF-9A19-4584-A08A-EC6CC8882FC1}">
      <dsp:nvSpPr>
        <dsp:cNvPr id="0" name=""/>
        <dsp:cNvSpPr/>
      </dsp:nvSpPr>
      <dsp:spPr>
        <a:xfrm>
          <a:off x="4963860" y="3153695"/>
          <a:ext cx="1537899" cy="9611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Establish measures to mitigate high-priority social media threats</a:t>
          </a:r>
        </a:p>
      </dsp:txBody>
      <dsp:txXfrm>
        <a:off x="4992012" y="3181847"/>
        <a:ext cx="1481595" cy="904883"/>
      </dsp:txXfrm>
    </dsp:sp>
    <dsp:sp modelId="{443492B8-140C-434B-9725-BAD44B96C46D}">
      <dsp:nvSpPr>
        <dsp:cNvPr id="0" name=""/>
        <dsp:cNvSpPr/>
      </dsp:nvSpPr>
      <dsp:spPr>
        <a:xfrm>
          <a:off x="4729684" y="963438"/>
          <a:ext cx="234191" cy="37548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54886"/>
              </a:lnTo>
              <a:lnTo>
                <a:pt x="234191" y="37548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002E7B-EA7F-4E83-B211-F01977EAEA73}">
      <dsp:nvSpPr>
        <dsp:cNvPr id="0" name=""/>
        <dsp:cNvSpPr/>
      </dsp:nvSpPr>
      <dsp:spPr>
        <a:xfrm>
          <a:off x="4963876" y="4237731"/>
          <a:ext cx="1537899" cy="9611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Determine end-user access policies</a:t>
          </a:r>
        </a:p>
      </dsp:txBody>
      <dsp:txXfrm>
        <a:off x="4992028" y="4265883"/>
        <a:ext cx="1481595" cy="904883"/>
      </dsp:txXfrm>
    </dsp:sp>
    <dsp:sp modelId="{09DED612-D6D4-495E-9847-EF33E9688AD5}">
      <dsp:nvSpPr>
        <dsp:cNvPr id="0" name=""/>
        <dsp:cNvSpPr/>
      </dsp:nvSpPr>
      <dsp:spPr>
        <a:xfrm>
          <a:off x="6940415" y="2251"/>
          <a:ext cx="1922374" cy="9611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Montserrat SemiBold" panose="00000700000000000000" pitchFamily="2" charset="0"/>
              <a:ea typeface="+mn-ea"/>
              <a:cs typeface="+mn-cs"/>
            </a:rPr>
            <a:t>5.3 Communicating Change Around Social Media Initiatives </a:t>
          </a:r>
        </a:p>
      </dsp:txBody>
      <dsp:txXfrm>
        <a:off x="6968567" y="30403"/>
        <a:ext cx="1866070" cy="904883"/>
      </dsp:txXfrm>
    </dsp:sp>
    <dsp:sp modelId="{D0BC674C-F1CA-4C36-BA38-21392767A6E4}">
      <dsp:nvSpPr>
        <dsp:cNvPr id="0" name=""/>
        <dsp:cNvSpPr/>
      </dsp:nvSpPr>
      <dsp:spPr>
        <a:xfrm>
          <a:off x="7132652" y="963438"/>
          <a:ext cx="237497" cy="5300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0008"/>
              </a:lnTo>
              <a:lnTo>
                <a:pt x="237497" y="5300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D3965F-583A-44BC-8CF8-236EB42331FD}">
      <dsp:nvSpPr>
        <dsp:cNvPr id="0" name=""/>
        <dsp:cNvSpPr/>
      </dsp:nvSpPr>
      <dsp:spPr>
        <a:xfrm>
          <a:off x="7370150" y="1012852"/>
          <a:ext cx="1537207" cy="9611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Understand the failure points for change management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sp:txBody>
      <dsp:txXfrm>
        <a:off x="7398302" y="1041004"/>
        <a:ext cx="1480903" cy="904883"/>
      </dsp:txXfrm>
    </dsp:sp>
    <dsp:sp modelId="{9D465CCD-A4DD-49EF-B709-E316D4778CE6}">
      <dsp:nvSpPr>
        <dsp:cNvPr id="0" name=""/>
        <dsp:cNvSpPr/>
      </dsp:nvSpPr>
      <dsp:spPr>
        <a:xfrm>
          <a:off x="7132652" y="963438"/>
          <a:ext cx="242572" cy="16035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3586"/>
              </a:lnTo>
              <a:lnTo>
                <a:pt x="242572" y="16035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E9D489-8F1D-4A6C-B326-A8B0D201C508}">
      <dsp:nvSpPr>
        <dsp:cNvPr id="0" name=""/>
        <dsp:cNvSpPr/>
      </dsp:nvSpPr>
      <dsp:spPr>
        <a:xfrm>
          <a:off x="7375225" y="2086431"/>
          <a:ext cx="1537899" cy="9611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Identify and nullify detractors</a:t>
          </a:r>
          <a:endParaRPr lang="en-US" sz="1200" kern="1200" dirty="0">
            <a:solidFill>
              <a:srgbClr val="000000"/>
            </a:solidFill>
            <a:latin typeface="Roboto Condensed Light" panose="02000000000000000000" pitchFamily="2" charset="0"/>
            <a:ea typeface="Roboto Condensed Light" panose="02000000000000000000" pitchFamily="2" charset="0"/>
            <a:cs typeface="+mn-cs"/>
          </a:endParaRPr>
        </a:p>
      </dsp:txBody>
      <dsp:txXfrm>
        <a:off x="7403377" y="2114583"/>
        <a:ext cx="1481595" cy="904883"/>
      </dsp:txXfrm>
    </dsp:sp>
    <dsp:sp modelId="{5890A21F-E777-4D1B-ACD4-7C752B59DDCF}">
      <dsp:nvSpPr>
        <dsp:cNvPr id="0" name=""/>
        <dsp:cNvSpPr/>
      </dsp:nvSpPr>
      <dsp:spPr>
        <a:xfrm>
          <a:off x="7132652" y="963438"/>
          <a:ext cx="259351" cy="26876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7623"/>
              </a:lnTo>
              <a:lnTo>
                <a:pt x="259351" y="26876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FE24C1-8EC5-4889-9EAB-9FBD6AD1C82C}">
      <dsp:nvSpPr>
        <dsp:cNvPr id="0" name=""/>
        <dsp:cNvSpPr/>
      </dsp:nvSpPr>
      <dsp:spPr>
        <a:xfrm>
          <a:off x="7392003" y="3170468"/>
          <a:ext cx="1537899" cy="9611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Develop a role-based training plan</a:t>
          </a:r>
        </a:p>
      </dsp:txBody>
      <dsp:txXfrm>
        <a:off x="7420155" y="3198620"/>
        <a:ext cx="1481595" cy="904883"/>
      </dsp:txXfrm>
    </dsp:sp>
    <dsp:sp modelId="{B1602ADF-F507-48C9-8A2E-5F2A3BC0AE36}">
      <dsp:nvSpPr>
        <dsp:cNvPr id="0" name=""/>
        <dsp:cNvSpPr/>
      </dsp:nvSpPr>
      <dsp:spPr>
        <a:xfrm>
          <a:off x="7132652" y="963438"/>
          <a:ext cx="276129" cy="37632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63278"/>
              </a:lnTo>
              <a:lnTo>
                <a:pt x="276129" y="37632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318366-B4EF-4250-A802-8244FB19D7EF}">
      <dsp:nvSpPr>
        <dsp:cNvPr id="0" name=""/>
        <dsp:cNvSpPr/>
      </dsp:nvSpPr>
      <dsp:spPr>
        <a:xfrm>
          <a:off x="7408782" y="4246122"/>
          <a:ext cx="1537899" cy="9611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rPr>
            <a:t>Create a framework for ongoing communication</a:t>
          </a:r>
        </a:p>
      </dsp:txBody>
      <dsp:txXfrm>
        <a:off x="7436934" y="4274274"/>
        <a:ext cx="1481595" cy="9048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F4BFADC-759D-9A4E-9A09-AD89F1BCC0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900956" cy="10074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62EC22-1B51-694A-94D5-D4CB2538FD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405715" y="0"/>
            <a:ext cx="4900956" cy="10074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1FBE2-D7AF-034E-A3E8-B3AFB8825F2F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2C9E9-64FF-014C-96CA-5B97C999C1F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9096639"/>
            <a:ext cx="4900956" cy="1007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38FAC2-6080-3440-A5EF-CDB2928258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405715" y="19096639"/>
            <a:ext cx="4900956" cy="1007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59A62-6DDC-664C-B490-E4412C3B9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922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900956" cy="10074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oboto Condensed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405715" y="0"/>
            <a:ext cx="4900956" cy="10074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oboto Condensed Light" panose="02000000000000000000" pitchFamily="2" charset="0"/>
              </a:defRPr>
            </a:lvl1pPr>
          </a:lstStyle>
          <a:p>
            <a:fld id="{F0A9609A-B772-C646-9832-EF91D164CC90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74650" y="2514600"/>
            <a:ext cx="12058650" cy="6783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130578" y="9673900"/>
            <a:ext cx="9048194" cy="7918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9096639"/>
            <a:ext cx="4900956" cy="1007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oboto Condensed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405715" y="19096639"/>
            <a:ext cx="4900956" cy="1007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oboto Condensed Light" panose="02000000000000000000" pitchFamily="2" charset="0"/>
              </a:defRPr>
            </a:lvl1pPr>
          </a:lstStyle>
          <a:p>
            <a:fld id="{06B0FC7D-8687-9A40-9CA8-0B2F00AB9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59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Roboto Condensed Light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Roboto Condensed Light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Roboto Condensed Light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Roboto Condensed Light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Roboto Condensed Light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B0FC7D-8687-9A40-9CA8-0B2F00AB98E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08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B0FC7D-8687-9A40-9CA8-0B2F00AB98E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38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B0FC7D-8687-9A40-9CA8-0B2F00AB98E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99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B0FC7D-8687-9A40-9CA8-0B2F00AB98E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00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B0FC7D-8687-9A40-9CA8-0B2F00AB98E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14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centure.com/SiteCollectionDocuments/PDF/OutlookPDF_AgileOrganization_02" TargetMode="External"/><Relationship Id="rId2" Type="http://schemas.openxmlformats.org/officeDocument/2006/relationships/hyperlink" Target="http://www.forbes.com/sites/joshbersin/2013/05/06/time-to-scrap-performance-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ryanestis.com/adobe-interview/" TargetMode="External"/><Relationship Id="rId5" Type="http://schemas.openxmlformats.org/officeDocument/2006/relationships/hyperlink" Target="http://www.forbes.com/sites/stevedenning/2012/04/17/" TargetMode="External"/><Relationship Id="rId4" Type="http://schemas.openxmlformats.org/officeDocument/2006/relationships/hyperlink" Target="http://www.huffingtonpost.com/samuel-culbert/performance-" TargetMode="Externa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Light-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73C0FF6-D442-914B-9216-4F54FD6165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4" y="1391732"/>
            <a:ext cx="7385845" cy="1306512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4400" b="1" i="0">
                <a:solidFill>
                  <a:srgbClr val="2576B7"/>
                </a:solidFill>
                <a:latin typeface="Montserrat SemiBold" pitchFamily="2" charset="77"/>
              </a:defRPr>
            </a:lvl1pPr>
            <a:lvl2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2pPr>
            <a:lvl3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3pPr>
            <a:lvl4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4pPr>
            <a:lvl5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Observe the Evolution of Quantum Capacity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4AE50A6D-273E-6141-9516-88813B0762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5" y="2794290"/>
            <a:ext cx="5703626" cy="18938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 i="0">
                <a:solidFill>
                  <a:srgbClr val="4A4A4A"/>
                </a:solidFill>
                <a:latin typeface="Exo" panose="02000503000000000000" pitchFamily="2" charset="77"/>
              </a:defRPr>
            </a:lvl1pPr>
            <a:lvl2pPr>
              <a:defRPr sz="3000" b="0" i="0">
                <a:solidFill>
                  <a:schemeClr val="bg1"/>
                </a:solidFill>
                <a:latin typeface="Exo Light" pitchFamily="2" charset="77"/>
              </a:defRPr>
            </a:lvl2pPr>
            <a:lvl3pPr>
              <a:defRPr sz="3000" b="0" i="0">
                <a:solidFill>
                  <a:schemeClr val="bg1"/>
                </a:solidFill>
                <a:latin typeface="Exo Light" pitchFamily="2" charset="77"/>
              </a:defRPr>
            </a:lvl3pPr>
            <a:lvl4pPr>
              <a:defRPr sz="3000" b="0" i="0">
                <a:solidFill>
                  <a:schemeClr val="bg1"/>
                </a:solidFill>
                <a:latin typeface="Exo Light" pitchFamily="2" charset="77"/>
              </a:defRPr>
            </a:lvl4pPr>
            <a:lvl5pPr>
              <a:defRPr sz="3000" b="0" i="0">
                <a:solidFill>
                  <a:schemeClr val="bg1"/>
                </a:solidFill>
                <a:latin typeface="Exo Light" pitchFamily="2" charset="77"/>
              </a:defRPr>
            </a:lvl5pPr>
          </a:lstStyle>
          <a:p>
            <a:pPr lvl="0"/>
            <a:r>
              <a:rPr lang="en-US" dirty="0"/>
              <a:t>Keep track of a transformational technology as it evolves.</a:t>
            </a:r>
          </a:p>
        </p:txBody>
      </p:sp>
    </p:spTree>
    <p:extLst>
      <p:ext uri="{BB962C8B-B14F-4D97-AF65-F5344CB8AC3E}">
        <p14:creationId xmlns:p14="http://schemas.microsoft.com/office/powerpoint/2010/main" val="1162790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Cover-Dark-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4AB8C1-6C40-CD43-B475-2AF9EA36EA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693" y="2785036"/>
            <a:ext cx="2818202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41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Cover-Dark-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2718FE-C921-3842-8576-F58124F911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693" y="2785036"/>
            <a:ext cx="2818202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39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Cover-Dark-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0122FD-5377-C042-9CE6-05CAB010AC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693" y="2785036"/>
            <a:ext cx="2818202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42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Light-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1543A14-FBE3-E74D-9BF8-2D7D77196E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1391732"/>
            <a:ext cx="6579266" cy="7241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sz="4400" b="1" i="0">
                <a:solidFill>
                  <a:srgbClr val="2576B7"/>
                </a:solidFill>
                <a:latin typeface="Montserrat SemiBold" pitchFamily="2" charset="77"/>
              </a:defRPr>
            </a:lvl1pPr>
            <a:lvl2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2pPr>
            <a:lvl3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3pPr>
            <a:lvl4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4pPr>
            <a:lvl5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CADED78A-D9C6-374D-B07F-1B03506009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4" y="2166970"/>
            <a:ext cx="6589897" cy="2139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rgbClr val="2576B7"/>
                </a:solidFill>
                <a:latin typeface="Montserrat Medium" pitchFamily="2" charset="77"/>
              </a:defRPr>
            </a:lvl1pPr>
            <a:lvl2pPr>
              <a:defRPr sz="3000" b="0" i="0">
                <a:solidFill>
                  <a:schemeClr val="bg1"/>
                </a:solidFill>
                <a:latin typeface="Exo Light" pitchFamily="2" charset="77"/>
              </a:defRPr>
            </a:lvl2pPr>
            <a:lvl3pPr>
              <a:defRPr sz="3000" b="0" i="0">
                <a:solidFill>
                  <a:schemeClr val="bg1"/>
                </a:solidFill>
                <a:latin typeface="Exo Light" pitchFamily="2" charset="77"/>
              </a:defRPr>
            </a:lvl3pPr>
            <a:lvl4pPr>
              <a:defRPr sz="3000" b="0" i="0">
                <a:solidFill>
                  <a:schemeClr val="bg1"/>
                </a:solidFill>
                <a:latin typeface="Exo Light" pitchFamily="2" charset="77"/>
              </a:defRPr>
            </a:lvl4pPr>
            <a:lvl5pPr>
              <a:defRPr sz="3000" b="0" i="0">
                <a:solidFill>
                  <a:schemeClr val="bg1"/>
                </a:solidFill>
                <a:latin typeface="Exo Light" pitchFamily="2" charset="77"/>
              </a:defRPr>
            </a:lvl5pPr>
          </a:lstStyle>
          <a:p>
            <a:pPr lvl="0"/>
            <a:r>
              <a:rPr lang="en-US" dirty="0"/>
              <a:t>Subtitle text here</a:t>
            </a:r>
          </a:p>
        </p:txBody>
      </p:sp>
    </p:spTree>
    <p:extLst>
      <p:ext uri="{BB962C8B-B14F-4D97-AF65-F5344CB8AC3E}">
        <p14:creationId xmlns:p14="http://schemas.microsoft.com/office/powerpoint/2010/main" val="204507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Light-B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453C2-D989-DD4C-9EFE-3D02BE90C6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1391732"/>
            <a:ext cx="6579266" cy="7241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sz="4400" b="1" i="0">
                <a:solidFill>
                  <a:srgbClr val="2576B7"/>
                </a:solidFill>
                <a:latin typeface="Montserrat SemiBold" pitchFamily="2" charset="77"/>
              </a:defRPr>
            </a:lvl1pPr>
            <a:lvl2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2pPr>
            <a:lvl3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3pPr>
            <a:lvl4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4pPr>
            <a:lvl5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C6A3F1C-FCB8-7942-B8C8-9B80FCC0E4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4" y="2166970"/>
            <a:ext cx="6589897" cy="2139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rgbClr val="2576B7"/>
                </a:solidFill>
                <a:latin typeface="Montserrat Medium" pitchFamily="2" charset="77"/>
              </a:defRPr>
            </a:lvl1pPr>
            <a:lvl2pPr>
              <a:defRPr sz="3000" b="0" i="0">
                <a:solidFill>
                  <a:schemeClr val="bg1"/>
                </a:solidFill>
                <a:latin typeface="Exo Light" pitchFamily="2" charset="77"/>
              </a:defRPr>
            </a:lvl2pPr>
            <a:lvl3pPr>
              <a:defRPr sz="3000" b="0" i="0">
                <a:solidFill>
                  <a:schemeClr val="bg1"/>
                </a:solidFill>
                <a:latin typeface="Exo Light" pitchFamily="2" charset="77"/>
              </a:defRPr>
            </a:lvl3pPr>
            <a:lvl4pPr>
              <a:defRPr sz="3000" b="0" i="0">
                <a:solidFill>
                  <a:schemeClr val="bg1"/>
                </a:solidFill>
                <a:latin typeface="Exo Light" pitchFamily="2" charset="77"/>
              </a:defRPr>
            </a:lvl4pPr>
            <a:lvl5pPr>
              <a:defRPr sz="3000" b="0" i="0">
                <a:solidFill>
                  <a:schemeClr val="bg1"/>
                </a:solidFill>
                <a:latin typeface="Exo Light" pitchFamily="2" charset="77"/>
              </a:defRPr>
            </a:lvl5pPr>
          </a:lstStyle>
          <a:p>
            <a:pPr lvl="0"/>
            <a:r>
              <a:rPr lang="en-US" dirty="0"/>
              <a:t>Subtitle text here</a:t>
            </a:r>
          </a:p>
        </p:txBody>
      </p:sp>
    </p:spTree>
    <p:extLst>
      <p:ext uri="{BB962C8B-B14F-4D97-AF65-F5344CB8AC3E}">
        <p14:creationId xmlns:p14="http://schemas.microsoft.com/office/powerpoint/2010/main" val="3488960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Light-C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0F3D0AD-86D8-2D4D-BCBE-2699EBE711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1391732"/>
            <a:ext cx="6579266" cy="7241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sz="4400" b="1" i="0">
                <a:solidFill>
                  <a:srgbClr val="2576B7"/>
                </a:solidFill>
                <a:latin typeface="Montserrat SemiBold" pitchFamily="2" charset="77"/>
              </a:defRPr>
            </a:lvl1pPr>
            <a:lvl2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2pPr>
            <a:lvl3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3pPr>
            <a:lvl4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4pPr>
            <a:lvl5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AC10CD92-8C94-1749-AA26-057CEA6B36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4" y="2166970"/>
            <a:ext cx="6589897" cy="2139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rgbClr val="2576B7"/>
                </a:solidFill>
                <a:latin typeface="Montserrat Medium" pitchFamily="2" charset="77"/>
              </a:defRPr>
            </a:lvl1pPr>
            <a:lvl2pPr>
              <a:defRPr sz="3000" b="0" i="0">
                <a:solidFill>
                  <a:schemeClr val="bg1"/>
                </a:solidFill>
                <a:latin typeface="Exo Light" pitchFamily="2" charset="77"/>
              </a:defRPr>
            </a:lvl2pPr>
            <a:lvl3pPr>
              <a:defRPr sz="3000" b="0" i="0">
                <a:solidFill>
                  <a:schemeClr val="bg1"/>
                </a:solidFill>
                <a:latin typeface="Exo Light" pitchFamily="2" charset="77"/>
              </a:defRPr>
            </a:lvl3pPr>
            <a:lvl4pPr>
              <a:defRPr sz="3000" b="0" i="0">
                <a:solidFill>
                  <a:schemeClr val="bg1"/>
                </a:solidFill>
                <a:latin typeface="Exo Light" pitchFamily="2" charset="77"/>
              </a:defRPr>
            </a:lvl4pPr>
            <a:lvl5pPr>
              <a:defRPr sz="3000" b="0" i="0">
                <a:solidFill>
                  <a:schemeClr val="bg1"/>
                </a:solidFill>
                <a:latin typeface="Exo Light" pitchFamily="2" charset="77"/>
              </a:defRPr>
            </a:lvl5pPr>
          </a:lstStyle>
          <a:p>
            <a:pPr lvl="0"/>
            <a:r>
              <a:rPr lang="en-US" dirty="0"/>
              <a:t>Subtitle text here</a:t>
            </a:r>
          </a:p>
        </p:txBody>
      </p:sp>
    </p:spTree>
    <p:extLst>
      <p:ext uri="{BB962C8B-B14F-4D97-AF65-F5344CB8AC3E}">
        <p14:creationId xmlns:p14="http://schemas.microsoft.com/office/powerpoint/2010/main" val="1499801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Light-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1DF0FFB-F8E2-464F-B20A-C02D00DFF9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1391732"/>
            <a:ext cx="6579266" cy="7241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sz="4400" b="1" i="0">
                <a:solidFill>
                  <a:srgbClr val="2576B7"/>
                </a:solidFill>
                <a:latin typeface="Montserrat SemiBold" pitchFamily="2" charset="77"/>
              </a:defRPr>
            </a:lvl1pPr>
            <a:lvl2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2pPr>
            <a:lvl3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3pPr>
            <a:lvl4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4pPr>
            <a:lvl5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7226C8B-4FCE-874E-81E2-7F0E98039C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4" y="2166970"/>
            <a:ext cx="6589897" cy="2139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rgbClr val="2576B7"/>
                </a:solidFill>
                <a:latin typeface="Montserrat Medium" pitchFamily="2" charset="77"/>
              </a:defRPr>
            </a:lvl1pPr>
            <a:lvl2pPr>
              <a:defRPr sz="3000" b="0" i="0">
                <a:solidFill>
                  <a:schemeClr val="bg1"/>
                </a:solidFill>
                <a:latin typeface="Exo Light" pitchFamily="2" charset="77"/>
              </a:defRPr>
            </a:lvl2pPr>
            <a:lvl3pPr>
              <a:defRPr sz="3000" b="0" i="0">
                <a:solidFill>
                  <a:schemeClr val="bg1"/>
                </a:solidFill>
                <a:latin typeface="Exo Light" pitchFamily="2" charset="77"/>
              </a:defRPr>
            </a:lvl3pPr>
            <a:lvl4pPr>
              <a:defRPr sz="3000" b="0" i="0">
                <a:solidFill>
                  <a:schemeClr val="bg1"/>
                </a:solidFill>
                <a:latin typeface="Exo Light" pitchFamily="2" charset="77"/>
              </a:defRPr>
            </a:lvl4pPr>
            <a:lvl5pPr>
              <a:defRPr sz="3000" b="0" i="0">
                <a:solidFill>
                  <a:schemeClr val="bg1"/>
                </a:solidFill>
                <a:latin typeface="Exo Light" pitchFamily="2" charset="77"/>
              </a:defRPr>
            </a:lvl5pPr>
          </a:lstStyle>
          <a:p>
            <a:pPr lvl="0"/>
            <a:r>
              <a:rPr lang="en-US" dirty="0"/>
              <a:t>Subtitle text here</a:t>
            </a:r>
          </a:p>
        </p:txBody>
      </p:sp>
    </p:spTree>
    <p:extLst>
      <p:ext uri="{BB962C8B-B14F-4D97-AF65-F5344CB8AC3E}">
        <p14:creationId xmlns:p14="http://schemas.microsoft.com/office/powerpoint/2010/main" val="469848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Cover-Light-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B9BD9F-7A9F-7349-BC43-F51F09199B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078" y="3195534"/>
            <a:ext cx="2341433" cy="4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55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ackCover-Light-B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4F0444-218F-494B-BC2E-F0EA2E530B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078" y="3195534"/>
            <a:ext cx="2341433" cy="4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85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Cover-Light-C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CED2D3-C5F7-A340-9A6C-DD3EEEE7C8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078" y="3195534"/>
            <a:ext cx="2341433" cy="4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9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Light-B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CED198-04B0-1D4B-9CF9-27BE895D06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4" y="1391732"/>
            <a:ext cx="7385845" cy="1306512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4400" b="1" i="0">
                <a:solidFill>
                  <a:srgbClr val="2576B7"/>
                </a:solidFill>
                <a:latin typeface="Montserrat SemiBold" pitchFamily="2" charset="77"/>
              </a:defRPr>
            </a:lvl1pPr>
            <a:lvl2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2pPr>
            <a:lvl3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3pPr>
            <a:lvl4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4pPr>
            <a:lvl5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Observe the Evolution of Quantum Capacity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85C6A1F9-C420-9640-AF59-2E698DB2C0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5" y="2794290"/>
            <a:ext cx="5703626" cy="18938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 i="0">
                <a:solidFill>
                  <a:srgbClr val="4A4A4A"/>
                </a:solidFill>
                <a:latin typeface="Exo" panose="02000503000000000000" pitchFamily="2" charset="77"/>
              </a:defRPr>
            </a:lvl1pPr>
            <a:lvl2pPr>
              <a:defRPr sz="3000" b="0" i="0">
                <a:solidFill>
                  <a:schemeClr val="bg1"/>
                </a:solidFill>
                <a:latin typeface="Exo Light" pitchFamily="2" charset="77"/>
              </a:defRPr>
            </a:lvl2pPr>
            <a:lvl3pPr>
              <a:defRPr sz="3000" b="0" i="0">
                <a:solidFill>
                  <a:schemeClr val="bg1"/>
                </a:solidFill>
                <a:latin typeface="Exo Light" pitchFamily="2" charset="77"/>
              </a:defRPr>
            </a:lvl3pPr>
            <a:lvl4pPr>
              <a:defRPr sz="3000" b="0" i="0">
                <a:solidFill>
                  <a:schemeClr val="bg1"/>
                </a:solidFill>
                <a:latin typeface="Exo Light" pitchFamily="2" charset="77"/>
              </a:defRPr>
            </a:lvl4pPr>
            <a:lvl5pPr>
              <a:defRPr sz="3000" b="0" i="0">
                <a:solidFill>
                  <a:schemeClr val="bg1"/>
                </a:solidFill>
                <a:latin typeface="Exo Light" pitchFamily="2" charset="77"/>
              </a:defRPr>
            </a:lvl5pPr>
          </a:lstStyle>
          <a:p>
            <a:pPr lvl="0"/>
            <a:r>
              <a:rPr lang="en-US" dirty="0"/>
              <a:t>Keep track of a transformational technology as it evolves.</a:t>
            </a:r>
          </a:p>
        </p:txBody>
      </p:sp>
    </p:spTree>
    <p:extLst>
      <p:ext uri="{BB962C8B-B14F-4D97-AF65-F5344CB8AC3E}">
        <p14:creationId xmlns:p14="http://schemas.microsoft.com/office/powerpoint/2010/main" val="3079196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Cover-Light-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4F0444-218F-494B-BC2E-F0EA2E530B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078" y="3195534"/>
            <a:ext cx="2341433" cy="4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8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881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3B3D8F-5786-FC48-873E-3DA295CC8C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120" r="37452" b="28119"/>
          <a:stretch/>
        </p:blipFill>
        <p:spPr>
          <a:xfrm>
            <a:off x="0" y="-1"/>
            <a:ext cx="3287713" cy="68732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BA5524D-4A89-5440-A5DA-D262B0A1B43F}"/>
              </a:ext>
            </a:extLst>
          </p:cNvPr>
          <p:cNvSpPr/>
          <p:nvPr userDrawn="1"/>
        </p:nvSpPr>
        <p:spPr>
          <a:xfrm>
            <a:off x="2" y="0"/>
            <a:ext cx="3287711" cy="6858000"/>
          </a:xfrm>
          <a:prstGeom prst="rect">
            <a:avLst/>
          </a:prstGeom>
          <a:gradFill>
            <a:gsLst>
              <a:gs pos="19000">
                <a:srgbClr val="2576B7">
                  <a:alpha val="11000"/>
                </a:srgbClr>
              </a:gs>
              <a:gs pos="99000">
                <a:schemeClr val="accent1">
                  <a:lumMod val="60000"/>
                  <a:lumOff val="40000"/>
                  <a:alpha val="59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DDE57-4E30-2343-9DAE-39F3DBBD9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106" y="530021"/>
            <a:ext cx="2644071" cy="1163598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Table of Contents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D7149EE9-D7CB-2245-A969-E3DC476D8D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60851" y="1713470"/>
            <a:ext cx="7424644" cy="4337706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14288" marR="0" indent="-2301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>
                <a:tab pos="439738" algn="l"/>
              </a:tabLst>
              <a:defRPr sz="1600" b="0" i="0">
                <a:solidFill>
                  <a:srgbClr val="4A4A4A"/>
                </a:solidFill>
                <a:latin typeface="Montserrat Medium" pitchFamily="2" charset="77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#	Click to edit Master text styles</a:t>
            </a:r>
          </a:p>
          <a:p>
            <a:pPr lvl="0"/>
            <a:r>
              <a:rPr lang="en-US"/>
              <a:t>#	Click to edit Master text styles</a:t>
            </a:r>
          </a:p>
          <a:p>
            <a:pPr lvl="0"/>
            <a:r>
              <a:rPr lang="en-US"/>
              <a:t>#	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8229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lysts Persp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DDE57-4E30-2343-9DAE-39F3DBBD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9739219" cy="1130188"/>
          </a:xfrm>
        </p:spPr>
        <p:txBody>
          <a:bodyPr>
            <a:noAutofit/>
          </a:bodyPr>
          <a:lstStyle>
            <a:lvl1pPr>
              <a:defRPr b="0" i="0">
                <a:solidFill>
                  <a:srgbClr val="4A4A4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4E9795F-CBFB-B94E-B0A4-612B5868B6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657" y="1667939"/>
            <a:ext cx="4547243" cy="7704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 spc="0">
                <a:solidFill>
                  <a:srgbClr val="4A4A4A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191A5D26-F935-C243-B55A-263E1DDC32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38246" y="5120360"/>
            <a:ext cx="2840037" cy="12696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Montserrat Medium" pitchFamily="2" charset="77"/>
                <a:cs typeface="Arial" panose="020B0604020202020204" pitchFamily="34" charset="0"/>
              </a:defRPr>
            </a:lvl2pPr>
            <a:lvl3pPr marL="914400" indent="0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Montserrat Medium" pitchFamily="2" charset="77"/>
                <a:cs typeface="Arial" panose="020B0604020202020204" pitchFamily="34" charset="0"/>
              </a:defRPr>
            </a:lvl3pPr>
            <a:lvl4pPr marL="1371600" indent="0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Montserrat Medium" pitchFamily="2" charset="77"/>
                <a:cs typeface="Arial" panose="020B0604020202020204" pitchFamily="34" charset="0"/>
              </a:defRPr>
            </a:lvl4pPr>
            <a:lvl5pPr marL="1828800" indent="0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Montserrat Medium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7F9FF2-D4F4-2F42-9C38-CF0156BDA8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43286" y="1753404"/>
            <a:ext cx="6661150" cy="4218417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7646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cSummary-Situ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B5A0D7-1CFE-114F-BE64-C4BB6DE4825E}"/>
              </a:ext>
            </a:extLst>
          </p:cNvPr>
          <p:cNvSpPr/>
          <p:nvPr userDrawn="1"/>
        </p:nvSpPr>
        <p:spPr>
          <a:xfrm>
            <a:off x="1" y="0"/>
            <a:ext cx="3293806" cy="6858000"/>
          </a:xfrm>
          <a:prstGeom prst="rect">
            <a:avLst/>
          </a:prstGeom>
          <a:gradFill>
            <a:gsLst>
              <a:gs pos="27000">
                <a:srgbClr val="B3252E"/>
              </a:gs>
              <a:gs pos="100000">
                <a:schemeClr val="accent5">
                  <a:lumMod val="60000"/>
                  <a:lumOff val="40000"/>
                  <a:alpha val="83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DDE57-4E30-2343-9DAE-39F3DBBD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2644071" cy="1163598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95A47295-3336-6046-B665-401600988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886" t="2140" r="30868" b="8926"/>
          <a:stretch/>
        </p:blipFill>
        <p:spPr>
          <a:xfrm>
            <a:off x="0" y="2039815"/>
            <a:ext cx="3296168" cy="48168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92CA91A-4327-E649-BDB7-0B30E06376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657" y="1643564"/>
            <a:ext cx="1938567" cy="16891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 spc="0">
                <a:solidFill>
                  <a:schemeClr val="bg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6687A7F-9C00-B742-8C4F-A99637E14E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43286" y="1710873"/>
            <a:ext cx="6661150" cy="3924384"/>
          </a:xfrm>
          <a:prstGeom prst="rect">
            <a:avLst/>
          </a:prstGeom>
        </p:spPr>
        <p:txBody>
          <a:bodyPr lIns="0" tIns="0" rIns="0" bIns="0" numCol="2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45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cSummary-Compli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12F0F0-7ED7-E04F-8CCE-E5086DAB9ED0}"/>
              </a:ext>
            </a:extLst>
          </p:cNvPr>
          <p:cNvSpPr/>
          <p:nvPr userDrawn="1"/>
        </p:nvSpPr>
        <p:spPr>
          <a:xfrm>
            <a:off x="1" y="0"/>
            <a:ext cx="3293806" cy="6858000"/>
          </a:xfrm>
          <a:prstGeom prst="rect">
            <a:avLst/>
          </a:prstGeom>
          <a:gradFill>
            <a:gsLst>
              <a:gs pos="5000">
                <a:srgbClr val="F17A26"/>
              </a:gs>
              <a:gs pos="99000">
                <a:schemeClr val="accent6">
                  <a:lumMod val="60000"/>
                  <a:lumOff val="40000"/>
                  <a:alpha val="86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b="0" i="0">
              <a:latin typeface="Roboto Condensed Light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DDE57-4E30-2343-9DAE-39F3DBBD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2644071" cy="116359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64E876-EF92-D04A-AD22-79C09C5D94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971" r="35825" b="19361"/>
          <a:stretch/>
        </p:blipFill>
        <p:spPr>
          <a:xfrm>
            <a:off x="-1" y="2074127"/>
            <a:ext cx="3289611" cy="4783874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FBDCF573-0606-AE4B-81C3-75507023CE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657" y="1643564"/>
            <a:ext cx="1938567" cy="1689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 spc="0">
                <a:solidFill>
                  <a:schemeClr val="bg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71F3CAE-CECA-8E4D-8A10-590756C93A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43286" y="1710873"/>
            <a:ext cx="6661150" cy="3924384"/>
          </a:xfrm>
          <a:prstGeom prst="rect">
            <a:avLst/>
          </a:prstGeom>
        </p:spPr>
        <p:txBody>
          <a:bodyPr lIns="0" tIns="0" rIns="0" bIns="0" numCol="2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8836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cSummary-Re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0109CA-D1B3-9242-AFBD-3B98EF620AB6}"/>
              </a:ext>
            </a:extLst>
          </p:cNvPr>
          <p:cNvSpPr/>
          <p:nvPr userDrawn="1"/>
        </p:nvSpPr>
        <p:spPr>
          <a:xfrm>
            <a:off x="1" y="0"/>
            <a:ext cx="3293806" cy="6858000"/>
          </a:xfrm>
          <a:prstGeom prst="rect">
            <a:avLst/>
          </a:prstGeom>
          <a:gradFill>
            <a:gsLst>
              <a:gs pos="21000">
                <a:srgbClr val="2B9E48"/>
              </a:gs>
              <a:gs pos="100000">
                <a:schemeClr val="accent4">
                  <a:lumMod val="60000"/>
                  <a:lumOff val="40000"/>
                  <a:alpha val="84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DDE57-4E30-2343-9DAE-39F3DBBD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2644071" cy="116359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E9B647-9AFE-2044-840F-85CE251FAB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971" t="7332" r="35825" b="19360"/>
          <a:stretch/>
        </p:blipFill>
        <p:spPr>
          <a:xfrm>
            <a:off x="0" y="2509025"/>
            <a:ext cx="3289610" cy="4348975"/>
          </a:xfrm>
          <a:prstGeom prst="rect">
            <a:avLst/>
          </a:prstGeom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D7403FD-7A26-084E-889B-C321E89848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657" y="1643564"/>
            <a:ext cx="1938567" cy="1689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 spc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A3D98B5-D921-874D-A4FE-904585B6DA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43286" y="1710873"/>
            <a:ext cx="6661150" cy="3924384"/>
          </a:xfrm>
          <a:prstGeom prst="rect">
            <a:avLst/>
          </a:prstGeom>
        </p:spPr>
        <p:txBody>
          <a:bodyPr lIns="0" tIns="0" rIns="0" bIns="0" numCol="2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41735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cSummary-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DDE57-4E30-2343-9DAE-39F3DBBD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11220578" cy="116359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4A4A4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5895281-F05F-284A-93B8-DF31D5A433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94" y="1597967"/>
            <a:ext cx="3542400" cy="2973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 i="0">
                <a:solidFill>
                  <a:srgbClr val="B3252E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9BDD2CC1-5E1E-A249-A7A5-AE4A1333D1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994" y="1597967"/>
            <a:ext cx="3542400" cy="2973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 i="0">
                <a:solidFill>
                  <a:srgbClr val="F17A26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DE52E9E9-EF0F-F148-B77C-A198551552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30748" y="1597967"/>
            <a:ext cx="3542400" cy="2973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 i="0">
                <a:solidFill>
                  <a:srgbClr val="2B9E48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A4AA16A-AF07-4A4A-AA0D-C83BCCC518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1475" y="1991757"/>
            <a:ext cx="3658265" cy="3190736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78D611E-AB20-6F4F-AAF0-75575E9D6D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994" y="1991757"/>
            <a:ext cx="3658265" cy="3190736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7BEB711-C86D-6A42-AF2D-7578AE11B32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54194" y="1991757"/>
            <a:ext cx="3658265" cy="3190736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0146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cSummary-Ins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337839D-3E87-9946-9EF1-9F4ECADABFBD}"/>
              </a:ext>
            </a:extLst>
          </p:cNvPr>
          <p:cNvSpPr/>
          <p:nvPr userDrawn="1"/>
        </p:nvSpPr>
        <p:spPr>
          <a:xfrm>
            <a:off x="1" y="0"/>
            <a:ext cx="3293806" cy="6858000"/>
          </a:xfrm>
          <a:prstGeom prst="rect">
            <a:avLst/>
          </a:prstGeom>
          <a:gradFill>
            <a:gsLst>
              <a:gs pos="21000">
                <a:srgbClr val="2576B7"/>
              </a:gs>
              <a:gs pos="87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DDE57-4E30-2343-9DAE-39F3DBBD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2644071" cy="116359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5D50CBB-3A71-9340-95F5-5C848CF4D0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727" r="29802" b="15666"/>
          <a:stretch/>
        </p:blipFill>
        <p:spPr>
          <a:xfrm>
            <a:off x="0" y="2094271"/>
            <a:ext cx="3259394" cy="4763729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5895281-F05F-284A-93B8-DF31D5A433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6192" y="1710797"/>
            <a:ext cx="1363689" cy="145689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90000"/>
              </a:lnSpc>
              <a:buNone/>
              <a:defRPr sz="18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1E67745-F8B6-7742-9C85-BF94D59B17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46192" y="3288813"/>
            <a:ext cx="1363689" cy="145689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90000"/>
              </a:lnSpc>
              <a:buNone/>
              <a:defRPr sz="18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FD5BBA39-4C80-D648-B340-F00E0C6C3B2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6192" y="4890932"/>
            <a:ext cx="1363689" cy="145689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90000"/>
              </a:lnSpc>
              <a:buNone/>
              <a:defRPr sz="18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D313ADEA-A1F4-A542-85A5-487F1DAC52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657" y="1643564"/>
            <a:ext cx="1938567" cy="1689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 b="0" i="0" spc="0">
                <a:solidFill>
                  <a:schemeClr val="bg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502EE92-7C7A-FA4E-AE72-3E591F5B15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32400" y="1710872"/>
            <a:ext cx="6261395" cy="1393834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8706D75-EAF6-024B-B02C-354058500E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32400" y="3276600"/>
            <a:ext cx="6261395" cy="1393834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021F9AD-DC72-2E4A-948D-1084BB950A0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32400" y="4876800"/>
            <a:ext cx="6261395" cy="1393834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3373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F603-5D1D-774A-BC2E-2BB19F77B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106" y="530021"/>
            <a:ext cx="4983207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4A4A4A"/>
                </a:solidFill>
              </a:defRPr>
            </a:lvl1pPr>
          </a:lstStyle>
          <a:p>
            <a:r>
              <a:rPr lang="en-CA" spc="-85">
                <a:solidFill>
                  <a:srgbClr val="636363"/>
                </a:solidFill>
              </a:rPr>
              <a:t>Executive</a:t>
            </a:r>
            <a:r>
              <a:rPr lang="en-CA" spc="-188">
                <a:solidFill>
                  <a:srgbClr val="636363"/>
                </a:solidFill>
              </a:rPr>
              <a:t> </a:t>
            </a:r>
            <a:r>
              <a:rPr lang="en-CA" spc="-79">
                <a:solidFill>
                  <a:srgbClr val="636363"/>
                </a:solidFill>
              </a:rPr>
              <a:t>Brief  </a:t>
            </a:r>
            <a:r>
              <a:rPr lang="en-CA" spc="-61">
                <a:solidFill>
                  <a:srgbClr val="636363"/>
                </a:solidFill>
              </a:rPr>
              <a:t>Case</a:t>
            </a:r>
            <a:r>
              <a:rPr lang="en-CA" spc="-158">
                <a:solidFill>
                  <a:srgbClr val="636363"/>
                </a:solidFill>
              </a:rPr>
              <a:t> </a:t>
            </a:r>
            <a:r>
              <a:rPr lang="en-CA" spc="-79">
                <a:solidFill>
                  <a:srgbClr val="636363"/>
                </a:solidFill>
              </a:rPr>
              <a:t>Study</a:t>
            </a: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CB767A-45FC-9F48-B418-D7EC7355E710}"/>
              </a:ext>
            </a:extLst>
          </p:cNvPr>
          <p:cNvSpPr/>
          <p:nvPr userDrawn="1"/>
        </p:nvSpPr>
        <p:spPr>
          <a:xfrm>
            <a:off x="7032625" y="2124635"/>
            <a:ext cx="4860925" cy="40879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sx="105000" sy="105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b="0" i="0">
              <a:latin typeface="Roboto Condensed Light" panose="02000000000000000000" pitchFamily="2" charset="0"/>
            </a:endParaRPr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id="{83E3CE5B-BC3A-9749-A3C9-0981EBB0D2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05763" y="1124222"/>
            <a:ext cx="1445326" cy="3946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94D26957-23BC-244C-9C15-BD8319838C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05763" y="977814"/>
            <a:ext cx="1251459" cy="15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INDUSTRY</a:t>
            </a:r>
          </a:p>
        </p:txBody>
      </p:sp>
      <p:sp>
        <p:nvSpPr>
          <p:cNvPr id="51" name="Text Placeholder 12">
            <a:extLst>
              <a:ext uri="{FF2B5EF4-FFF2-40B4-BE49-F238E27FC236}">
                <a16:creationId xmlns:a16="http://schemas.microsoft.com/office/drawing/2014/main" id="{1AEFA7E8-5374-634A-90A1-FBA9693462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03439" y="1124222"/>
            <a:ext cx="2245661" cy="38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D8566A2D-58FD-544A-9993-5A75E8DE79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06841" y="977814"/>
            <a:ext cx="2230468" cy="148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F31ECC89-3950-A44A-B9C2-4DF5545FAD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580896" y="2505635"/>
            <a:ext cx="3764382" cy="4661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 i="0">
                <a:solidFill>
                  <a:srgbClr val="4A4A4A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A22EAF47-EEBC-D948-B06F-19136CA108E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30078" y="5545418"/>
            <a:ext cx="1523206" cy="3630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000" b="0" i="0">
                <a:solidFill>
                  <a:srgbClr val="000000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225195DF-386A-244D-B51F-F0ACC086AAA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648132" y="3106269"/>
            <a:ext cx="3629911" cy="413999"/>
          </a:xfrm>
          <a:prstGeom prst="rect">
            <a:avLst/>
          </a:prstGeom>
          <a:solidFill>
            <a:srgbClr val="2576B7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ts val="1700"/>
              </a:lnSpc>
              <a:buNone/>
              <a:defRPr sz="1200" b="0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E048AD23-3AE7-3B47-A0E6-79A758C4FE7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48132" y="3555625"/>
            <a:ext cx="3629911" cy="413999"/>
          </a:xfrm>
          <a:prstGeom prst="rect">
            <a:avLst/>
          </a:prstGeom>
          <a:solidFill>
            <a:srgbClr val="2576B7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ts val="1700"/>
              </a:lnSpc>
              <a:buNone/>
              <a:defRPr sz="1200" b="0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E09D719C-E598-1F42-A9D2-1903F300813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648132" y="4004981"/>
            <a:ext cx="3629911" cy="413999"/>
          </a:xfrm>
          <a:prstGeom prst="rect">
            <a:avLst/>
          </a:prstGeom>
          <a:solidFill>
            <a:srgbClr val="16476E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ts val="1700"/>
              </a:lnSpc>
              <a:buNone/>
              <a:defRPr sz="1200" b="0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D32BE5B8-1D82-2A41-AFFB-C4E4055FFA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48132" y="4454337"/>
            <a:ext cx="3629911" cy="413999"/>
          </a:xfrm>
          <a:prstGeom prst="rect">
            <a:avLst/>
          </a:prstGeom>
          <a:solidFill>
            <a:srgbClr val="2576B7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ts val="1700"/>
              </a:lnSpc>
              <a:buNone/>
              <a:defRPr sz="1200" b="0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4">
            <a:extLst>
              <a:ext uri="{FF2B5EF4-FFF2-40B4-BE49-F238E27FC236}">
                <a16:creationId xmlns:a16="http://schemas.microsoft.com/office/drawing/2014/main" id="{8772DFBE-EF03-9343-AAE3-3C089F7E323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648132" y="4903694"/>
            <a:ext cx="3629911" cy="413999"/>
          </a:xfrm>
          <a:prstGeom prst="rect">
            <a:avLst/>
          </a:prstGeom>
          <a:solidFill>
            <a:srgbClr val="2576B7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ts val="1700"/>
              </a:lnSpc>
              <a:buNone/>
              <a:defRPr sz="1200" b="0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668AF041-2646-BB44-9FCB-DC5E5E79823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960583" y="5545418"/>
            <a:ext cx="1342417" cy="3630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000" b="0" i="0">
                <a:solidFill>
                  <a:srgbClr val="000000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Text Placeholder 14">
            <a:extLst>
              <a:ext uri="{FF2B5EF4-FFF2-40B4-BE49-F238E27FC236}">
                <a16:creationId xmlns:a16="http://schemas.microsoft.com/office/drawing/2014/main" id="{632DA5D6-4B5D-374C-8DA0-06C05A352A7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1794" y="5157693"/>
            <a:ext cx="3764382" cy="4661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Results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D99FFE4F-9691-A64B-AC9F-F3ECB412E6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657" y="1998139"/>
            <a:ext cx="5247331" cy="3640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 b="1" i="0" spc="0">
                <a:solidFill>
                  <a:srgbClr val="4A4A4A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EA0FFF8-F61B-EC44-B4DB-C862F0CA1FB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1475" y="2412622"/>
            <a:ext cx="5689600" cy="2605945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CDAEF467-C38A-4640-8685-AE1876532B8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1475" y="5410201"/>
            <a:ext cx="5689600" cy="799214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4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Light-C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CED198-04B0-1D4B-9CF9-27BE895D06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4" y="1391732"/>
            <a:ext cx="7385845" cy="1306512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4400" b="1" i="0">
                <a:solidFill>
                  <a:srgbClr val="2576B7"/>
                </a:solidFill>
                <a:latin typeface="Montserrat SemiBold" pitchFamily="2" charset="77"/>
              </a:defRPr>
            </a:lvl1pPr>
            <a:lvl2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2pPr>
            <a:lvl3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3pPr>
            <a:lvl4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4pPr>
            <a:lvl5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Observe the Evolution of Quantum Capacity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A4CCF3E3-77ED-8B47-BA4F-C8AA5DC7EF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5" y="2794290"/>
            <a:ext cx="5703626" cy="18938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 i="0">
                <a:solidFill>
                  <a:srgbClr val="4A4A4A"/>
                </a:solidFill>
                <a:latin typeface="Exo" panose="02000503000000000000" pitchFamily="2" charset="77"/>
              </a:defRPr>
            </a:lvl1pPr>
            <a:lvl2pPr>
              <a:defRPr sz="3000" b="0" i="0">
                <a:solidFill>
                  <a:schemeClr val="bg1"/>
                </a:solidFill>
                <a:latin typeface="Exo Light" pitchFamily="2" charset="77"/>
              </a:defRPr>
            </a:lvl2pPr>
            <a:lvl3pPr>
              <a:defRPr sz="3000" b="0" i="0">
                <a:solidFill>
                  <a:schemeClr val="bg1"/>
                </a:solidFill>
                <a:latin typeface="Exo Light" pitchFamily="2" charset="77"/>
              </a:defRPr>
            </a:lvl3pPr>
            <a:lvl4pPr>
              <a:defRPr sz="3000" b="0" i="0">
                <a:solidFill>
                  <a:schemeClr val="bg1"/>
                </a:solidFill>
                <a:latin typeface="Exo Light" pitchFamily="2" charset="77"/>
              </a:defRPr>
            </a:lvl4pPr>
            <a:lvl5pPr>
              <a:defRPr sz="3000" b="0" i="0">
                <a:solidFill>
                  <a:schemeClr val="bg1"/>
                </a:solidFill>
                <a:latin typeface="Exo Light" pitchFamily="2" charset="77"/>
              </a:defRPr>
            </a:lvl5pPr>
          </a:lstStyle>
          <a:p>
            <a:pPr lvl="0"/>
            <a:r>
              <a:rPr lang="en-US" dirty="0"/>
              <a:t>Keep track of a transformational technology as it evolves.</a:t>
            </a:r>
          </a:p>
        </p:txBody>
      </p:sp>
    </p:spTree>
    <p:extLst>
      <p:ext uri="{BB962C8B-B14F-4D97-AF65-F5344CB8AC3E}">
        <p14:creationId xmlns:p14="http://schemas.microsoft.com/office/powerpoint/2010/main" val="1741173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Study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F603-5D1D-774A-BC2E-2BB19F77B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106" y="544309"/>
            <a:ext cx="4239409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4A4A4A"/>
                </a:solidFill>
              </a:defRPr>
            </a:lvl1pPr>
          </a:lstStyle>
          <a:p>
            <a:r>
              <a:rPr lang="en-CA" spc="-85" dirty="0">
                <a:solidFill>
                  <a:srgbClr val="636363"/>
                </a:solidFill>
              </a:rPr>
              <a:t>Executive</a:t>
            </a:r>
            <a:r>
              <a:rPr lang="en-CA" spc="-188" dirty="0">
                <a:solidFill>
                  <a:srgbClr val="636363"/>
                </a:solidFill>
              </a:rPr>
              <a:t> </a:t>
            </a:r>
            <a:r>
              <a:rPr lang="en-CA" spc="-79" dirty="0">
                <a:solidFill>
                  <a:srgbClr val="636363"/>
                </a:solidFill>
              </a:rPr>
              <a:t>Brief  </a:t>
            </a:r>
            <a:r>
              <a:rPr lang="en-CA" spc="-61" dirty="0">
                <a:solidFill>
                  <a:srgbClr val="636363"/>
                </a:solidFill>
              </a:rPr>
              <a:t>Case</a:t>
            </a:r>
            <a:r>
              <a:rPr lang="en-CA" spc="-158" dirty="0">
                <a:solidFill>
                  <a:srgbClr val="636363"/>
                </a:solidFill>
              </a:rPr>
              <a:t> </a:t>
            </a:r>
            <a:r>
              <a:rPr lang="en-CA" spc="-79" dirty="0">
                <a:solidFill>
                  <a:srgbClr val="636363"/>
                </a:solidFill>
              </a:rPr>
              <a:t>Study</a:t>
            </a:r>
            <a:endParaRPr lang="en-US" dirty="0"/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AFE4CAC1-B9B9-024E-B3E7-4D1206EF72DF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032624" y="2124635"/>
            <a:ext cx="4860925" cy="40475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b="0" i="0">
                <a:latin typeface="Roboto Condensed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D441952-BD23-B242-9B5C-D5C6DA3DE4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05763" y="1124222"/>
            <a:ext cx="1404051" cy="4101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D823B61-7726-3346-846D-40B1264E59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05764" y="977814"/>
            <a:ext cx="1173968" cy="1225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INDUSTRY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F958D72-D010-BD41-AAB3-D39EB2105A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03439" y="1124222"/>
            <a:ext cx="2245661" cy="38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FB09F62B-9BDB-BC45-A3AC-9FFB6C0402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06841" y="977814"/>
            <a:ext cx="2230468" cy="148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1BC12CB5-9BB7-8C49-8194-139E3BAA7D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1794" y="5157693"/>
            <a:ext cx="3764382" cy="4661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Results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36501568-0B5A-3B46-9D7A-7765F33AA1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657" y="1998139"/>
            <a:ext cx="5247331" cy="3640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 b="1" i="0" spc="0">
                <a:solidFill>
                  <a:srgbClr val="4A4A4A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62CEC65-B9EA-EA44-A6D5-1231E78B088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1475" y="2412622"/>
            <a:ext cx="5689600" cy="2605945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C874C85-5C23-4C46-A544-C114B1F3C76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71475" y="5410201"/>
            <a:ext cx="5689600" cy="799214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6256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88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Study-Text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F603-5D1D-774A-BC2E-2BB19F77B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106" y="544309"/>
            <a:ext cx="4239409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4A4A4A"/>
                </a:solidFill>
              </a:defRPr>
            </a:lvl1pPr>
          </a:lstStyle>
          <a:p>
            <a:r>
              <a:rPr lang="en-CA" spc="-85" dirty="0">
                <a:solidFill>
                  <a:srgbClr val="636363"/>
                </a:solidFill>
              </a:rPr>
              <a:t>Executive</a:t>
            </a:r>
            <a:r>
              <a:rPr lang="en-CA" spc="-188" dirty="0">
                <a:solidFill>
                  <a:srgbClr val="636363"/>
                </a:solidFill>
              </a:rPr>
              <a:t> </a:t>
            </a:r>
            <a:r>
              <a:rPr lang="en-CA" spc="-79" dirty="0">
                <a:solidFill>
                  <a:srgbClr val="636363"/>
                </a:solidFill>
              </a:rPr>
              <a:t>Brief  </a:t>
            </a:r>
            <a:r>
              <a:rPr lang="en-CA" spc="-61" dirty="0">
                <a:solidFill>
                  <a:srgbClr val="636363"/>
                </a:solidFill>
              </a:rPr>
              <a:t>Case</a:t>
            </a:r>
            <a:r>
              <a:rPr lang="en-CA" spc="-158" dirty="0">
                <a:solidFill>
                  <a:srgbClr val="636363"/>
                </a:solidFill>
              </a:rPr>
              <a:t> </a:t>
            </a:r>
            <a:r>
              <a:rPr lang="en-CA" spc="-79" dirty="0">
                <a:solidFill>
                  <a:srgbClr val="636363"/>
                </a:solidFill>
              </a:rPr>
              <a:t>Study</a:t>
            </a:r>
            <a:endParaRPr lang="en-US" dirty="0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29150395-533A-924C-B5E0-5EE9880D89B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51718" y="925505"/>
            <a:ext cx="2597946" cy="38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90000"/>
              </a:lnSpc>
              <a:buNone/>
              <a:defRPr sz="2000" b="0" i="0">
                <a:solidFill>
                  <a:srgbClr val="4A4A4A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300E188-1864-0246-AEEF-0DA302745A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60185" y="1124222"/>
            <a:ext cx="1381527" cy="38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4042EDEF-8EFA-AA4F-9826-DC81E34063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186" y="977814"/>
            <a:ext cx="1372180" cy="148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INDUSTRY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70B19ABB-4B00-E74B-89A8-C90E3AFF759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03439" y="1124222"/>
            <a:ext cx="2245661" cy="38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4481DEEF-1C68-3741-B514-B679F5DBB6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06841" y="977814"/>
            <a:ext cx="2230468" cy="148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92FE754F-3797-DD43-AF5E-29DB12099C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1794" y="5157693"/>
            <a:ext cx="3764382" cy="4661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Results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80FAEFFE-1DAD-5547-BDCC-FC025A6BEE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657" y="1998139"/>
            <a:ext cx="4761556" cy="3640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 b="1" i="0" spc="0">
                <a:solidFill>
                  <a:srgbClr val="4A4A4A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584FF99-9DA9-0047-B0E1-4CADD3930676}"/>
              </a:ext>
            </a:extLst>
          </p:cNvPr>
          <p:cNvSpPr/>
          <p:nvPr userDrawn="1"/>
        </p:nvSpPr>
        <p:spPr>
          <a:xfrm>
            <a:off x="7032625" y="2124635"/>
            <a:ext cx="4860925" cy="40879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sx="105000" sy="105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b="0" i="0">
              <a:latin typeface="Roboto Condensed Light" panose="02000000000000000000" pitchFamily="2" charset="0"/>
            </a:endParaRP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258EAA78-7F51-8E4F-9E61-E2647A6F876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580896" y="2505635"/>
            <a:ext cx="3764382" cy="4661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 i="0">
                <a:solidFill>
                  <a:srgbClr val="4A4A4A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4B9AA5B1-BA22-C24C-A0E6-CA575EEBE6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30078" y="5545418"/>
            <a:ext cx="1523206" cy="3630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000" b="0" i="0">
                <a:solidFill>
                  <a:srgbClr val="4A4A4A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2755B4EA-F05E-CC41-A285-92E1AF10B1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648132" y="3106269"/>
            <a:ext cx="3629911" cy="413999"/>
          </a:xfrm>
          <a:prstGeom prst="rect">
            <a:avLst/>
          </a:prstGeom>
          <a:solidFill>
            <a:srgbClr val="2576B7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6A0DA0F8-4895-FF44-B91D-5112B0B838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48132" y="3555625"/>
            <a:ext cx="3629911" cy="413999"/>
          </a:xfrm>
          <a:prstGeom prst="rect">
            <a:avLst/>
          </a:prstGeom>
          <a:solidFill>
            <a:srgbClr val="2576B7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2A95364D-BAED-AE40-AC31-BEBB9DD40AB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648132" y="4004981"/>
            <a:ext cx="3629911" cy="413999"/>
          </a:xfrm>
          <a:prstGeom prst="rect">
            <a:avLst/>
          </a:prstGeom>
          <a:solidFill>
            <a:srgbClr val="16476E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B765E2A1-DDBC-BF46-9AC6-3AE0D46B408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48132" y="4454337"/>
            <a:ext cx="3629911" cy="413999"/>
          </a:xfrm>
          <a:prstGeom prst="rect">
            <a:avLst/>
          </a:prstGeom>
          <a:solidFill>
            <a:srgbClr val="2576B7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371799F4-9286-BF45-92F2-0A8083CE924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648132" y="4903694"/>
            <a:ext cx="3629911" cy="413999"/>
          </a:xfrm>
          <a:prstGeom prst="rect">
            <a:avLst/>
          </a:prstGeom>
          <a:solidFill>
            <a:srgbClr val="2576B7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103D2457-DE1F-044E-87B3-0D345D9FAB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960583" y="5545418"/>
            <a:ext cx="1342417" cy="3630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000" b="0" i="0">
                <a:solidFill>
                  <a:srgbClr val="4A4A4A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279345FD-BE68-FC47-9A8F-DB7EFEC6E2C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1475" y="2412622"/>
            <a:ext cx="5689600" cy="2605945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CCF63A8-C5C7-7A40-847E-1DA929CB145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1475" y="5410201"/>
            <a:ext cx="5689600" cy="799214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5684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>
          <p15:clr>
            <a:srgbClr val="FBAE40"/>
          </p15:clr>
        </p15:guide>
        <p15:guide id="2" orient="horz" pos="3906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Study-TextLogo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F603-5D1D-774A-BC2E-2BB19F77B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106" y="544309"/>
            <a:ext cx="4239409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4A4A4A"/>
                </a:solidFill>
              </a:defRPr>
            </a:lvl1pPr>
          </a:lstStyle>
          <a:p>
            <a:r>
              <a:rPr lang="en-CA" spc="-85">
                <a:solidFill>
                  <a:srgbClr val="636363"/>
                </a:solidFill>
              </a:rPr>
              <a:t>Executive</a:t>
            </a:r>
            <a:r>
              <a:rPr lang="en-CA" spc="-188">
                <a:solidFill>
                  <a:srgbClr val="636363"/>
                </a:solidFill>
              </a:rPr>
              <a:t> </a:t>
            </a:r>
            <a:r>
              <a:rPr lang="en-CA" spc="-79">
                <a:solidFill>
                  <a:srgbClr val="636363"/>
                </a:solidFill>
              </a:rPr>
              <a:t>Brief  </a:t>
            </a:r>
            <a:r>
              <a:rPr lang="en-CA" spc="-61">
                <a:solidFill>
                  <a:srgbClr val="636363"/>
                </a:solidFill>
              </a:rPr>
              <a:t>Case</a:t>
            </a:r>
            <a:r>
              <a:rPr lang="en-CA" spc="-158">
                <a:solidFill>
                  <a:srgbClr val="636363"/>
                </a:solidFill>
              </a:rPr>
              <a:t> </a:t>
            </a:r>
            <a:r>
              <a:rPr lang="en-CA" spc="-79">
                <a:solidFill>
                  <a:srgbClr val="636363"/>
                </a:solidFill>
              </a:rPr>
              <a:t>Study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D02F7BC-5E27-B947-98B0-D0410A83F4F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032624" y="2124635"/>
            <a:ext cx="4860925" cy="40475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b="0" i="0">
                <a:latin typeface="Roboto Condensed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45266D87-0C7A-414D-A0E7-C3EE0FAF03A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51718" y="925505"/>
            <a:ext cx="2597946" cy="38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90000"/>
              </a:lnSpc>
              <a:buNone/>
              <a:defRPr sz="2000" b="0" i="0">
                <a:solidFill>
                  <a:srgbClr val="4A4A4A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719C0AE2-AB57-1644-8AF6-82870D4A15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03439" y="1124222"/>
            <a:ext cx="2245661" cy="38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294AE0B8-F042-3F4C-A603-A61DB8663A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06841" y="977814"/>
            <a:ext cx="2230468" cy="148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768D6B12-D592-844A-A11A-1D641D012FC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1794" y="5157693"/>
            <a:ext cx="3764382" cy="4661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Results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0AE0CB94-67C4-3F42-91A7-2523A297FA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657" y="1998139"/>
            <a:ext cx="4218631" cy="3640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 b="1" i="0" spc="0">
                <a:solidFill>
                  <a:srgbClr val="4A4A4A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2AF4A2C2-413E-9F46-8232-6C8CD57273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60185" y="1124222"/>
            <a:ext cx="1381527" cy="38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6C559F7C-31EF-B041-94F9-D3CE8E504E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186" y="977814"/>
            <a:ext cx="1372180" cy="148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INDUSTRY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E334AE2-793B-9F46-A419-F162100593A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1475" y="2412622"/>
            <a:ext cx="5689600" cy="2605945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263D700-4A55-874F-9875-649ED8EF2AD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71475" y="5410201"/>
            <a:ext cx="5689600" cy="799214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028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prin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5410086" cy="1130188"/>
          </a:xfrm>
        </p:spPr>
        <p:txBody>
          <a:bodyPr>
            <a:noAutofit/>
          </a:bodyPr>
          <a:lstStyle>
            <a:lvl1pPr>
              <a:defRPr b="0" i="0">
                <a:solidFill>
                  <a:srgbClr val="4A4A4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74424E38-EBD1-9942-88D3-BFBB97FDAA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77088" y="1085064"/>
            <a:ext cx="4656325" cy="7268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9714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Phases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E102E03-5BB3-CC4F-8193-98E9C98DF2DB}"/>
              </a:ext>
            </a:extLst>
          </p:cNvPr>
          <p:cNvSpPr/>
          <p:nvPr userDrawn="1"/>
        </p:nvSpPr>
        <p:spPr>
          <a:xfrm>
            <a:off x="9105899" y="0"/>
            <a:ext cx="3087687" cy="6858000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4A4A4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FF3E0B4-46E9-884B-8F5F-3F97FE21C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4A4A4A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3858" y="5715000"/>
            <a:ext cx="5677217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C88F8756-2789-9C44-8E94-B8F2D55E6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05343" y="3024465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20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2562FEB0-7A4E-064A-9714-05D7FEABEE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34407" y="3368040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12E6863-BDB7-D44D-B1CC-7376119A5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2364" y="662318"/>
            <a:ext cx="2531187" cy="539728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BD82B0-B116-3445-A793-D0EDAB24F104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DA71C9C-A5A5-1848-9CFA-69359FB0B067}"/>
              </a:ext>
            </a:extLst>
          </p:cNvPr>
          <p:cNvSpPr/>
          <p:nvPr userDrawn="1"/>
        </p:nvSpPr>
        <p:spPr>
          <a:xfrm>
            <a:off x="3026131" y="2367553"/>
            <a:ext cx="2619118" cy="2619118"/>
          </a:xfrm>
          <a:prstGeom prst="ellipse">
            <a:avLst/>
          </a:prstGeom>
          <a:noFill/>
          <a:ln w="508000">
            <a:solidFill>
              <a:srgbClr val="2576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497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Phases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E102E03-5BB3-CC4F-8193-98E9C98DF2DB}"/>
              </a:ext>
            </a:extLst>
          </p:cNvPr>
          <p:cNvSpPr/>
          <p:nvPr userDrawn="1"/>
        </p:nvSpPr>
        <p:spPr>
          <a:xfrm>
            <a:off x="9105899" y="0"/>
            <a:ext cx="3087687" cy="6858000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47C9913-5718-874D-9BAB-81EE03C551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5089" y="1697742"/>
            <a:ext cx="10581006" cy="397131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4A4A4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FF3E0B4-46E9-884B-8F5F-3F97FE21C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4A4A4A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3858" y="5715000"/>
            <a:ext cx="5677217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C88F8756-2789-9C44-8E94-B8F2D55E6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46390" y="3088263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20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2562FEB0-7A4E-064A-9714-05D7FEABEE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75454" y="3368040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95180202-FB5D-F94C-BB6D-AEA8675BF8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57510" y="3088263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20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8E8B607-4E77-764D-9F28-AFB22E9A05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86574" y="3368040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12E6863-BDB7-D44D-B1CC-7376119A5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2364" y="662318"/>
            <a:ext cx="2531187" cy="539728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BD82B0-B116-3445-A793-D0EDAB24F104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523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Phase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6F24D62-0AF3-0345-8903-F5D9E8017FFF}"/>
              </a:ext>
            </a:extLst>
          </p:cNvPr>
          <p:cNvSpPr/>
          <p:nvPr userDrawn="1"/>
        </p:nvSpPr>
        <p:spPr>
          <a:xfrm>
            <a:off x="9105899" y="0"/>
            <a:ext cx="3087687" cy="6858000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47C9913-5718-874D-9BAB-81EE03C551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5088" y="1697742"/>
            <a:ext cx="10581003" cy="397131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4A4A4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FF3E0B4-46E9-884B-8F5F-3F97FE21C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4A4A4A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3858" y="5715000"/>
            <a:ext cx="5677217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C88F8756-2789-9C44-8E94-B8F2D55E6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46390" y="3024465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20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2562FEB0-7A4E-064A-9714-05D7FEABEE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75454" y="3368040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95180202-FB5D-F94C-BB6D-AEA8675BF8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57510" y="3024465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20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8E8B607-4E77-764D-9F28-AFB22E9A05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86574" y="3368040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B6B5EA5-1A6A-AA4D-A42C-881B41C31A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2364" y="662318"/>
            <a:ext cx="2531187" cy="539728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A26D8F-F449-F647-89CF-859BCE537307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654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hases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94A49C4-26C6-F747-A948-6F248247D1D3}"/>
              </a:ext>
            </a:extLst>
          </p:cNvPr>
          <p:cNvSpPr/>
          <p:nvPr userDrawn="1"/>
        </p:nvSpPr>
        <p:spPr>
          <a:xfrm>
            <a:off x="9105899" y="0"/>
            <a:ext cx="3087687" cy="6858000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47C9913-5718-874D-9BAB-81EE03C551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5089" y="1697742"/>
            <a:ext cx="10581006" cy="3971320"/>
          </a:xfrm>
          <a:prstGeom prst="rect">
            <a:avLst/>
          </a:prstGeom>
        </p:spPr>
      </p:pic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3858" y="5715000"/>
            <a:ext cx="5677217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C88F8756-2789-9C44-8E94-B8F2D55E6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5910" y="3024465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20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2562FEB0-7A4E-064A-9714-05D7FEABEE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74974" y="3368040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95180202-FB5D-F94C-BB6D-AEA8675BF8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57030" y="3024465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20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8E8B607-4E77-764D-9F28-AFB22E9A05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86094" y="3368040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A10E58D-5C00-A54A-812B-4083B4CDAE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68150" y="3024465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20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4E732226-B0CE-4141-BA0A-B0610C10DF1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97214" y="3368040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D080FB1-EBFC-8046-8481-0C6839CE64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2364" y="662318"/>
            <a:ext cx="2531187" cy="539728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AD2C74-B2C9-3C42-A9A3-29E2877B57E6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A239B8F6-3AE0-4D93-A3DA-A8577D884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4A4A4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0C801AE-00D6-4820-A793-C41E238CF8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4A4A4A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03010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hase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F527A54-705D-3546-96E2-BEB5EFD3F2C0}"/>
              </a:ext>
            </a:extLst>
          </p:cNvPr>
          <p:cNvSpPr/>
          <p:nvPr userDrawn="1"/>
        </p:nvSpPr>
        <p:spPr>
          <a:xfrm>
            <a:off x="9105899" y="0"/>
            <a:ext cx="3087687" cy="6858000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47C9913-5718-874D-9BAB-81EE03C551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5089" y="1697742"/>
            <a:ext cx="10581006" cy="3971319"/>
          </a:xfrm>
          <a:prstGeom prst="rect">
            <a:avLst/>
          </a:prstGeom>
        </p:spPr>
      </p:pic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3858" y="5715000"/>
            <a:ext cx="5677217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C88F8756-2789-9C44-8E94-B8F2D55E6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5910" y="3024465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20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2562FEB0-7A4E-064A-9714-05D7FEABEE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74974" y="3368040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95180202-FB5D-F94C-BB6D-AEA8675BF8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57030" y="3024465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20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8E8B607-4E77-764D-9F28-AFB22E9A05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86094" y="3368040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A10E58D-5C00-A54A-812B-4083B4CDAE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68150" y="3024465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20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4E732226-B0CE-4141-BA0A-B0610C10DF1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97214" y="3368040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411517B8-6A3E-EA46-B44F-5257BEE2FF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2364" y="662318"/>
            <a:ext cx="2531187" cy="539728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B38534-59C8-AB42-8101-EB37B1EC4E88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364B2857-0349-4295-A09F-BC1F3F187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4A4A4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E17E7439-B4AF-49B8-ACA3-5699AC95DD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4A4A4A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656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hases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AB425FD-3D89-C248-A85B-4B68C01FA877}"/>
              </a:ext>
            </a:extLst>
          </p:cNvPr>
          <p:cNvSpPr/>
          <p:nvPr userDrawn="1"/>
        </p:nvSpPr>
        <p:spPr>
          <a:xfrm>
            <a:off x="9105899" y="0"/>
            <a:ext cx="3087687" cy="6858000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47C9913-5718-874D-9BAB-81EE03C551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5089" y="1700496"/>
            <a:ext cx="10581006" cy="3965811"/>
          </a:xfrm>
          <a:prstGeom prst="rect">
            <a:avLst/>
          </a:prstGeom>
        </p:spPr>
      </p:pic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74E863AB-F0D1-E945-8334-6F5A93C815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2364" y="662318"/>
            <a:ext cx="2531187" cy="539728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3858" y="5715000"/>
            <a:ext cx="5677217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C88F8756-2789-9C44-8E94-B8F2D55E6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5910" y="3024465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20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2562FEB0-7A4E-064A-9714-05D7FEABEE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74974" y="3368040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95180202-FB5D-F94C-BB6D-AEA8675BF8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57030" y="3024465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20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8E8B607-4E77-764D-9F28-AFB22E9A05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86094" y="3368040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A10E58D-5C00-A54A-812B-4083B4CDAE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68150" y="3024465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20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4E732226-B0CE-4141-BA0A-B0610C10DF1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97214" y="3368040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075586-BA0A-1847-A4BF-C2DDA49655C4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C35D8806-3285-4BE5-B0AE-3463590F7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4A4A4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E5B3A946-1D9F-49EB-B505-DC02CC241C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4A4A4A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0038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Light-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CED198-04B0-1D4B-9CF9-27BE895D06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4" y="1391732"/>
            <a:ext cx="7385845" cy="1306512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4400" b="1" i="0">
                <a:solidFill>
                  <a:srgbClr val="2576B7"/>
                </a:solidFill>
                <a:latin typeface="Montserrat SemiBold" pitchFamily="2" charset="77"/>
              </a:defRPr>
            </a:lvl1pPr>
            <a:lvl2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2pPr>
            <a:lvl3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3pPr>
            <a:lvl4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4pPr>
            <a:lvl5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Observe the Evolution of Quantum Capacity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166CBD23-F230-3A4E-AC77-C2D2D4B6CA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5" y="2794290"/>
            <a:ext cx="5703626" cy="18938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 i="0">
                <a:solidFill>
                  <a:srgbClr val="4A4A4A"/>
                </a:solidFill>
                <a:latin typeface="Exo" panose="02000503000000000000" pitchFamily="2" charset="77"/>
              </a:defRPr>
            </a:lvl1pPr>
            <a:lvl2pPr>
              <a:defRPr sz="3000" b="0" i="0">
                <a:solidFill>
                  <a:schemeClr val="bg1"/>
                </a:solidFill>
                <a:latin typeface="Exo Light" pitchFamily="2" charset="77"/>
              </a:defRPr>
            </a:lvl2pPr>
            <a:lvl3pPr>
              <a:defRPr sz="3000" b="0" i="0">
                <a:solidFill>
                  <a:schemeClr val="bg1"/>
                </a:solidFill>
                <a:latin typeface="Exo Light" pitchFamily="2" charset="77"/>
              </a:defRPr>
            </a:lvl3pPr>
            <a:lvl4pPr>
              <a:defRPr sz="3000" b="0" i="0">
                <a:solidFill>
                  <a:schemeClr val="bg1"/>
                </a:solidFill>
                <a:latin typeface="Exo Light" pitchFamily="2" charset="77"/>
              </a:defRPr>
            </a:lvl4pPr>
            <a:lvl5pPr>
              <a:defRPr sz="3000" b="0" i="0">
                <a:solidFill>
                  <a:schemeClr val="bg1"/>
                </a:solidFill>
                <a:latin typeface="Exo Light" pitchFamily="2" charset="77"/>
              </a:defRPr>
            </a:lvl5pPr>
          </a:lstStyle>
          <a:p>
            <a:pPr lvl="0"/>
            <a:r>
              <a:rPr lang="en-US" dirty="0"/>
              <a:t>Keep track of a transformational technology as it evolves.</a:t>
            </a:r>
          </a:p>
        </p:txBody>
      </p:sp>
    </p:spTree>
    <p:extLst>
      <p:ext uri="{BB962C8B-B14F-4D97-AF65-F5344CB8AC3E}">
        <p14:creationId xmlns:p14="http://schemas.microsoft.com/office/powerpoint/2010/main" val="15039735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Phases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93B8FA13-DDF5-7548-8A67-CB12EDA06DD6}"/>
              </a:ext>
            </a:extLst>
          </p:cNvPr>
          <p:cNvSpPr/>
          <p:nvPr userDrawn="1"/>
        </p:nvSpPr>
        <p:spPr>
          <a:xfrm>
            <a:off x="9105899" y="0"/>
            <a:ext cx="3087687" cy="6858000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FC0D861-0F86-244F-B1FC-F0B485AE5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4304" y="1527275"/>
            <a:ext cx="9303919" cy="5695684"/>
          </a:xfrm>
          <a:prstGeom prst="rect">
            <a:avLst/>
          </a:prstGeom>
        </p:spPr>
      </p:pic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3D4F850B-D58B-594D-978A-673E1E6951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08667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21E5E6BA-7B19-CB4E-8C09-F08633FF13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37731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C12A483F-AB9D-1340-89D6-84D92512A4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93970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6F058501-090B-514B-8A63-B990BA8B7F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23034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874A4594-091B-2541-B3CF-274B03EEEC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89776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FA8D8B03-CD7C-8D48-A54E-D81F5F67A8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18840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62364" y="4720830"/>
            <a:ext cx="2542732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D5DE6353-617A-F045-8DD4-989F8768F2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242828" y="4537112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842D3A75-6A9D-1042-9C2D-6361B665EE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371892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374B5EEB-EBD7-A549-992E-1DFD77B8E8C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49144" y="4537112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E2AEEBD7-BCFB-8B48-96FA-F7ADFE1CC3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78208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4D995306-C8D6-E447-965A-D9329857EE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2364" y="662318"/>
            <a:ext cx="2531187" cy="378355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DAA7CC-40D8-3E41-9CD3-83C0C10AE9AB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  <p:sp>
        <p:nvSpPr>
          <p:cNvPr id="19" name="Title 9">
            <a:extLst>
              <a:ext uri="{FF2B5EF4-FFF2-40B4-BE49-F238E27FC236}">
                <a16:creationId xmlns:a16="http://schemas.microsoft.com/office/drawing/2014/main" id="{74DC97C7-02F3-463B-9D89-A5808487A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4A4A4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B5536D64-8A46-4C17-B8EF-74A9D3B557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4A4A4A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93091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Phase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BA94E45-B883-3943-B236-D1329A7EC986}"/>
              </a:ext>
            </a:extLst>
          </p:cNvPr>
          <p:cNvSpPr/>
          <p:nvPr userDrawn="1"/>
        </p:nvSpPr>
        <p:spPr>
          <a:xfrm>
            <a:off x="9105899" y="0"/>
            <a:ext cx="3087687" cy="6858000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FC0D861-0F86-244F-B1FC-F0B485AE5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4304" y="1527275"/>
            <a:ext cx="9303919" cy="5695683"/>
          </a:xfrm>
          <a:prstGeom prst="rect">
            <a:avLst/>
          </a:prstGeom>
        </p:spPr>
      </p:pic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3D4F850B-D58B-594D-978A-673E1E6951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08667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21E5E6BA-7B19-CB4E-8C09-F08633FF13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37731" y="2961922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C12A483F-AB9D-1340-89D6-84D92512A4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93970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6F058501-090B-514B-8A63-B990BA8B7F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23034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874A4594-091B-2541-B3CF-274B03EEEC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89776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FA8D8B03-CD7C-8D48-A54E-D81F5F67A8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18840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62364" y="4720830"/>
            <a:ext cx="2542732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D5DE6353-617A-F045-8DD4-989F8768F2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242828" y="4537112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842D3A75-6A9D-1042-9C2D-6361B665EE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371892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374B5EEB-EBD7-A549-992E-1DFD77B8E8C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49144" y="4537112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E2AEEBD7-BCFB-8B48-96FA-F7ADFE1CC3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78208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0A5C0A8B-9191-DF4B-9E93-A86912D8DB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2364" y="662318"/>
            <a:ext cx="2531187" cy="378355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8C871D-3515-494A-B816-02DBB2F88ED0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  <p:sp>
        <p:nvSpPr>
          <p:cNvPr id="19" name="Title 9">
            <a:extLst>
              <a:ext uri="{FF2B5EF4-FFF2-40B4-BE49-F238E27FC236}">
                <a16:creationId xmlns:a16="http://schemas.microsoft.com/office/drawing/2014/main" id="{3C891429-3435-46A2-9A21-EA265BF82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4A4A4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7F43F4BC-37EB-4E91-98B2-834E7E7623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4A4A4A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98539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Phases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FE4F615-BD55-9045-AFAD-98070A997A4B}"/>
              </a:ext>
            </a:extLst>
          </p:cNvPr>
          <p:cNvSpPr/>
          <p:nvPr userDrawn="1"/>
        </p:nvSpPr>
        <p:spPr>
          <a:xfrm>
            <a:off x="9105899" y="0"/>
            <a:ext cx="3087687" cy="6858000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FC0D861-0F86-244F-B1FC-F0B485AE5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352" y="1527275"/>
            <a:ext cx="9296014" cy="5695684"/>
          </a:xfrm>
          <a:prstGeom prst="rect">
            <a:avLst/>
          </a:prstGeom>
        </p:spPr>
      </p:pic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3D4F850B-D58B-594D-978A-673E1E6951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08667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21E5E6BA-7B19-CB4E-8C09-F08633FF13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37731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C12A483F-AB9D-1340-89D6-84D92512A4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93970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6F058501-090B-514B-8A63-B990BA8B7F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23034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874A4594-091B-2541-B3CF-274B03EEEC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89776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FA8D8B03-CD7C-8D48-A54E-D81F5F67A8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18840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62364" y="4720830"/>
            <a:ext cx="2542732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D5DE6353-617A-F045-8DD4-989F8768F2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242828" y="4537112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842D3A75-6A9D-1042-9C2D-6361B665EE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371892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374B5EEB-EBD7-A549-992E-1DFD77B8E8C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49144" y="4537112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E2AEEBD7-BCFB-8B48-96FA-F7ADFE1CC3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78208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51E5FA73-4AE8-EA45-9C15-894C1F59D7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2364" y="662318"/>
            <a:ext cx="2531187" cy="378355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BEE54B-D3A2-EB40-8CE7-12910A4679F3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  <p:sp>
        <p:nvSpPr>
          <p:cNvPr id="19" name="Title 9">
            <a:extLst>
              <a:ext uri="{FF2B5EF4-FFF2-40B4-BE49-F238E27FC236}">
                <a16:creationId xmlns:a16="http://schemas.microsoft.com/office/drawing/2014/main" id="{997632BC-BD38-4FFA-8A49-6CDD221B5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4A4A4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B170C4F8-BB47-4B45-B9B1-CE3ECEE1D9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4A4A4A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31736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Phases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B533029-8ABD-B44A-A64E-B9DD99015610}"/>
              </a:ext>
            </a:extLst>
          </p:cNvPr>
          <p:cNvSpPr/>
          <p:nvPr userDrawn="1"/>
        </p:nvSpPr>
        <p:spPr>
          <a:xfrm>
            <a:off x="9105899" y="0"/>
            <a:ext cx="3087687" cy="6858000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FC0D861-0F86-244F-B1FC-F0B485AE5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352" y="1527275"/>
            <a:ext cx="9296014" cy="5695684"/>
          </a:xfrm>
          <a:prstGeom prst="rect">
            <a:avLst/>
          </a:prstGeom>
        </p:spPr>
      </p:pic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3D4F850B-D58B-594D-978A-673E1E6951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08667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21E5E6BA-7B19-CB4E-8C09-F08633FF13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37731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C12A483F-AB9D-1340-89D6-84D92512A4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93970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6F058501-090B-514B-8A63-B990BA8B7F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23034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874A4594-091B-2541-B3CF-274B03EEEC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89776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FA8D8B03-CD7C-8D48-A54E-D81F5F67A8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18840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62364" y="4720830"/>
            <a:ext cx="2542732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D5DE6353-617A-F045-8DD4-989F8768F2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242828" y="4537112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842D3A75-6A9D-1042-9C2D-6361B665EE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371892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374B5EEB-EBD7-A549-992E-1DFD77B8E8C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49144" y="4537112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E2AEEBD7-BCFB-8B48-96FA-F7ADFE1CC3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78208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D0B2E5C-C80D-3043-93DB-55F002ABB9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2364" y="662318"/>
            <a:ext cx="2531187" cy="378355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FA83B6-F384-A04C-A1D2-4073FDC6FF71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  <p:sp>
        <p:nvSpPr>
          <p:cNvPr id="19" name="Title 9">
            <a:extLst>
              <a:ext uri="{FF2B5EF4-FFF2-40B4-BE49-F238E27FC236}">
                <a16:creationId xmlns:a16="http://schemas.microsoft.com/office/drawing/2014/main" id="{6DFD0F89-7A9E-4354-8071-82B4B6AB9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4A4A4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CD29BA36-3574-4625-8138-6820D7E948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4A4A4A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52609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Phases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FF76D18-C940-E84E-830D-6CF9AF3924F1}"/>
              </a:ext>
            </a:extLst>
          </p:cNvPr>
          <p:cNvSpPr/>
          <p:nvPr userDrawn="1"/>
        </p:nvSpPr>
        <p:spPr>
          <a:xfrm>
            <a:off x="9105899" y="0"/>
            <a:ext cx="3087687" cy="6858000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FC0D861-0F86-244F-B1FC-F0B485AE5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4304" y="1527275"/>
            <a:ext cx="9303919" cy="5695683"/>
          </a:xfrm>
          <a:prstGeom prst="rect">
            <a:avLst/>
          </a:prstGeom>
        </p:spPr>
      </p:pic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3D4F850B-D58B-594D-978A-673E1E6951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08667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21E5E6BA-7B19-CB4E-8C09-F08633FF13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37731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C12A483F-AB9D-1340-89D6-84D92512A4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93970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6F058501-090B-514B-8A63-B990BA8B7F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23034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874A4594-091B-2541-B3CF-274B03EEEC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89776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FA8D8B03-CD7C-8D48-A54E-D81F5F67A8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18840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62364" y="4720830"/>
            <a:ext cx="2542732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D5DE6353-617A-F045-8DD4-989F8768F2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242828" y="4537112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842D3A75-6A9D-1042-9C2D-6361B665EE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371892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374B5EEB-EBD7-A549-992E-1DFD77B8E8C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49144" y="4537112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E2AEEBD7-BCFB-8B48-96FA-F7ADFE1CC3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78208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7866EFA-B98A-6249-958E-DB853F856A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2364" y="662318"/>
            <a:ext cx="2531187" cy="378355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0F9423-1112-3344-A4CB-4B415DDF96A0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  <p:sp>
        <p:nvSpPr>
          <p:cNvPr id="19" name="Title 9">
            <a:extLst>
              <a:ext uri="{FF2B5EF4-FFF2-40B4-BE49-F238E27FC236}">
                <a16:creationId xmlns:a16="http://schemas.microsoft.com/office/drawing/2014/main" id="{7E1C97AB-EEDF-4305-8621-CC06849E2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4A4A4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A9921107-ABDC-435C-B787-CC3DAE1D36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4A4A4A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55022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Phases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FF76D18-C940-E84E-830D-6CF9AF3924F1}"/>
              </a:ext>
            </a:extLst>
          </p:cNvPr>
          <p:cNvSpPr/>
          <p:nvPr userDrawn="1"/>
        </p:nvSpPr>
        <p:spPr>
          <a:xfrm>
            <a:off x="9105899" y="0"/>
            <a:ext cx="3087687" cy="6858000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FC0D861-0F86-244F-B1FC-F0B485AE5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969" y="1527275"/>
            <a:ext cx="9299074" cy="5695683"/>
          </a:xfrm>
          <a:prstGeom prst="rect">
            <a:avLst/>
          </a:prstGeom>
        </p:spPr>
      </p:pic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3D4F850B-D58B-594D-978A-673E1E6951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14518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21E5E6BA-7B19-CB4E-8C09-F08633FF13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43582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C12A483F-AB9D-1340-89D6-84D92512A4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99821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6F058501-090B-514B-8A63-B990BA8B7F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8885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62364" y="4720830"/>
            <a:ext cx="2542732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D5DE6353-617A-F045-8DD4-989F8768F2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948679" y="4537112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842D3A75-6A9D-1042-9C2D-6361B665EE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77743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374B5EEB-EBD7-A549-992E-1DFD77B8E8C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54995" y="4537112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E2AEEBD7-BCFB-8B48-96FA-F7ADFE1CC3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84059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11F567C2-76D8-5C40-89C6-D69B0FB05A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2364" y="662318"/>
            <a:ext cx="2531187" cy="378355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5207F7-C52E-B341-AB58-8C4B67B9AE8E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  <p:sp>
        <p:nvSpPr>
          <p:cNvPr id="17" name="Title 9">
            <a:extLst>
              <a:ext uri="{FF2B5EF4-FFF2-40B4-BE49-F238E27FC236}">
                <a16:creationId xmlns:a16="http://schemas.microsoft.com/office/drawing/2014/main" id="{BBF1825F-D3DD-4B7A-8BE4-C5DBA654C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4A4A4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8FAAAF5-6BC6-4BA5-A366-89F49D4EB8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4A4A4A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24505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Phase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FF76D18-C940-E84E-830D-6CF9AF3924F1}"/>
              </a:ext>
            </a:extLst>
          </p:cNvPr>
          <p:cNvSpPr/>
          <p:nvPr userDrawn="1"/>
        </p:nvSpPr>
        <p:spPr>
          <a:xfrm>
            <a:off x="9105899" y="0"/>
            <a:ext cx="3087687" cy="6858000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FC0D861-0F86-244F-B1FC-F0B485AE5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969" y="1527275"/>
            <a:ext cx="9299074" cy="569568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4A4A4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FF3E0B4-46E9-884B-8F5F-3F97FE21C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4A4A4A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3D4F850B-D58B-594D-978A-673E1E6951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14518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21E5E6BA-7B19-CB4E-8C09-F08633FF13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43582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C12A483F-AB9D-1340-89D6-84D92512A4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99821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6F058501-090B-514B-8A63-B990BA8B7F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8885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62364" y="4720830"/>
            <a:ext cx="2542732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D5DE6353-617A-F045-8DD4-989F8768F2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948679" y="4537112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842D3A75-6A9D-1042-9C2D-6361B665EE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77743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374B5EEB-EBD7-A549-992E-1DFD77B8E8C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54995" y="4537112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E2AEEBD7-BCFB-8B48-96FA-F7ADFE1CC3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84059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F88C0029-8423-2840-9D9A-D481031AE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2364" y="662318"/>
            <a:ext cx="2531187" cy="378355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EA329F-0476-2243-890D-1CF74AB77602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0829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Phases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FF76D18-C940-E84E-830D-6CF9AF3924F1}"/>
              </a:ext>
            </a:extLst>
          </p:cNvPr>
          <p:cNvSpPr/>
          <p:nvPr userDrawn="1"/>
        </p:nvSpPr>
        <p:spPr>
          <a:xfrm>
            <a:off x="9105899" y="0"/>
            <a:ext cx="3087687" cy="6858000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FC0D861-0F86-244F-B1FC-F0B485AE5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970" y="1527275"/>
            <a:ext cx="9299072" cy="569568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4A4A4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FF3E0B4-46E9-884B-8F5F-3F97FE21C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4A4A4A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3D4F850B-D58B-594D-978A-673E1E6951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14518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21E5E6BA-7B19-CB4E-8C09-F08633FF13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43582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C12A483F-AB9D-1340-89D6-84D92512A4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99821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6F058501-090B-514B-8A63-B990BA8B7F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8885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62364" y="4720830"/>
            <a:ext cx="2542732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D5DE6353-617A-F045-8DD4-989F8768F2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948679" y="4537112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842D3A75-6A9D-1042-9C2D-6361B665EE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77743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374B5EEB-EBD7-A549-992E-1DFD77B8E8C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54995" y="4537112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E2AEEBD7-BCFB-8B48-96FA-F7ADFE1CC3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84059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26EB3AA1-C1E1-C840-A0B5-67D720C464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2364" y="662318"/>
            <a:ext cx="2531187" cy="378355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53A9C9-4CC4-3945-9AF3-39B2C8D9A5C4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2467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Phases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FF76D18-C940-E84E-830D-6CF9AF3924F1}"/>
              </a:ext>
            </a:extLst>
          </p:cNvPr>
          <p:cNvSpPr/>
          <p:nvPr userDrawn="1"/>
        </p:nvSpPr>
        <p:spPr>
          <a:xfrm>
            <a:off x="9105899" y="0"/>
            <a:ext cx="3087687" cy="6858000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FC0D861-0F86-244F-B1FC-F0B485AE5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970" y="1527275"/>
            <a:ext cx="9299072" cy="5695681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4A4A4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FF3E0B4-46E9-884B-8F5F-3F97FE21C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4A4A4A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8C23CA75-41C7-1B4F-A0B0-3377675711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2364" y="662318"/>
            <a:ext cx="2531187" cy="378355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3D4F850B-D58B-594D-978A-673E1E6951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14518" y="2582793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21E5E6BA-7B19-CB4E-8C09-F08633FF13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43582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C12A483F-AB9D-1340-89D6-84D92512A4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99821" y="2582793"/>
            <a:ext cx="206729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6F058501-090B-514B-8A63-B990BA8B7F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8885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62364" y="4720830"/>
            <a:ext cx="2542732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D5DE6353-617A-F045-8DD4-989F8768F2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948679" y="4515846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842D3A75-6A9D-1042-9C2D-6361B665EE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77743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374B5EEB-EBD7-A549-992E-1DFD77B8E8C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54995" y="4515846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E2AEEBD7-BCFB-8B48-96FA-F7ADFE1CC3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84059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319451-64B4-1E41-83F2-9E6FFA4414F2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5080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s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FF76D18-C940-E84E-830D-6CF9AF3924F1}"/>
              </a:ext>
            </a:extLst>
          </p:cNvPr>
          <p:cNvSpPr/>
          <p:nvPr userDrawn="1"/>
        </p:nvSpPr>
        <p:spPr>
          <a:xfrm>
            <a:off x="1" y="5054266"/>
            <a:ext cx="12193586" cy="1937084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4A4A4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FF3E0B4-46E9-884B-8F5F-3F97FE21C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4A4A4A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8C23CA75-41C7-1B4F-A0B0-3377675711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5198224"/>
            <a:ext cx="5689600" cy="1334923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3883" y="5190061"/>
            <a:ext cx="2542732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87CC9A51-A52D-E842-9650-65635AA1CC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14518" y="2667857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EE7AE534-5D92-7542-94CD-46B93F8B03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43582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56F70E-8924-D244-81F8-898F318C8A2A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777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Dark-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159DB-E140-2142-A538-00EA82E4EA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1391732"/>
            <a:ext cx="6579266" cy="7241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1pPr>
            <a:lvl2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2pPr>
            <a:lvl3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3pPr>
            <a:lvl4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4pPr>
            <a:lvl5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9F40FDD0-3CC9-E242-BC04-78D2DEF48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4" y="2166970"/>
            <a:ext cx="6589897" cy="2139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Montserrat Medium" pitchFamily="2" charset="77"/>
              </a:defRPr>
            </a:lvl1pPr>
            <a:lvl2pPr>
              <a:defRPr sz="3000" b="0" i="0">
                <a:solidFill>
                  <a:schemeClr val="bg1"/>
                </a:solidFill>
                <a:latin typeface="Exo Light" pitchFamily="2" charset="77"/>
              </a:defRPr>
            </a:lvl2pPr>
            <a:lvl3pPr>
              <a:defRPr sz="3000" b="0" i="0">
                <a:solidFill>
                  <a:schemeClr val="bg1"/>
                </a:solidFill>
                <a:latin typeface="Exo Light" pitchFamily="2" charset="77"/>
              </a:defRPr>
            </a:lvl3pPr>
            <a:lvl4pPr>
              <a:defRPr sz="3000" b="0" i="0">
                <a:solidFill>
                  <a:schemeClr val="bg1"/>
                </a:solidFill>
                <a:latin typeface="Exo Light" pitchFamily="2" charset="77"/>
              </a:defRPr>
            </a:lvl4pPr>
            <a:lvl5pPr>
              <a:defRPr sz="3000" b="0" i="0">
                <a:solidFill>
                  <a:schemeClr val="bg1"/>
                </a:solidFill>
                <a:latin typeface="Exo Light" pitchFamily="2" charset="77"/>
              </a:defRPr>
            </a:lvl5pPr>
          </a:lstStyle>
          <a:p>
            <a:pPr lvl="0"/>
            <a:r>
              <a:rPr lang="en-US" dirty="0"/>
              <a:t>Subtitle text here</a:t>
            </a:r>
          </a:p>
        </p:txBody>
      </p:sp>
    </p:spTree>
    <p:extLst>
      <p:ext uri="{BB962C8B-B14F-4D97-AF65-F5344CB8AC3E}">
        <p14:creationId xmlns:p14="http://schemas.microsoft.com/office/powerpoint/2010/main" val="26263076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FF76D18-C940-E84E-830D-6CF9AF3924F1}"/>
              </a:ext>
            </a:extLst>
          </p:cNvPr>
          <p:cNvSpPr/>
          <p:nvPr userDrawn="1"/>
        </p:nvSpPr>
        <p:spPr>
          <a:xfrm>
            <a:off x="9105899" y="0"/>
            <a:ext cx="3087687" cy="6858000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4A4A4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FF3E0B4-46E9-884B-8F5F-3F97FE21C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 b="0" i="0">
                <a:solidFill>
                  <a:srgbClr val="4A4A4A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8C23CA75-41C7-1B4F-A0B0-3377675711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2364" y="662318"/>
            <a:ext cx="2531187" cy="378355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3D4F850B-D58B-594D-978A-673E1E6951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4474" y="2082070"/>
            <a:ext cx="4529132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62364" y="4720830"/>
            <a:ext cx="2542732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1600" b="0" i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C4C6D666-F1FC-4C45-8814-EC78F26C85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62364" y="4949429"/>
            <a:ext cx="2544797" cy="1324301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7BB7D92-C928-3E42-B0C1-1E8CA4149E2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58603" y="4835636"/>
            <a:ext cx="7070567" cy="93937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 b="1" i="0" spc="0">
                <a:solidFill>
                  <a:srgbClr val="4A4A4A"/>
                </a:solidFill>
                <a:latin typeface="Montserrat SemiBold" panose="020B0604020202020204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DEDCE3A-356D-4642-851B-3AB57D790AD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80033" y="2580323"/>
            <a:ext cx="5237948" cy="126301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1600" b="0" i="0">
                <a:solidFill>
                  <a:srgbClr val="000000"/>
                </a:solidFill>
                <a:latin typeface="Exo" panose="02000503000000000000" pitchFamily="2" charset="77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7E2940-62C3-4846-A4B6-19D915C5EDE1}"/>
              </a:ext>
            </a:extLst>
          </p:cNvPr>
          <p:cNvSpPr txBox="1"/>
          <p:nvPr userDrawn="1"/>
        </p:nvSpPr>
        <p:spPr>
          <a:xfrm>
            <a:off x="8804021" y="6449568"/>
            <a:ext cx="3438335" cy="12311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0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6390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Study-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933AFED-7F68-D14D-8FF8-7CF369A24AA9}"/>
              </a:ext>
            </a:extLst>
          </p:cNvPr>
          <p:cNvSpPr/>
          <p:nvPr userDrawn="1"/>
        </p:nvSpPr>
        <p:spPr>
          <a:xfrm>
            <a:off x="467837" y="2211573"/>
            <a:ext cx="3678865" cy="3891517"/>
          </a:xfrm>
          <a:prstGeom prst="rect">
            <a:avLst/>
          </a:prstGeom>
          <a:gradFill>
            <a:gsLst>
              <a:gs pos="0">
                <a:srgbClr val="F17A26">
                  <a:alpha val="19000"/>
                </a:srgbClr>
              </a:gs>
              <a:gs pos="55000">
                <a:srgbClr val="F17A26">
                  <a:alpha val="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38A9B09-49D1-CE44-A049-6DA802C9A72D}"/>
              </a:ext>
            </a:extLst>
          </p:cNvPr>
          <p:cNvSpPr/>
          <p:nvPr userDrawn="1"/>
        </p:nvSpPr>
        <p:spPr>
          <a:xfrm>
            <a:off x="4354834" y="2200941"/>
            <a:ext cx="3678865" cy="3891517"/>
          </a:xfrm>
          <a:prstGeom prst="rect">
            <a:avLst/>
          </a:prstGeom>
          <a:gradFill>
            <a:gsLst>
              <a:gs pos="0">
                <a:srgbClr val="299D48">
                  <a:alpha val="17000"/>
                </a:srgbClr>
              </a:gs>
              <a:gs pos="55000">
                <a:srgbClr val="299D48">
                  <a:alpha val="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D9F603-5D1D-774A-BC2E-2BB19F77B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47913"/>
            <a:ext cx="4983207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id="{83E3CE5B-BC3A-9749-A3C9-0981EBB0D2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95991" y="1227458"/>
            <a:ext cx="1411479" cy="38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94D26957-23BC-244C-9C15-BD8319838C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95993" y="1081050"/>
            <a:ext cx="1364984" cy="1380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INDUSTRY</a:t>
            </a:r>
          </a:p>
        </p:txBody>
      </p:sp>
      <p:sp>
        <p:nvSpPr>
          <p:cNvPr id="51" name="Text Placeholder 12">
            <a:extLst>
              <a:ext uri="{FF2B5EF4-FFF2-40B4-BE49-F238E27FC236}">
                <a16:creationId xmlns:a16="http://schemas.microsoft.com/office/drawing/2014/main" id="{1AEFA7E8-5374-634A-90A1-FBA9693462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43419" y="1227458"/>
            <a:ext cx="2450131" cy="38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D8566A2D-58FD-544A-9993-5A75E8DE79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46820" y="1081050"/>
            <a:ext cx="2433555" cy="148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81" name="Text Placeholder 14">
            <a:extLst>
              <a:ext uri="{FF2B5EF4-FFF2-40B4-BE49-F238E27FC236}">
                <a16:creationId xmlns:a16="http://schemas.microsoft.com/office/drawing/2014/main" id="{632DA5D6-4B5D-374C-8DA0-06C05A352A7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1794" y="1351869"/>
            <a:ext cx="3764382" cy="4661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 i="0">
                <a:solidFill>
                  <a:srgbClr val="000000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Results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D99FFE4F-9691-A64B-AC9F-F3ECB412E6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2007" y="2478199"/>
            <a:ext cx="2777181" cy="93937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1" i="0" spc="0">
                <a:solidFill>
                  <a:srgbClr val="F17A26"/>
                </a:solidFill>
                <a:latin typeface="Montserrat SemiBold" panose="020B0604020202020204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2597800-6F28-C54E-B9B2-4BE07EA0028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82344" y="2478199"/>
            <a:ext cx="2777181" cy="93937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1" i="0" spc="0">
                <a:solidFill>
                  <a:srgbClr val="299D48"/>
                </a:solidFill>
                <a:latin typeface="Montserrat SemiBold" panose="020B0604020202020204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BB4306-6F73-514A-8275-451C49DE6376}"/>
              </a:ext>
            </a:extLst>
          </p:cNvPr>
          <p:cNvSpPr/>
          <p:nvPr userDrawn="1"/>
        </p:nvSpPr>
        <p:spPr>
          <a:xfrm>
            <a:off x="4274820" y="2124635"/>
            <a:ext cx="7612380" cy="4087906"/>
          </a:xfrm>
          <a:prstGeom prst="rect">
            <a:avLst/>
          </a:prstGeom>
          <a:noFill/>
          <a:ln w="3175">
            <a:solidFill>
              <a:srgbClr val="C9C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 b="0" i="0">
              <a:latin typeface="Roboto Condensed Light" panose="020000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CD7AF2-1439-1042-84B1-9FA17C1579F2}"/>
              </a:ext>
            </a:extLst>
          </p:cNvPr>
          <p:cNvSpPr/>
          <p:nvPr userDrawn="1"/>
        </p:nvSpPr>
        <p:spPr>
          <a:xfrm>
            <a:off x="381794" y="2124635"/>
            <a:ext cx="3887787" cy="4087906"/>
          </a:xfrm>
          <a:prstGeom prst="rect">
            <a:avLst/>
          </a:prstGeom>
          <a:noFill/>
          <a:ln w="3175">
            <a:solidFill>
              <a:srgbClr val="C9C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 b="0" i="0">
              <a:latin typeface="Roboto Condensed Light" panose="020000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CB767A-45FC-9F48-B418-D7EC7355E710}"/>
              </a:ext>
            </a:extLst>
          </p:cNvPr>
          <p:cNvSpPr/>
          <p:nvPr userDrawn="1"/>
        </p:nvSpPr>
        <p:spPr>
          <a:xfrm>
            <a:off x="8002111" y="2124635"/>
            <a:ext cx="3888000" cy="40879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sx="105000" sy="105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 b="0" i="0">
              <a:latin typeface="Roboto Condensed Light" panose="02000000000000000000" pitchFamily="2" charset="0"/>
            </a:endParaRP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85DDFA7D-F891-5541-AA0E-D25B89A7FB9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497094" y="2478199"/>
            <a:ext cx="2777181" cy="93937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1" i="0" spc="0">
                <a:solidFill>
                  <a:srgbClr val="2576B7"/>
                </a:solidFill>
                <a:latin typeface="Montserrat SemiBold" panose="020B0604020202020204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4F50E7-9C84-0041-B92B-5909E8001F65}"/>
              </a:ext>
            </a:extLst>
          </p:cNvPr>
          <p:cNvSpPr/>
          <p:nvPr userDrawn="1"/>
        </p:nvSpPr>
        <p:spPr>
          <a:xfrm>
            <a:off x="8001845" y="2119122"/>
            <a:ext cx="3888000" cy="54000"/>
          </a:xfrm>
          <a:prstGeom prst="rect">
            <a:avLst/>
          </a:prstGeom>
          <a:solidFill>
            <a:srgbClr val="2576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>
              <a:latin typeface="Roboto Condensed Light" panose="02000000000000000000" pitchFamily="2" charset="0"/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66884E8-D3EE-4E4C-B7CB-7A9079FAB01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81838" y="2816659"/>
            <a:ext cx="2924618" cy="3084411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39AD2FE5-1A1C-8F4A-8981-1B6428087B4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788992" y="2816659"/>
            <a:ext cx="2924618" cy="3084411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9B48A8C3-06D8-B942-939C-E150561466E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501526" y="2816659"/>
            <a:ext cx="2924618" cy="3084411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7978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Study-Challe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CCCD150-1E43-B047-BBCD-E7CD4E6655BC}"/>
              </a:ext>
            </a:extLst>
          </p:cNvPr>
          <p:cNvSpPr/>
          <p:nvPr userDrawn="1"/>
        </p:nvSpPr>
        <p:spPr>
          <a:xfrm>
            <a:off x="471384" y="2215122"/>
            <a:ext cx="3678865" cy="3891517"/>
          </a:xfrm>
          <a:prstGeom prst="rect">
            <a:avLst/>
          </a:prstGeom>
          <a:gradFill>
            <a:gsLst>
              <a:gs pos="0">
                <a:srgbClr val="F17A26">
                  <a:alpha val="19000"/>
                </a:srgbClr>
              </a:gs>
              <a:gs pos="55000">
                <a:srgbClr val="F17A26">
                  <a:alpha val="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CB767A-45FC-9F48-B418-D7EC7355E710}"/>
              </a:ext>
            </a:extLst>
          </p:cNvPr>
          <p:cNvSpPr/>
          <p:nvPr userDrawn="1"/>
        </p:nvSpPr>
        <p:spPr>
          <a:xfrm>
            <a:off x="378300" y="2124635"/>
            <a:ext cx="11516400" cy="408790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 b="0" i="0">
              <a:latin typeface="Roboto Condensed Light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D9F603-5D1D-774A-BC2E-2BB19F77B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47913"/>
            <a:ext cx="4983207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4A4A4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id="{83E3CE5B-BC3A-9749-A3C9-0981EBB0D2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95991" y="1227458"/>
            <a:ext cx="1411479" cy="38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94D26957-23BC-244C-9C15-BD8319838C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95993" y="1081050"/>
            <a:ext cx="1364984" cy="1380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INDUSTRY</a:t>
            </a:r>
          </a:p>
        </p:txBody>
      </p:sp>
      <p:sp>
        <p:nvSpPr>
          <p:cNvPr id="51" name="Text Placeholder 12">
            <a:extLst>
              <a:ext uri="{FF2B5EF4-FFF2-40B4-BE49-F238E27FC236}">
                <a16:creationId xmlns:a16="http://schemas.microsoft.com/office/drawing/2014/main" id="{1AEFA7E8-5374-634A-90A1-FBA9693462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43419" y="1227458"/>
            <a:ext cx="2450131" cy="38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D8566A2D-58FD-544A-9993-5A75E8DE79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46820" y="1081050"/>
            <a:ext cx="2433555" cy="148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81" name="Text Placeholder 14">
            <a:extLst>
              <a:ext uri="{FF2B5EF4-FFF2-40B4-BE49-F238E27FC236}">
                <a16:creationId xmlns:a16="http://schemas.microsoft.com/office/drawing/2014/main" id="{632DA5D6-4B5D-374C-8DA0-06C05A352A7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1794" y="1351869"/>
            <a:ext cx="3764382" cy="4661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 i="0">
                <a:solidFill>
                  <a:srgbClr val="000000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Results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4575029-F9F4-2248-A2E0-0D606CABA3C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7102" y="2823210"/>
            <a:ext cx="2906863" cy="30975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000000"/>
                </a:solidFill>
                <a:latin typeface="Exo" panose="02000503000000000000" pitchFamily="2" charset="77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85DDFA7D-F891-5541-AA0E-D25B89A7FB9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3284" y="2478199"/>
            <a:ext cx="2777181" cy="93937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1" i="0" spc="0">
                <a:solidFill>
                  <a:srgbClr val="F17A26"/>
                </a:solidFill>
                <a:latin typeface="Montserrat SemiBold" panose="020B0604020202020204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CC5F6BB-EA9F-D840-8B69-03B879A19A3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73353" y="2859190"/>
            <a:ext cx="6291521" cy="2701638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8869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Study-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6B6B27B-BCD4-EC48-AEB7-B3D393D6BBC5}"/>
              </a:ext>
            </a:extLst>
          </p:cNvPr>
          <p:cNvSpPr/>
          <p:nvPr userDrawn="1"/>
        </p:nvSpPr>
        <p:spPr>
          <a:xfrm>
            <a:off x="471384" y="2215122"/>
            <a:ext cx="3678865" cy="3891517"/>
          </a:xfrm>
          <a:prstGeom prst="rect">
            <a:avLst/>
          </a:prstGeom>
          <a:gradFill>
            <a:gsLst>
              <a:gs pos="0">
                <a:srgbClr val="299D48">
                  <a:alpha val="18000"/>
                </a:srgbClr>
              </a:gs>
              <a:gs pos="55000">
                <a:srgbClr val="299D48">
                  <a:alpha val="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371860-ED38-0C40-8EE6-0ED187190BD6}"/>
              </a:ext>
            </a:extLst>
          </p:cNvPr>
          <p:cNvSpPr/>
          <p:nvPr userDrawn="1"/>
        </p:nvSpPr>
        <p:spPr>
          <a:xfrm>
            <a:off x="378300" y="2124635"/>
            <a:ext cx="11516400" cy="408790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 b="0" i="0">
              <a:latin typeface="Roboto Condensed Light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D9F603-5D1D-774A-BC2E-2BB19F77B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45358"/>
            <a:ext cx="4983207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id="{83E3CE5B-BC3A-9749-A3C9-0981EBB0D2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95991" y="1212711"/>
            <a:ext cx="1411479" cy="38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94D26957-23BC-244C-9C15-BD8319838C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95992" y="1066302"/>
            <a:ext cx="1395981" cy="2000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INDUSTRY</a:t>
            </a:r>
          </a:p>
        </p:txBody>
      </p:sp>
      <p:sp>
        <p:nvSpPr>
          <p:cNvPr id="51" name="Text Placeholder 12">
            <a:extLst>
              <a:ext uri="{FF2B5EF4-FFF2-40B4-BE49-F238E27FC236}">
                <a16:creationId xmlns:a16="http://schemas.microsoft.com/office/drawing/2014/main" id="{1AEFA7E8-5374-634A-90A1-FBA9693462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43419" y="1212711"/>
            <a:ext cx="2450131" cy="38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D8566A2D-58FD-544A-9993-5A75E8DE79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46820" y="1066303"/>
            <a:ext cx="2433555" cy="148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81" name="Text Placeholder 14">
            <a:extLst>
              <a:ext uri="{FF2B5EF4-FFF2-40B4-BE49-F238E27FC236}">
                <a16:creationId xmlns:a16="http://schemas.microsoft.com/office/drawing/2014/main" id="{632DA5D6-4B5D-374C-8DA0-06C05A352A7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1794" y="1337122"/>
            <a:ext cx="3764382" cy="4661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 i="0">
                <a:solidFill>
                  <a:srgbClr val="000000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Results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4575029-F9F4-2248-A2E0-0D606CABA3C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7102" y="2823210"/>
            <a:ext cx="2906863" cy="30975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000000"/>
                </a:solidFill>
                <a:latin typeface="Exo" panose="02000503000000000000" pitchFamily="2" charset="77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85DDFA7D-F891-5541-AA0E-D25B89A7FB9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3284" y="2478199"/>
            <a:ext cx="2777181" cy="93937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1" i="0" spc="0">
                <a:solidFill>
                  <a:srgbClr val="299D48"/>
                </a:solidFill>
                <a:latin typeface="Montserrat SemiBold" panose="020B0604020202020204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BC06712-582F-5A4A-B1A9-40F085BF682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73353" y="2859190"/>
            <a:ext cx="6291521" cy="2701638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2508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Study-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F603-5D1D-774A-BC2E-2BB19F77B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45357"/>
            <a:ext cx="4983207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4A4A4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id="{83E3CE5B-BC3A-9749-A3C9-0981EBB0D2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95992" y="1212711"/>
            <a:ext cx="1411479" cy="3791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94D26957-23BC-244C-9C15-BD8319838C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95992" y="1066302"/>
            <a:ext cx="1974105" cy="148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INDUSTRY</a:t>
            </a:r>
          </a:p>
        </p:txBody>
      </p:sp>
      <p:sp>
        <p:nvSpPr>
          <p:cNvPr id="51" name="Text Placeholder 12">
            <a:extLst>
              <a:ext uri="{FF2B5EF4-FFF2-40B4-BE49-F238E27FC236}">
                <a16:creationId xmlns:a16="http://schemas.microsoft.com/office/drawing/2014/main" id="{1AEFA7E8-5374-634A-90A1-FBA9693462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43419" y="1212710"/>
            <a:ext cx="2450131" cy="38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D8566A2D-58FD-544A-9993-5A75E8DE79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46820" y="1066302"/>
            <a:ext cx="2433555" cy="148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81" name="Text Placeholder 14">
            <a:extLst>
              <a:ext uri="{FF2B5EF4-FFF2-40B4-BE49-F238E27FC236}">
                <a16:creationId xmlns:a16="http://schemas.microsoft.com/office/drawing/2014/main" id="{632DA5D6-4B5D-374C-8DA0-06C05A352A7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1794" y="1337121"/>
            <a:ext cx="3764382" cy="4661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 i="0">
                <a:solidFill>
                  <a:srgbClr val="000000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Results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CB767A-45FC-9F48-B418-D7EC7355E710}"/>
              </a:ext>
            </a:extLst>
          </p:cNvPr>
          <p:cNvSpPr/>
          <p:nvPr userDrawn="1"/>
        </p:nvSpPr>
        <p:spPr>
          <a:xfrm>
            <a:off x="378300" y="2124635"/>
            <a:ext cx="11516400" cy="40879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sx="105000" sy="105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 b="0" i="0">
              <a:latin typeface="Roboto Condensed Light" panose="02000000000000000000" pitchFamily="2" charset="0"/>
            </a:endParaRP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4575029-F9F4-2248-A2E0-0D606CABA3C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7102" y="2823210"/>
            <a:ext cx="2906863" cy="30975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000000"/>
                </a:solidFill>
                <a:latin typeface="Exo" panose="02000503000000000000" pitchFamily="2" charset="77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85DDFA7D-F891-5541-AA0E-D25B89A7FB9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3284" y="2478199"/>
            <a:ext cx="2777181" cy="93937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1" i="0" spc="0">
                <a:solidFill>
                  <a:srgbClr val="2576B7"/>
                </a:solidFill>
                <a:latin typeface="Montserrat SemiBold" panose="020B0604020202020204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9A272B-80C2-6041-B7D7-2757D1FF9673}"/>
              </a:ext>
            </a:extLst>
          </p:cNvPr>
          <p:cNvSpPr/>
          <p:nvPr userDrawn="1"/>
        </p:nvSpPr>
        <p:spPr>
          <a:xfrm>
            <a:off x="378301" y="2119122"/>
            <a:ext cx="11516400" cy="54000"/>
          </a:xfrm>
          <a:prstGeom prst="rect">
            <a:avLst/>
          </a:prstGeom>
          <a:solidFill>
            <a:srgbClr val="2576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>
              <a:latin typeface="Roboto Condensed Light" panose="02000000000000000000" pitchFamily="2" charset="0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F68E92D-CD33-6243-896E-3C6A0C308B2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73353" y="2859190"/>
            <a:ext cx="6291521" cy="2701638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407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>
          <p15:clr>
            <a:srgbClr val="FBAE40"/>
          </p15:clr>
        </p15:guide>
        <p15:guide id="2" orient="horz" pos="1911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44769"/>
            <a:ext cx="5632357" cy="1130188"/>
          </a:xfrm>
        </p:spPr>
        <p:txBody>
          <a:bodyPr>
            <a:noAutofit/>
          </a:bodyPr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7389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-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44769"/>
            <a:ext cx="4967041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DDF1013D-24FA-B04E-AE09-DB6F117600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658" y="1643564"/>
            <a:ext cx="4116208" cy="6699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 spc="0">
                <a:solidFill>
                  <a:srgbClr val="2576B7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81DA12-3A02-104C-8DA9-67C6D34506B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1476" y="2710334"/>
            <a:ext cx="5689599" cy="2999350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84806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tablish Baseline Metr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0F98D3B-482F-0747-9502-8D7180CE44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120" r="31547" b="28119"/>
          <a:stretch/>
        </p:blipFill>
        <p:spPr>
          <a:xfrm>
            <a:off x="0" y="-1"/>
            <a:ext cx="4116388" cy="68732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372BDB-ADAA-F141-8B07-251E621C94BC}"/>
              </a:ext>
            </a:extLst>
          </p:cNvPr>
          <p:cNvSpPr/>
          <p:nvPr userDrawn="1"/>
        </p:nvSpPr>
        <p:spPr>
          <a:xfrm>
            <a:off x="1" y="0"/>
            <a:ext cx="4116387" cy="6858000"/>
          </a:xfrm>
          <a:prstGeom prst="rect">
            <a:avLst/>
          </a:prstGeom>
          <a:gradFill>
            <a:gsLst>
              <a:gs pos="19000">
                <a:srgbClr val="2576B7">
                  <a:alpha val="29000"/>
                </a:srgbClr>
              </a:gs>
              <a:gs pos="99000">
                <a:schemeClr val="accent1">
                  <a:lumMod val="60000"/>
                  <a:lumOff val="40000"/>
                  <a:alpha val="98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sp>
        <p:nvSpPr>
          <p:cNvPr id="30" name="Table Placeholder 17">
            <a:extLst>
              <a:ext uri="{FF2B5EF4-FFF2-40B4-BE49-F238E27FC236}">
                <a16:creationId xmlns:a16="http://schemas.microsoft.com/office/drawing/2014/main" id="{7A09F54A-526E-F440-AECD-03D132A8D622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4578171" y="515733"/>
            <a:ext cx="7242353" cy="570849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A6860E1-C025-B84A-897E-EE5DA2B84D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4013" y="3073956"/>
            <a:ext cx="3146833" cy="3379898"/>
          </a:xfrm>
          <a:prstGeom prst="rect">
            <a:avLst/>
          </a:prstGeom>
        </p:spPr>
        <p:txBody>
          <a:bodyPr lIns="0">
            <a:noAutofit/>
          </a:bodyPr>
          <a:lstStyle>
            <a:lvl1pPr marL="342900" indent="-342900">
              <a:lnSpc>
                <a:spcPct val="110000"/>
              </a:lnSpc>
              <a:buFont typeface="+mj-lt"/>
              <a:buAutoNum type="arabicPeriod"/>
              <a:defRPr sz="1400" b="0" i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457200" indent="0">
              <a:lnSpc>
                <a:spcPct val="110000"/>
              </a:lnSpc>
              <a:buNone/>
              <a:defRPr sz="1400" b="0" i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Increased Help Desk Efficiency</a:t>
            </a:r>
            <a:br>
              <a:rPr lang="en-US"/>
            </a:br>
            <a:r>
              <a:rPr lang="en-US"/>
              <a:t>Through training of personnel and increased efficiency of processes</a:t>
            </a:r>
          </a:p>
          <a:p>
            <a:pPr lvl="1"/>
            <a:endParaRPr lang="en-US"/>
          </a:p>
          <a:p>
            <a:pPr lvl="0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6E9EDA-45C8-534C-88DF-427C9EF2E9E8}"/>
              </a:ext>
            </a:extLst>
          </p:cNvPr>
          <p:cNvSpPr txBox="1"/>
          <p:nvPr userDrawn="1"/>
        </p:nvSpPr>
        <p:spPr>
          <a:xfrm>
            <a:off x="365460" y="2212911"/>
            <a:ext cx="2995596" cy="758486"/>
          </a:xfrm>
          <a:prstGeom prst="rect">
            <a:avLst/>
          </a:prstGeom>
        </p:spPr>
        <p:txBody>
          <a:bodyPr vert="horz" wrap="square" lIns="0" tIns="6931" rIns="0" bIns="0" rtlCol="0">
            <a:noAutofit/>
          </a:bodyPr>
          <a:lstStyle/>
          <a:p>
            <a:pPr marL="7701" marR="242975" lvl="0" indent="0" algn="l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chemeClr val="bg1"/>
                </a:solidFill>
                <a:latin typeface="Exo" panose="02000503000000000000" pitchFamily="2" charset="77"/>
              </a:rPr>
              <a:t>Baseline metrics will be improved through:</a:t>
            </a:r>
          </a:p>
          <a:p>
            <a:pPr marL="7701" marR="242975" algn="l">
              <a:lnSpc>
                <a:spcPct val="110000"/>
              </a:lnSpc>
              <a:spcBef>
                <a:spcPts val="55"/>
              </a:spcBef>
            </a:pPr>
            <a:endParaRPr lang="en-US" sz="1600" spc="-30">
              <a:solidFill>
                <a:schemeClr val="bg1"/>
              </a:solidFill>
              <a:latin typeface="Exo" panose="02000503000000000000" pitchFamily="2" charset="77"/>
              <a:cs typeface="Arial Narrow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8D8AB7-A57D-1241-931E-54086C3A65D6}"/>
              </a:ext>
            </a:extLst>
          </p:cNvPr>
          <p:cNvSpPr txBox="1"/>
          <p:nvPr userDrawn="1"/>
        </p:nvSpPr>
        <p:spPr>
          <a:xfrm>
            <a:off x="346510" y="524427"/>
            <a:ext cx="3176337" cy="1545881"/>
          </a:xfrm>
          <a:prstGeom prst="rect">
            <a:avLst/>
          </a:prstGeom>
        </p:spPr>
        <p:txBody>
          <a:bodyPr vert="horz" wrap="square" lIns="0" tIns="6931" rIns="0" bIns="0" rtlCol="0">
            <a:noAutofit/>
          </a:bodyPr>
          <a:lstStyle/>
          <a:p>
            <a:pPr marL="7701" marR="242975" algn="just">
              <a:lnSpc>
                <a:spcPct val="90000"/>
              </a:lnSpc>
              <a:spcBef>
                <a:spcPts val="55"/>
              </a:spcBef>
            </a:pPr>
            <a:r>
              <a:rPr lang="en-US" sz="4000" b="1" i="0">
                <a:solidFill>
                  <a:schemeClr val="bg1"/>
                </a:solidFill>
                <a:latin typeface="Montserrat SemiBold" pitchFamily="2" charset="77"/>
              </a:rPr>
              <a:t>Establish Baseline Metrics</a:t>
            </a:r>
            <a:endParaRPr lang="en-US" sz="4000" b="1" i="0" spc="-30">
              <a:solidFill>
                <a:schemeClr val="bg1"/>
              </a:solidFill>
              <a:latin typeface="Montserrat SemiBold" pitchFamily="2" charset="77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0206218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k Metr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233" y="530021"/>
            <a:ext cx="4239409" cy="511093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2576B7"/>
                </a:solidFill>
              </a:defRPr>
            </a:lvl1pPr>
          </a:lstStyle>
          <a:p>
            <a:r>
              <a:rPr lang="en-US"/>
              <a:t>Track Metrics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B465C-B3AC-CE48-A04D-8964E9E436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232" y="1097774"/>
            <a:ext cx="3762283" cy="96615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000000"/>
                </a:solidFill>
                <a:latin typeface="Exo" panose="020B0604020202020204" charset="0"/>
                <a:ea typeface="Roboto Condensed Light" panose="02000000000000000000" pitchFamily="2" charset="0"/>
              </a:defRPr>
            </a:lvl1pPr>
            <a:lvl2pPr>
              <a:defRPr sz="2000"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>
              <a:defRPr sz="2000"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>
              <a:defRPr sz="2000"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>
              <a:defRPr sz="2000"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 dirty="0"/>
              <a:t>Track metrics throughout the project to keep stakeholders informed</a:t>
            </a:r>
          </a:p>
        </p:txBody>
      </p:sp>
      <p:sp>
        <p:nvSpPr>
          <p:cNvPr id="18" name="Table Placeholder 17">
            <a:extLst>
              <a:ext uri="{FF2B5EF4-FFF2-40B4-BE49-F238E27FC236}">
                <a16:creationId xmlns:a16="http://schemas.microsoft.com/office/drawing/2014/main" id="{49673129-DC2E-FA40-A288-610FE0AB920C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373063" y="3274287"/>
            <a:ext cx="11447462" cy="2949939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782DCFE-ADE5-3844-AFE5-4BA068CE7F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89016" y="718229"/>
            <a:ext cx="3559175" cy="33946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10000"/>
              </a:lnSpc>
              <a:buNone/>
              <a:defRPr sz="1400">
                <a:solidFill>
                  <a:srgbClr val="000000"/>
                </a:solidFill>
                <a:latin typeface="Exo" panose="020B0604020202020204" charset="0"/>
                <a:ea typeface="Roboto Condensed Light" panose="02000000000000000000" pitchFamily="2" charset="0"/>
              </a:defRPr>
            </a:lvl1pPr>
            <a:lvl2pPr>
              <a:defRPr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>
              <a:defRPr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>
              <a:defRPr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>
              <a:defRPr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 sz="1600" dirty="0"/>
              <a:t>As the project nears completion:</a:t>
            </a:r>
            <a:endParaRPr lang="en-US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4F63F1AB-A833-D948-BE31-90BABA3914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89016" y="1105437"/>
            <a:ext cx="4295259" cy="2165643"/>
          </a:xfrm>
          <a:prstGeom prst="rect">
            <a:avLst/>
          </a:prstGeom>
        </p:spPr>
        <p:txBody>
          <a:bodyPr lIns="0">
            <a:noAutofit/>
          </a:bodyPr>
          <a:lstStyle>
            <a:lvl1pPr marL="342900" indent="-342900">
              <a:lnSpc>
                <a:spcPct val="110000"/>
              </a:lnSpc>
              <a:buClr>
                <a:srgbClr val="2576B7"/>
              </a:buClr>
              <a:buSzPct val="100000"/>
              <a:buFont typeface="+mj-lt"/>
              <a:buAutoNum type="arabicPeriod"/>
              <a:defRPr sz="1400" b="0" i="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b="0" i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The number of tickets should decrease.</a:t>
            </a:r>
          </a:p>
          <a:p>
            <a:pPr lvl="0"/>
            <a:r>
              <a:rPr lang="en-US" b="0" i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Percentage of calls resolved at first contact and at Tier 1 should increase.</a:t>
            </a:r>
          </a:p>
          <a:p>
            <a:pPr lvl="0"/>
            <a:r>
              <a:rPr lang="en-US" b="0" i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Average time to resolve and escalate an incident should decrease.</a:t>
            </a:r>
          </a:p>
        </p:txBody>
      </p:sp>
    </p:spTree>
    <p:extLst>
      <p:ext uri="{BB962C8B-B14F-4D97-AF65-F5344CB8AC3E}">
        <p14:creationId xmlns:p14="http://schemas.microsoft.com/office/powerpoint/2010/main" val="33675955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 Breakd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654C735-FD88-7044-AFDF-38F27B3DBF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4106" y="1561998"/>
            <a:ext cx="3696155" cy="1292818"/>
          </a:xfrm>
          <a:prstGeom prst="rect">
            <a:avLst/>
          </a:prstGeom>
          <a:solidFill>
            <a:schemeClr val="bg1"/>
          </a:solidFill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spPr>
        <p:txBody>
          <a:bodyPr wrap="square" lIns="180000" tIns="612000" rIns="180000" bIns="180000">
            <a:noAutofit/>
          </a:bodyPr>
          <a:lstStyle>
            <a:lvl1pPr marL="0" indent="0">
              <a:lnSpc>
                <a:spcPct val="110000"/>
              </a:lnSpc>
              <a:buNone/>
              <a:defRPr sz="1400" b="0" i="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>
              <a:defRPr sz="1600"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>
              <a:defRPr sz="1600"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>
              <a:defRPr sz="1600"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>
              <a:defRPr sz="1600"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 dirty="0"/>
              <a:t>I throw myself down among the tall grass by the trickling steam.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106" y="530021"/>
            <a:ext cx="5146582" cy="570117"/>
          </a:xfrm>
        </p:spPr>
        <p:txBody>
          <a:bodyPr>
            <a:noAutofit/>
          </a:bodyPr>
          <a:lstStyle>
            <a:lvl1pPr>
              <a:defRPr b="0" i="0">
                <a:solidFill>
                  <a:srgbClr val="2576B7"/>
                </a:solidFill>
              </a:defRPr>
            </a:lvl1pPr>
          </a:lstStyle>
          <a:p>
            <a:r>
              <a:rPr lang="en-US"/>
              <a:t>Insight Breakdown</a:t>
            </a:r>
          </a:p>
        </p:txBody>
      </p:sp>
      <p:sp>
        <p:nvSpPr>
          <p:cNvPr id="21" name="object 16">
            <a:extLst>
              <a:ext uri="{FF2B5EF4-FFF2-40B4-BE49-F238E27FC236}">
                <a16:creationId xmlns:a16="http://schemas.microsoft.com/office/drawing/2014/main" id="{D04A7FA4-1F63-4045-89C0-A25EC0589AD3}"/>
              </a:ext>
            </a:extLst>
          </p:cNvPr>
          <p:cNvSpPr/>
          <p:nvPr userDrawn="1"/>
        </p:nvSpPr>
        <p:spPr>
          <a:xfrm>
            <a:off x="354106" y="1514461"/>
            <a:ext cx="3700877" cy="54000"/>
          </a:xfrm>
          <a:custGeom>
            <a:avLst/>
            <a:gdLst/>
            <a:ahLst/>
            <a:cxnLst/>
            <a:rect l="l" t="t" r="r" b="b"/>
            <a:pathLst>
              <a:path w="6284595" h="20955">
                <a:moveTo>
                  <a:pt x="0" y="20941"/>
                </a:moveTo>
                <a:lnTo>
                  <a:pt x="6284279" y="20941"/>
                </a:lnTo>
                <a:lnTo>
                  <a:pt x="6284279" y="0"/>
                </a:lnTo>
                <a:lnTo>
                  <a:pt x="0" y="0"/>
                </a:lnTo>
                <a:lnTo>
                  <a:pt x="0" y="20941"/>
                </a:lnTo>
                <a:close/>
              </a:path>
            </a:pathLst>
          </a:custGeom>
          <a:solidFill>
            <a:srgbClr val="0076B7"/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sz="662">
              <a:latin typeface="Roboto Condensed Light" panose="02000000000000000000" pitchFamily="2" charset="0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65B8B33-0F77-6C46-B190-E0EB622E48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4106" y="1760226"/>
            <a:ext cx="3696155" cy="379405"/>
          </a:xfrm>
          <a:prstGeom prst="rect">
            <a:avLst/>
          </a:prstGeom>
          <a:solidFill>
            <a:schemeClr val="bg1"/>
          </a:solidFill>
        </p:spPr>
        <p:txBody>
          <a:bodyPr lIns="180000" rIns="180000">
            <a:noAutofit/>
          </a:bodyPr>
          <a:lstStyle>
            <a:lvl1pPr marL="0" indent="0">
              <a:lnSpc>
                <a:spcPct val="110000"/>
              </a:lnSpc>
              <a:buNone/>
              <a:defRPr sz="2000" b="1" i="0">
                <a:solidFill>
                  <a:schemeClr val="accent1"/>
                </a:solidFill>
                <a:latin typeface="Montserrat SemiBold" pitchFamily="2" charset="77"/>
              </a:defRPr>
            </a:lvl1pPr>
            <a:lvl2pPr>
              <a:defRPr sz="1800" b="1" i="0">
                <a:solidFill>
                  <a:schemeClr val="accent1"/>
                </a:solidFill>
                <a:latin typeface="Montserrat SemiBold" pitchFamily="2" charset="77"/>
              </a:defRPr>
            </a:lvl2pPr>
            <a:lvl3pPr>
              <a:defRPr sz="1800" b="1" i="0">
                <a:solidFill>
                  <a:schemeClr val="accent1"/>
                </a:solidFill>
                <a:latin typeface="Montserrat SemiBold" pitchFamily="2" charset="77"/>
              </a:defRPr>
            </a:lvl3pPr>
            <a:lvl4pPr>
              <a:defRPr sz="1800" b="1" i="0">
                <a:solidFill>
                  <a:schemeClr val="accent1"/>
                </a:solidFill>
                <a:latin typeface="Montserrat SemiBold" pitchFamily="2" charset="77"/>
              </a:defRPr>
            </a:lvl4pPr>
            <a:lvl5pPr>
              <a:defRPr sz="1800" b="1" i="0">
                <a:solidFill>
                  <a:schemeClr val="accent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Insight 1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7C3E8B87-3295-C145-8AD0-F82DD56BEE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74132" y="1561998"/>
            <a:ext cx="3696155" cy="1292818"/>
          </a:xfrm>
          <a:prstGeom prst="rect">
            <a:avLst/>
          </a:prstGeom>
          <a:solidFill>
            <a:schemeClr val="bg1"/>
          </a:solidFill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spPr>
        <p:txBody>
          <a:bodyPr wrap="square" lIns="180000" tIns="612000" rIns="180000" bIns="180000">
            <a:noAutofit/>
          </a:bodyPr>
          <a:lstStyle>
            <a:lvl1pPr marL="0" indent="0">
              <a:lnSpc>
                <a:spcPct val="110000"/>
              </a:lnSpc>
              <a:buNone/>
              <a:defRPr sz="1400" b="0" i="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>
              <a:defRPr sz="1600"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>
              <a:defRPr sz="1600"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>
              <a:defRPr sz="1600"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>
              <a:defRPr sz="1600"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 dirty="0"/>
              <a:t>I throw myself down among the tall grass by the trickling steam.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9743512F-3223-8E49-BB0C-4A8840D17C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2" y="1760226"/>
            <a:ext cx="3696155" cy="379405"/>
          </a:xfrm>
          <a:prstGeom prst="rect">
            <a:avLst/>
          </a:prstGeom>
          <a:solidFill>
            <a:schemeClr val="bg1"/>
          </a:solidFill>
        </p:spPr>
        <p:txBody>
          <a:bodyPr lIns="180000" rIns="180000">
            <a:noAutofit/>
          </a:bodyPr>
          <a:lstStyle>
            <a:lvl1pPr marL="0" indent="0">
              <a:lnSpc>
                <a:spcPct val="110000"/>
              </a:lnSpc>
              <a:buNone/>
              <a:defRPr sz="2000" b="1" i="0">
                <a:solidFill>
                  <a:schemeClr val="accent1"/>
                </a:solidFill>
                <a:latin typeface="Montserrat SemiBold" pitchFamily="2" charset="77"/>
              </a:defRPr>
            </a:lvl1pPr>
            <a:lvl2pPr>
              <a:defRPr sz="1800" b="1" i="0">
                <a:solidFill>
                  <a:schemeClr val="accent1"/>
                </a:solidFill>
                <a:latin typeface="Montserrat SemiBold" pitchFamily="2" charset="77"/>
              </a:defRPr>
            </a:lvl2pPr>
            <a:lvl3pPr>
              <a:defRPr sz="1800" b="1" i="0">
                <a:solidFill>
                  <a:schemeClr val="accent1"/>
                </a:solidFill>
                <a:latin typeface="Montserrat SemiBold" pitchFamily="2" charset="77"/>
              </a:defRPr>
            </a:lvl3pPr>
            <a:lvl4pPr>
              <a:defRPr sz="1800" b="1" i="0">
                <a:solidFill>
                  <a:schemeClr val="accent1"/>
                </a:solidFill>
                <a:latin typeface="Montserrat SemiBold" pitchFamily="2" charset="77"/>
              </a:defRPr>
            </a:lvl4pPr>
            <a:lvl5pPr>
              <a:defRPr sz="1800" b="1" i="0">
                <a:solidFill>
                  <a:schemeClr val="accent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Insight 2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80D89366-ED52-A949-A16B-4146CDE0F6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4158" y="1561998"/>
            <a:ext cx="3696155" cy="1292818"/>
          </a:xfrm>
          <a:prstGeom prst="rect">
            <a:avLst/>
          </a:prstGeom>
          <a:solidFill>
            <a:schemeClr val="bg1"/>
          </a:solidFill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spPr>
        <p:txBody>
          <a:bodyPr wrap="square" lIns="180000" tIns="612000" rIns="180000" bIns="180000">
            <a:noAutofit/>
          </a:bodyPr>
          <a:lstStyle>
            <a:lvl1pPr marL="0" indent="0">
              <a:lnSpc>
                <a:spcPct val="110000"/>
              </a:lnSpc>
              <a:buNone/>
              <a:defRPr sz="1400" b="0" i="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>
              <a:defRPr sz="1600"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>
              <a:defRPr sz="1600"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>
              <a:defRPr sz="1600"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>
              <a:defRPr sz="1600"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 dirty="0"/>
              <a:t>I throw myself down among the tall grass by the trickling steam.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:a16="http://schemas.microsoft.com/office/drawing/2014/main" id="{E6236606-0F02-C14B-9674-361BBE98B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158" y="1760226"/>
            <a:ext cx="3696155" cy="379405"/>
          </a:xfrm>
          <a:prstGeom prst="rect">
            <a:avLst/>
          </a:prstGeom>
          <a:solidFill>
            <a:schemeClr val="bg1"/>
          </a:solidFill>
        </p:spPr>
        <p:txBody>
          <a:bodyPr lIns="180000" rIns="180000">
            <a:noAutofit/>
          </a:bodyPr>
          <a:lstStyle>
            <a:lvl1pPr marL="0" indent="0">
              <a:lnSpc>
                <a:spcPct val="110000"/>
              </a:lnSpc>
              <a:buNone/>
              <a:defRPr sz="2000" b="1" i="0">
                <a:solidFill>
                  <a:schemeClr val="accent1"/>
                </a:solidFill>
                <a:latin typeface="Montserrat SemiBold" pitchFamily="2" charset="77"/>
              </a:defRPr>
            </a:lvl1pPr>
            <a:lvl2pPr>
              <a:defRPr sz="1800" b="1" i="0">
                <a:solidFill>
                  <a:schemeClr val="accent1"/>
                </a:solidFill>
                <a:latin typeface="Montserrat SemiBold" pitchFamily="2" charset="77"/>
              </a:defRPr>
            </a:lvl2pPr>
            <a:lvl3pPr>
              <a:defRPr sz="1800" b="1" i="0">
                <a:solidFill>
                  <a:schemeClr val="accent1"/>
                </a:solidFill>
                <a:latin typeface="Montserrat SemiBold" pitchFamily="2" charset="77"/>
              </a:defRPr>
            </a:lvl3pPr>
            <a:lvl4pPr>
              <a:defRPr sz="1800" b="1" i="0">
                <a:solidFill>
                  <a:schemeClr val="accent1"/>
                </a:solidFill>
                <a:latin typeface="Montserrat SemiBold" pitchFamily="2" charset="77"/>
              </a:defRPr>
            </a:lvl4pPr>
            <a:lvl5pPr>
              <a:defRPr sz="1800" b="1" i="0">
                <a:solidFill>
                  <a:schemeClr val="accent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Insight 3</a:t>
            </a:r>
          </a:p>
        </p:txBody>
      </p:sp>
      <p:sp>
        <p:nvSpPr>
          <p:cNvPr id="34" name="object 16">
            <a:extLst>
              <a:ext uri="{FF2B5EF4-FFF2-40B4-BE49-F238E27FC236}">
                <a16:creationId xmlns:a16="http://schemas.microsoft.com/office/drawing/2014/main" id="{5C72A593-5B47-6640-87D0-7DC19FF0C12E}"/>
              </a:ext>
            </a:extLst>
          </p:cNvPr>
          <p:cNvSpPr/>
          <p:nvPr userDrawn="1"/>
        </p:nvSpPr>
        <p:spPr>
          <a:xfrm>
            <a:off x="4272711" y="1514461"/>
            <a:ext cx="3700877" cy="54000"/>
          </a:xfrm>
          <a:custGeom>
            <a:avLst/>
            <a:gdLst/>
            <a:ahLst/>
            <a:cxnLst/>
            <a:rect l="l" t="t" r="r" b="b"/>
            <a:pathLst>
              <a:path w="6284595" h="20955">
                <a:moveTo>
                  <a:pt x="0" y="20941"/>
                </a:moveTo>
                <a:lnTo>
                  <a:pt x="6284279" y="20941"/>
                </a:lnTo>
                <a:lnTo>
                  <a:pt x="6284279" y="0"/>
                </a:lnTo>
                <a:lnTo>
                  <a:pt x="0" y="0"/>
                </a:lnTo>
                <a:lnTo>
                  <a:pt x="0" y="20941"/>
                </a:lnTo>
                <a:close/>
              </a:path>
            </a:pathLst>
          </a:custGeom>
          <a:solidFill>
            <a:srgbClr val="0076B7"/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sz="662">
              <a:latin typeface="Roboto Condensed Light" panose="02000000000000000000" pitchFamily="2" charset="0"/>
            </a:endParaRPr>
          </a:p>
        </p:txBody>
      </p:sp>
      <p:sp>
        <p:nvSpPr>
          <p:cNvPr id="35" name="object 16">
            <a:extLst>
              <a:ext uri="{FF2B5EF4-FFF2-40B4-BE49-F238E27FC236}">
                <a16:creationId xmlns:a16="http://schemas.microsoft.com/office/drawing/2014/main" id="{BD3F10A2-41C4-BB46-A5B1-57481F194818}"/>
              </a:ext>
            </a:extLst>
          </p:cNvPr>
          <p:cNvSpPr/>
          <p:nvPr userDrawn="1"/>
        </p:nvSpPr>
        <p:spPr>
          <a:xfrm>
            <a:off x="8194397" y="1514461"/>
            <a:ext cx="3700877" cy="54000"/>
          </a:xfrm>
          <a:custGeom>
            <a:avLst/>
            <a:gdLst/>
            <a:ahLst/>
            <a:cxnLst/>
            <a:rect l="l" t="t" r="r" b="b"/>
            <a:pathLst>
              <a:path w="6284595" h="20955">
                <a:moveTo>
                  <a:pt x="0" y="20941"/>
                </a:moveTo>
                <a:lnTo>
                  <a:pt x="6284279" y="20941"/>
                </a:lnTo>
                <a:lnTo>
                  <a:pt x="6284279" y="0"/>
                </a:lnTo>
                <a:lnTo>
                  <a:pt x="0" y="0"/>
                </a:lnTo>
                <a:lnTo>
                  <a:pt x="0" y="20941"/>
                </a:lnTo>
                <a:close/>
              </a:path>
            </a:pathLst>
          </a:custGeom>
          <a:solidFill>
            <a:srgbClr val="0076B7"/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sz="662">
              <a:latin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96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Dark-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A9BAF7-9CF6-5841-AD8E-FFB5205BEB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1391732"/>
            <a:ext cx="6579266" cy="7241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1pPr>
            <a:lvl2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2pPr>
            <a:lvl3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3pPr>
            <a:lvl4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4pPr>
            <a:lvl5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015924EB-B7C6-B44F-9370-05D45757CD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4" y="2166970"/>
            <a:ext cx="6589897" cy="2139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Montserrat Medium" pitchFamily="2" charset="77"/>
              </a:defRPr>
            </a:lvl1pPr>
            <a:lvl2pPr>
              <a:defRPr sz="3000" b="0" i="0">
                <a:solidFill>
                  <a:schemeClr val="bg1"/>
                </a:solidFill>
                <a:latin typeface="Exo Light" pitchFamily="2" charset="77"/>
              </a:defRPr>
            </a:lvl2pPr>
            <a:lvl3pPr>
              <a:defRPr sz="3000" b="0" i="0">
                <a:solidFill>
                  <a:schemeClr val="bg1"/>
                </a:solidFill>
                <a:latin typeface="Exo Light" pitchFamily="2" charset="77"/>
              </a:defRPr>
            </a:lvl3pPr>
            <a:lvl4pPr>
              <a:defRPr sz="3000" b="0" i="0">
                <a:solidFill>
                  <a:schemeClr val="bg1"/>
                </a:solidFill>
                <a:latin typeface="Exo Light" pitchFamily="2" charset="77"/>
              </a:defRPr>
            </a:lvl4pPr>
            <a:lvl5pPr>
              <a:defRPr sz="3000" b="0" i="0">
                <a:solidFill>
                  <a:schemeClr val="bg1"/>
                </a:solidFill>
                <a:latin typeface="Exo Light" pitchFamily="2" charset="77"/>
              </a:defRPr>
            </a:lvl5pPr>
          </a:lstStyle>
          <a:p>
            <a:pPr lvl="0"/>
            <a:r>
              <a:rPr lang="en-US" dirty="0"/>
              <a:t>Subtitle text here</a:t>
            </a:r>
          </a:p>
        </p:txBody>
      </p:sp>
    </p:spTree>
    <p:extLst>
      <p:ext uri="{BB962C8B-B14F-4D97-AF65-F5344CB8AC3E}">
        <p14:creationId xmlns:p14="http://schemas.microsoft.com/office/powerpoint/2010/main" val="7293879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of Accomplish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2B14535-AFB4-DB4C-ADB9-BBB42A2A64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629" r="31547" b="28119"/>
          <a:stretch/>
        </p:blipFill>
        <p:spPr>
          <a:xfrm>
            <a:off x="8148638" y="-1"/>
            <a:ext cx="4044950" cy="687327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5343A8B-D3CE-D643-83E5-369C20113AA8}"/>
              </a:ext>
            </a:extLst>
          </p:cNvPr>
          <p:cNvSpPr/>
          <p:nvPr userDrawn="1"/>
        </p:nvSpPr>
        <p:spPr>
          <a:xfrm>
            <a:off x="8148638" y="0"/>
            <a:ext cx="4044949" cy="6858000"/>
          </a:xfrm>
          <a:prstGeom prst="rect">
            <a:avLst/>
          </a:prstGeom>
          <a:gradFill>
            <a:gsLst>
              <a:gs pos="19000">
                <a:srgbClr val="2576B7">
                  <a:alpha val="29000"/>
                </a:srgbClr>
              </a:gs>
              <a:gs pos="99000">
                <a:schemeClr val="accent1">
                  <a:lumMod val="60000"/>
                  <a:lumOff val="40000"/>
                  <a:alpha val="98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A129CD-E31F-6C4B-AE63-A4E96E7F66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4493" y="1827340"/>
            <a:ext cx="5319668" cy="37782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10000"/>
              </a:lnSpc>
              <a:buNone/>
              <a:defRPr sz="2000" b="1" i="0" u="none">
                <a:solidFill>
                  <a:schemeClr val="accent1"/>
                </a:solidFill>
                <a:latin typeface="Montserrat SemiBold" pitchFamily="2" charset="77"/>
              </a:defRPr>
            </a:lvl1pPr>
            <a:lvl2pPr>
              <a:defRPr sz="2000" b="1" i="0">
                <a:solidFill>
                  <a:schemeClr val="accent1"/>
                </a:solidFill>
                <a:latin typeface="Montserrat SemiBold" pitchFamily="2" charset="77"/>
              </a:defRPr>
            </a:lvl2pPr>
            <a:lvl3pPr>
              <a:defRPr sz="2000" b="1" i="0">
                <a:solidFill>
                  <a:schemeClr val="accent1"/>
                </a:solidFill>
                <a:latin typeface="Montserrat SemiBold" pitchFamily="2" charset="77"/>
              </a:defRPr>
            </a:lvl3pPr>
            <a:lvl4pPr>
              <a:defRPr sz="2000" b="1" i="0">
                <a:solidFill>
                  <a:schemeClr val="accent1"/>
                </a:solidFill>
                <a:latin typeface="Montserrat SemiBold" pitchFamily="2" charset="77"/>
              </a:defRPr>
            </a:lvl4pPr>
            <a:lvl5pPr>
              <a:defRPr sz="2000" b="1" i="0">
                <a:solidFill>
                  <a:schemeClr val="accent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Problem Solved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AADCBA-255E-B849-A84F-D25B3C02195D}"/>
              </a:ext>
            </a:extLst>
          </p:cNvPr>
          <p:cNvSpPr txBox="1"/>
          <p:nvPr userDrawn="1"/>
        </p:nvSpPr>
        <p:spPr>
          <a:xfrm>
            <a:off x="8460606" y="739094"/>
            <a:ext cx="3128212" cy="1668992"/>
          </a:xfrm>
          <a:prstGeom prst="rect">
            <a:avLst/>
          </a:prstGeom>
        </p:spPr>
        <p:txBody>
          <a:bodyPr vert="horz" wrap="square" lIns="0" tIns="6931" rIns="0" bIns="0" rtlCol="0">
            <a:noAutofit/>
          </a:bodyPr>
          <a:lstStyle/>
          <a:p>
            <a:pPr rtl="0">
              <a:lnSpc>
                <a:spcPct val="110000"/>
              </a:lnSpc>
              <a:buSzPts val="2800"/>
              <a:buFont typeface="Arial" panose="020B0604020202020204" pitchFamily="34" charset="0"/>
              <a:buNone/>
            </a:pPr>
            <a:r>
              <a:rPr lang="en-US" sz="2000" b="1" i="0" u="none" strike="noStrike" kern="1200" baseline="0">
                <a:solidFill>
                  <a:schemeClr val="bg1"/>
                </a:solidFill>
                <a:latin typeface="Montserrat SemiBold" pitchFamily="2" charset="77"/>
              </a:rPr>
              <a:t>If you would like additional support, have our analysts guide you through other phases as part of an Info-Tech workshop.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5C2704-E323-6E41-84B8-A3709A2F6FB3}"/>
              </a:ext>
            </a:extLst>
          </p:cNvPr>
          <p:cNvSpPr txBox="1"/>
          <p:nvPr userDrawn="1"/>
        </p:nvSpPr>
        <p:spPr>
          <a:xfrm>
            <a:off x="8441356" y="2914403"/>
            <a:ext cx="3628724" cy="1481761"/>
          </a:xfrm>
          <a:prstGeom prst="rect">
            <a:avLst/>
          </a:prstGeom>
        </p:spPr>
        <p:txBody>
          <a:bodyPr vert="horz" wrap="square" lIns="0" tIns="6931" rIns="0" bIns="0" rtlCol="0">
            <a:noAutofit/>
          </a:bodyPr>
          <a:lstStyle/>
          <a:p>
            <a:pPr marL="7701" marR="242975" lvl="0" indent="0" algn="l" defTabSz="554492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chemeClr val="bg1"/>
                </a:solidFill>
                <a:latin typeface="Exo" panose="02000503000000000000" pitchFamily="2" charset="77"/>
              </a:rPr>
              <a:t>Contact your account representative for more information.</a:t>
            </a:r>
          </a:p>
          <a:p>
            <a:pPr marL="7701" marR="242975" lvl="0" indent="0" algn="l" defTabSz="554492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err="1">
                <a:solidFill>
                  <a:schemeClr val="bg1"/>
                </a:solidFill>
                <a:latin typeface="Exo" panose="02000503000000000000" pitchFamily="2" charset="77"/>
              </a:rPr>
              <a:t>workshops@infotech.com</a:t>
            </a:r>
            <a:r>
              <a:rPr lang="en-US" sz="1600">
                <a:solidFill>
                  <a:schemeClr val="bg1"/>
                </a:solidFill>
                <a:latin typeface="Exo" panose="02000503000000000000" pitchFamily="2" charset="77"/>
              </a:rPr>
              <a:t>  </a:t>
            </a:r>
            <a:br>
              <a:rPr lang="en-US" sz="1600">
                <a:solidFill>
                  <a:schemeClr val="bg1"/>
                </a:solidFill>
                <a:latin typeface="Exo" panose="02000503000000000000" pitchFamily="2" charset="77"/>
              </a:rPr>
            </a:br>
            <a:r>
              <a:rPr lang="en-US" sz="1600">
                <a:solidFill>
                  <a:schemeClr val="bg1"/>
                </a:solidFill>
                <a:latin typeface="Exo" panose="02000503000000000000" pitchFamily="2" charset="77"/>
              </a:rPr>
              <a:t>1-888-670-8889</a:t>
            </a:r>
          </a:p>
          <a:p>
            <a:pPr marL="7701" marR="242975" lvl="0" indent="0" algn="l" defTabSz="554492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>
              <a:solidFill>
                <a:schemeClr val="bg1"/>
              </a:solidFill>
              <a:latin typeface="Exo" panose="02000503000000000000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640ACC-131C-E349-9AAB-91F1BC775CA0}"/>
              </a:ext>
            </a:extLst>
          </p:cNvPr>
          <p:cNvSpPr txBox="1"/>
          <p:nvPr userDrawn="1"/>
        </p:nvSpPr>
        <p:spPr>
          <a:xfrm>
            <a:off x="336885" y="544781"/>
            <a:ext cx="5698155" cy="1032921"/>
          </a:xfrm>
          <a:prstGeom prst="rect">
            <a:avLst/>
          </a:prstGeom>
        </p:spPr>
        <p:txBody>
          <a:bodyPr vert="horz" wrap="square" lIns="0" tIns="6931" rIns="0" bIns="0" rtlCol="0">
            <a:noAutofit/>
          </a:bodyPr>
          <a:lstStyle/>
          <a:p>
            <a:pPr marL="7701" marR="242975" algn="l">
              <a:lnSpc>
                <a:spcPct val="90000"/>
              </a:lnSpc>
              <a:spcBef>
                <a:spcPts val="55"/>
              </a:spcBef>
            </a:pPr>
            <a:r>
              <a:rPr lang="en-US" sz="4000" b="1" i="0" dirty="0">
                <a:solidFill>
                  <a:srgbClr val="4A4A4A"/>
                </a:solidFill>
                <a:latin typeface="Montserrat SemiBold" pitchFamily="2" charset="77"/>
              </a:rPr>
              <a:t>Summary of Accomplishment</a:t>
            </a:r>
            <a:endParaRPr lang="en-US" sz="4000" b="1" i="0" spc="-30" dirty="0">
              <a:solidFill>
                <a:srgbClr val="4A4A4A"/>
              </a:solidFill>
              <a:latin typeface="Montserrat SemiBold" pitchFamily="2" charset="77"/>
              <a:cs typeface="Arial Narrow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D91D97-00C2-684C-8E8B-1CA8A8AB29F2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A86E219-348B-4147-B8CE-5C090235D03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1476" y="2306297"/>
            <a:ext cx="5689600" cy="3839322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13579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ious Levels of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4D20383-3FCC-7C4F-B1C5-B9D644F808E1}"/>
              </a:ext>
            </a:extLst>
          </p:cNvPr>
          <p:cNvSpPr txBox="1"/>
          <p:nvPr userDrawn="1"/>
        </p:nvSpPr>
        <p:spPr>
          <a:xfrm>
            <a:off x="351314" y="5561419"/>
            <a:ext cx="11572240" cy="283998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242975" lvl="0" indent="0" algn="ctr" defTabSz="55449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0" dirty="0">
                <a:solidFill>
                  <a:srgbClr val="2576B7"/>
                </a:solidFill>
                <a:latin typeface="Montserrat SemiBold" pitchFamily="2" charset="77"/>
              </a:rPr>
              <a:t>Diagnostics and consistent frameworks are used throughout all four options.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E98C6B9-9801-2049-89AF-F94E0519AED1}"/>
              </a:ext>
            </a:extLst>
          </p:cNvPr>
          <p:cNvSpPr/>
          <p:nvPr userDrawn="1"/>
        </p:nvSpPr>
        <p:spPr>
          <a:xfrm>
            <a:off x="640080" y="2235200"/>
            <a:ext cx="2834640" cy="2834640"/>
          </a:xfrm>
          <a:prstGeom prst="ellipse">
            <a:avLst/>
          </a:prstGeom>
          <a:solidFill>
            <a:srgbClr val="2576B7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C5C57C-EF5C-A14F-8C7D-2C892950EE5D}"/>
              </a:ext>
            </a:extLst>
          </p:cNvPr>
          <p:cNvSpPr txBox="1"/>
          <p:nvPr userDrawn="1"/>
        </p:nvSpPr>
        <p:spPr>
          <a:xfrm>
            <a:off x="746493" y="3021264"/>
            <a:ext cx="2621815" cy="283998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algn="ctr" rtl="0">
              <a:lnSpc>
                <a:spcPct val="90000"/>
              </a:lnSpc>
              <a:buSzPts val="2800"/>
              <a:buFont typeface="Arial" panose="020B0604020202020204" pitchFamily="34" charset="0"/>
              <a:buNone/>
            </a:pPr>
            <a:r>
              <a:rPr lang="en-US" sz="2000" b="1" i="0" u="none" strike="noStrike" kern="1200" baseline="0">
                <a:solidFill>
                  <a:schemeClr val="bg1"/>
                </a:solidFill>
                <a:latin typeface="Montserrat SemiBold" pitchFamily="2" charset="77"/>
              </a:rPr>
              <a:t>DIY Toolkit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2836B6-57C7-3145-A73C-5DECF33CF9CF}"/>
              </a:ext>
            </a:extLst>
          </p:cNvPr>
          <p:cNvSpPr txBox="1"/>
          <p:nvPr userDrawn="1"/>
        </p:nvSpPr>
        <p:spPr>
          <a:xfrm>
            <a:off x="1031240" y="3439160"/>
            <a:ext cx="2052320" cy="1009837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CA" sz="1200" b="0" i="0" kern="1200" dirty="0">
                <a:solidFill>
                  <a:schemeClr val="bg1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“Our team has already made this critical project a priority, and we have the time and capability, but some guidance along the way would be helpful.” 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F7934EF-7D77-8E47-B92E-DB566035F413}"/>
              </a:ext>
            </a:extLst>
          </p:cNvPr>
          <p:cNvSpPr/>
          <p:nvPr userDrawn="1"/>
        </p:nvSpPr>
        <p:spPr>
          <a:xfrm>
            <a:off x="3312425" y="2235200"/>
            <a:ext cx="2834640" cy="2834640"/>
          </a:xfrm>
          <a:prstGeom prst="ellipse">
            <a:avLst/>
          </a:prstGeom>
          <a:solidFill>
            <a:srgbClr val="2576B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87958E-F387-1B47-A1A1-7456666D95C1}"/>
              </a:ext>
            </a:extLst>
          </p:cNvPr>
          <p:cNvSpPr txBox="1"/>
          <p:nvPr userDrawn="1"/>
        </p:nvSpPr>
        <p:spPr>
          <a:xfrm>
            <a:off x="3409207" y="2746944"/>
            <a:ext cx="2621815" cy="560996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algn="ctr" rtl="0">
              <a:lnSpc>
                <a:spcPct val="90000"/>
              </a:lnSpc>
              <a:buSzPts val="2800"/>
              <a:buFont typeface="Arial" panose="020B0604020202020204" pitchFamily="34" charset="0"/>
              <a:buNone/>
            </a:pPr>
            <a:r>
              <a:rPr lang="en-US" sz="2000" b="1" i="0" u="none" strike="noStrike" kern="1200" baseline="0">
                <a:solidFill>
                  <a:schemeClr val="bg1"/>
                </a:solidFill>
                <a:latin typeface="Montserrat SemiBold" pitchFamily="2" charset="77"/>
              </a:rPr>
              <a:t>Guided Implementation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C0FAF0-D25D-C846-9AB6-57D70838B891}"/>
              </a:ext>
            </a:extLst>
          </p:cNvPr>
          <p:cNvSpPr txBox="1"/>
          <p:nvPr userDrawn="1"/>
        </p:nvSpPr>
        <p:spPr>
          <a:xfrm>
            <a:off x="3693954" y="3439160"/>
            <a:ext cx="2052320" cy="121297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CA" sz="1200" b="0" i="0" kern="1200">
                <a:solidFill>
                  <a:schemeClr val="bg1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“Our team knows that we need to fix a process, but we need assistance to determine where to focus. Some check-ins along the way would help keep us on track.”</a:t>
            </a:r>
          </a:p>
          <a:p>
            <a:pPr algn="ctr">
              <a:lnSpc>
                <a:spcPct val="110000"/>
              </a:lnSpc>
            </a:pPr>
            <a:endParaRPr lang="en-CA" sz="1200" b="0" i="0" kern="1200">
              <a:solidFill>
                <a:schemeClr val="bg1"/>
              </a:solidFill>
              <a:effectLst/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ACC858F-1D39-2B41-949E-070EB0C0418C}"/>
              </a:ext>
            </a:extLst>
          </p:cNvPr>
          <p:cNvSpPr/>
          <p:nvPr userDrawn="1"/>
        </p:nvSpPr>
        <p:spPr>
          <a:xfrm>
            <a:off x="5984770" y="2235200"/>
            <a:ext cx="2834640" cy="2834640"/>
          </a:xfrm>
          <a:prstGeom prst="ellipse">
            <a:avLst/>
          </a:prstGeom>
          <a:solidFill>
            <a:srgbClr val="257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248CF82-0839-1B42-90C6-2565B8E19DAA}"/>
              </a:ext>
            </a:extLst>
          </p:cNvPr>
          <p:cNvSpPr txBox="1"/>
          <p:nvPr userDrawn="1"/>
        </p:nvSpPr>
        <p:spPr>
          <a:xfrm>
            <a:off x="6111767" y="3021264"/>
            <a:ext cx="2621815" cy="283998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algn="ctr" rtl="0">
              <a:lnSpc>
                <a:spcPct val="90000"/>
              </a:lnSpc>
              <a:buSzPts val="2800"/>
              <a:buFont typeface="Arial" panose="020B0604020202020204" pitchFamily="34" charset="0"/>
              <a:buNone/>
            </a:pPr>
            <a:r>
              <a:rPr lang="en-US" sz="2000" b="1" i="0" u="none" strike="noStrike" kern="1200" baseline="0">
                <a:solidFill>
                  <a:schemeClr val="bg1"/>
                </a:solidFill>
                <a:latin typeface="Montserrat SemiBold" pitchFamily="2" charset="77"/>
              </a:rPr>
              <a:t>Workshop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E019FE-4785-EB46-B01D-CB07AB2C430F}"/>
              </a:ext>
            </a:extLst>
          </p:cNvPr>
          <p:cNvSpPr txBox="1"/>
          <p:nvPr userDrawn="1"/>
        </p:nvSpPr>
        <p:spPr>
          <a:xfrm>
            <a:off x="6416834" y="3439160"/>
            <a:ext cx="1944846" cy="121297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CA" sz="1200" b="0" i="0" kern="1200" dirty="0">
                <a:solidFill>
                  <a:schemeClr val="bg1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“We need to hit the ground running and get this project kicked off immediately. Our team has the ability to take this over once we get a framework and strategy in place.”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613E971-548E-644E-AC62-5E7A3EB2413E}"/>
              </a:ext>
            </a:extLst>
          </p:cNvPr>
          <p:cNvSpPr/>
          <p:nvPr userDrawn="1"/>
        </p:nvSpPr>
        <p:spPr>
          <a:xfrm>
            <a:off x="8657114" y="2235200"/>
            <a:ext cx="2834640" cy="2834640"/>
          </a:xfrm>
          <a:prstGeom prst="ellipse">
            <a:avLst/>
          </a:prstGeom>
          <a:solidFill>
            <a:srgbClr val="2576B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DDF159-01E9-D844-865D-6938B43C7FC3}"/>
              </a:ext>
            </a:extLst>
          </p:cNvPr>
          <p:cNvSpPr txBox="1"/>
          <p:nvPr userDrawn="1"/>
        </p:nvSpPr>
        <p:spPr>
          <a:xfrm>
            <a:off x="8773687" y="3021264"/>
            <a:ext cx="2621815" cy="283998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algn="ctr" rtl="0">
              <a:lnSpc>
                <a:spcPct val="90000"/>
              </a:lnSpc>
              <a:buSzPts val="2800"/>
              <a:buFont typeface="Arial" panose="020B0604020202020204" pitchFamily="34" charset="0"/>
              <a:buNone/>
            </a:pPr>
            <a:r>
              <a:rPr lang="en-US" sz="2000" b="1" i="0" u="none" strike="noStrike" kern="1200" baseline="0">
                <a:solidFill>
                  <a:schemeClr val="bg1"/>
                </a:solidFill>
                <a:latin typeface="Montserrat SemiBold" pitchFamily="2" charset="77"/>
              </a:rPr>
              <a:t>Consulting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598409-5DD3-E046-B8A2-B2ECEB9E82DB}"/>
              </a:ext>
            </a:extLst>
          </p:cNvPr>
          <p:cNvSpPr txBox="1"/>
          <p:nvPr userDrawn="1"/>
        </p:nvSpPr>
        <p:spPr>
          <a:xfrm>
            <a:off x="9058434" y="3439160"/>
            <a:ext cx="2052320" cy="1009837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CA" sz="1200" b="0" i="0" kern="1200">
                <a:solidFill>
                  <a:schemeClr val="bg1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“Our team does not have the time or the knowledge to take this project on. We need assistance through the entirety of this project.”</a:t>
            </a:r>
          </a:p>
          <a:p>
            <a:pPr algn="ctr">
              <a:lnSpc>
                <a:spcPct val="110000"/>
              </a:lnSpc>
            </a:pPr>
            <a:endParaRPr lang="en-CA" sz="1200" b="0" i="0" kern="1200">
              <a:solidFill>
                <a:schemeClr val="bg1"/>
              </a:solidFill>
              <a:effectLst/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A24B53-8F5A-EF4B-A9C9-8343BC4F4E5B}"/>
              </a:ext>
            </a:extLst>
          </p:cNvPr>
          <p:cNvSpPr txBox="1"/>
          <p:nvPr userDrawn="1"/>
        </p:nvSpPr>
        <p:spPr>
          <a:xfrm>
            <a:off x="336885" y="514801"/>
            <a:ext cx="8705515" cy="1032921"/>
          </a:xfrm>
          <a:prstGeom prst="rect">
            <a:avLst/>
          </a:prstGeom>
        </p:spPr>
        <p:txBody>
          <a:bodyPr vert="horz" wrap="square" lIns="0" tIns="6931" rIns="0" bIns="0" rtlCol="0">
            <a:noAutofit/>
          </a:bodyPr>
          <a:lstStyle/>
          <a:p>
            <a:pPr marL="7701" marR="242975" algn="l">
              <a:lnSpc>
                <a:spcPct val="90000"/>
              </a:lnSpc>
              <a:spcBef>
                <a:spcPts val="55"/>
              </a:spcBef>
            </a:pPr>
            <a:r>
              <a:rPr lang="en-US" sz="4000" b="1" i="0" dirty="0">
                <a:solidFill>
                  <a:srgbClr val="4A4A4A"/>
                </a:solidFill>
                <a:latin typeface="Montserrat SemiBold" pitchFamily="2" charset="77"/>
              </a:rPr>
              <a:t>Info-Tech offers various levels of support to best suit your needs</a:t>
            </a:r>
            <a:endParaRPr lang="en-US" sz="4000" b="1" i="0" spc="-30" dirty="0">
              <a:solidFill>
                <a:srgbClr val="4A4A4A"/>
              </a:solidFill>
              <a:latin typeface="Montserrat SemiBold" pitchFamily="2" charset="77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792006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5" userDrawn="1">
          <p15:clr>
            <a:srgbClr val="FBAE40"/>
          </p15:clr>
        </p15:guide>
        <p15:guide id="2" orient="horz" pos="1979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tep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09A2786-ECFC-144B-AE26-54D7958890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629" r="31547" b="28119"/>
          <a:stretch/>
        </p:blipFill>
        <p:spPr>
          <a:xfrm>
            <a:off x="8148638" y="-1"/>
            <a:ext cx="4044950" cy="687327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32DBE19-10F2-5346-BAC1-53F174E84D7E}"/>
              </a:ext>
            </a:extLst>
          </p:cNvPr>
          <p:cNvSpPr/>
          <p:nvPr userDrawn="1"/>
        </p:nvSpPr>
        <p:spPr>
          <a:xfrm>
            <a:off x="8148638" y="0"/>
            <a:ext cx="4044949" cy="6858000"/>
          </a:xfrm>
          <a:prstGeom prst="rect">
            <a:avLst/>
          </a:prstGeom>
          <a:gradFill>
            <a:gsLst>
              <a:gs pos="19000">
                <a:srgbClr val="2576B7">
                  <a:alpha val="29000"/>
                </a:srgbClr>
              </a:gs>
              <a:gs pos="99000">
                <a:schemeClr val="accent1">
                  <a:lumMod val="60000"/>
                  <a:lumOff val="40000"/>
                  <a:alpha val="98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8A6C45-179D-D346-9D3E-74C32F8AA7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107" y="530021"/>
            <a:ext cx="5706968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Project Step </a:t>
            </a:r>
            <a:br>
              <a:rPr lang="en-US"/>
            </a:br>
            <a:r>
              <a:rPr lang="en-US"/>
              <a:t>Summary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E5F82B-DCED-8B4F-88A2-8A928648A8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5" y="2261454"/>
            <a:ext cx="6661150" cy="2906712"/>
          </a:xfrm>
          <a:prstGeom prst="rect">
            <a:avLst/>
          </a:prstGeom>
        </p:spPr>
        <p:txBody>
          <a:bodyPr lIns="0">
            <a:noAutofit/>
          </a:bodyPr>
          <a:lstStyle>
            <a:lvl1pPr marL="342900" indent="-342900">
              <a:lnSpc>
                <a:spcPct val="110000"/>
              </a:lnSpc>
              <a:buClr>
                <a:srgbClr val="2576B7"/>
              </a:buClr>
              <a:buSzPct val="100000"/>
              <a:buFont typeface="+mj-lt"/>
              <a:buAutoNum type="arabicPeriod"/>
              <a:defRPr sz="1600" b="0" i="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b="0" i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Set your goals – what do you want to achieve in your PCI project?</a:t>
            </a:r>
          </a:p>
          <a:p>
            <a:pPr lvl="0"/>
            <a:r>
              <a:rPr lang="en-US" b="0" i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Evaluate your current organization’s posture in relation to PCI.</a:t>
            </a:r>
          </a:p>
          <a:p>
            <a:pPr lvl="0"/>
            <a:r>
              <a:rPr lang="en-US" b="0" i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Map PCI’s 12 core requirements to your PCI practices.</a:t>
            </a:r>
          </a:p>
          <a:p>
            <a:pPr lvl="0"/>
            <a:r>
              <a:rPr lang="en-US" b="0" i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Perform a gap analysis.</a:t>
            </a:r>
          </a:p>
          <a:p>
            <a:pPr lvl="0"/>
            <a:r>
              <a:rPr lang="en-US" b="0" i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Complete gap prioritization.</a:t>
            </a:r>
          </a:p>
          <a:p>
            <a:pPr lvl="0"/>
            <a:r>
              <a:rPr lang="en-US" b="0" i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Identify PCI Simplification Strategy.</a:t>
            </a:r>
          </a:p>
          <a:p>
            <a:pPr lvl="0"/>
            <a:r>
              <a:rPr lang="en-US" b="0" i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Develop a PCI Simplification Launch Plan.</a:t>
            </a:r>
            <a:endParaRPr lang="en-US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85DDFA7D-F891-5541-AA0E-D25B89A7FB9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81817" y="1914619"/>
            <a:ext cx="5547929" cy="34683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1" i="0" spc="0">
                <a:solidFill>
                  <a:srgbClr val="2576B7"/>
                </a:solidFill>
                <a:latin typeface="Montserrat SemiBold" panose="020B0604020202020204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C742F6-0374-194A-A48E-6874C2EC5AE2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 dirty="0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 dirty="0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 dirty="0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 dirty="0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 dirty="0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 dirty="0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 dirty="0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 dirty="0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 dirty="0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 dirty="0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 dirty="0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9848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FDF7C4F-1942-A845-B557-F88B7A2732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61075" y="3282771"/>
            <a:ext cx="2660650" cy="10398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1800" b="1" i="0">
                <a:latin typeface="Montserrat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84D0A54C-032B-734B-AB0B-44B5BEA685CC}"/>
              </a:ext>
            </a:extLst>
          </p:cNvPr>
          <p:cNvSpPr/>
          <p:nvPr userDrawn="1"/>
        </p:nvSpPr>
        <p:spPr>
          <a:xfrm>
            <a:off x="-8709" y="3310826"/>
            <a:ext cx="54000" cy="1224000"/>
          </a:xfrm>
          <a:custGeom>
            <a:avLst/>
            <a:gdLst/>
            <a:ahLst/>
            <a:cxnLst/>
            <a:rect l="l" t="t" r="r" b="b"/>
            <a:pathLst>
              <a:path w="104775" h="2171065">
                <a:moveTo>
                  <a:pt x="0" y="2170782"/>
                </a:moveTo>
                <a:lnTo>
                  <a:pt x="104708" y="2170782"/>
                </a:lnTo>
                <a:lnTo>
                  <a:pt x="104708" y="0"/>
                </a:lnTo>
                <a:lnTo>
                  <a:pt x="0" y="0"/>
                </a:lnTo>
                <a:lnTo>
                  <a:pt x="0" y="2170782"/>
                </a:lnTo>
                <a:close/>
              </a:path>
            </a:pathLst>
          </a:custGeom>
          <a:solidFill>
            <a:srgbClr val="0076B7"/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sz="662">
              <a:latin typeface="Roboto Condensed Light" panose="02000000000000000000" pitchFamily="2" charset="0"/>
            </a:endParaRP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5DB72151-D5F9-F64A-A051-C8EBC82549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31227" y="3282771"/>
            <a:ext cx="2660650" cy="10398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1800" b="1" i="0">
                <a:latin typeface="Montserrat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77EFE0D-4219-394E-9FD0-38C929E33B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66872" y="541857"/>
            <a:ext cx="1026078" cy="98414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lnSpc>
                <a:spcPct val="110000"/>
              </a:lnSpc>
              <a:defRPr sz="1200" b="1" i="0">
                <a:latin typeface="Montserrat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EBCF6F3-8C74-8448-B393-09691B01D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52596" y="4561399"/>
            <a:ext cx="2669129" cy="2923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1" i="0">
                <a:solidFill>
                  <a:srgbClr val="2576B7"/>
                </a:solidFill>
                <a:latin typeface="Montserrat SemiBold" panose="020B0604020202020204" charset="0"/>
              </a:defRPr>
            </a:lvl1pPr>
            <a:lvl2pPr>
              <a:defRPr sz="1600" b="1" i="0">
                <a:latin typeface="Montserrat SemiBold" pitchFamily="2" charset="77"/>
              </a:defRPr>
            </a:lvl2pPr>
            <a:lvl3pPr>
              <a:defRPr sz="1600" b="1" i="0">
                <a:latin typeface="Montserrat SemiBold" pitchFamily="2" charset="77"/>
              </a:defRPr>
            </a:lvl3pPr>
            <a:lvl4pPr>
              <a:defRPr sz="1600" b="1" i="0">
                <a:latin typeface="Montserrat SemiBold" pitchFamily="2" charset="77"/>
              </a:defRPr>
            </a:lvl4pPr>
            <a:lvl5pPr>
              <a:defRPr sz="1600"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Name of Activity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2AB9A0CE-721B-C049-A1F0-90286778FB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21775" y="4561399"/>
            <a:ext cx="2669129" cy="2923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1" i="0">
                <a:solidFill>
                  <a:srgbClr val="2576B7"/>
                </a:solidFill>
                <a:latin typeface="Montserrat SemiBold" panose="020B0604020202020204" charset="0"/>
              </a:defRPr>
            </a:lvl1pPr>
            <a:lvl2pPr>
              <a:defRPr sz="1600" b="1" i="0">
                <a:latin typeface="Montserrat SemiBold" pitchFamily="2" charset="77"/>
              </a:defRPr>
            </a:lvl2pPr>
            <a:lvl3pPr>
              <a:defRPr sz="1600" b="1" i="0">
                <a:latin typeface="Montserrat SemiBold" pitchFamily="2" charset="77"/>
              </a:defRPr>
            </a:lvl3pPr>
            <a:lvl4pPr>
              <a:defRPr sz="1600" b="1" i="0">
                <a:latin typeface="Montserrat SemiBold" pitchFamily="2" charset="77"/>
              </a:defRPr>
            </a:lvl4pPr>
            <a:lvl5pPr>
              <a:defRPr sz="1600"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Name of Activity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5DDFA7D-F891-5541-AA0E-D25B89A7FB9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061075" y="2497122"/>
            <a:ext cx="5832475" cy="6617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 spc="0">
                <a:solidFill>
                  <a:srgbClr val="2576B7"/>
                </a:solidFill>
                <a:latin typeface="Exo" panose="020B0604020202020204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85DDFA7D-F891-5541-AA0E-D25B89A7FB9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36972" y="778330"/>
            <a:ext cx="2960914" cy="10287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200" b="0" i="0" spc="0">
                <a:solidFill>
                  <a:srgbClr val="2576B7"/>
                </a:solidFill>
                <a:latin typeface="Montserrat" panose="020B0604020202020204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Contact your account representative for more information.</a:t>
            </a:r>
            <a:br>
              <a:rPr lang="en-US"/>
            </a:br>
            <a:r>
              <a:rPr lang="en-US" err="1"/>
              <a:t>workshops@infotech.com</a:t>
            </a:r>
            <a:r>
              <a:rPr lang="en-US"/>
              <a:t>   </a:t>
            </a:r>
            <a:br>
              <a:rPr lang="en-US"/>
            </a:br>
            <a:r>
              <a:rPr lang="en-US"/>
              <a:t>1-888-670-8889</a:t>
            </a:r>
          </a:p>
          <a:p>
            <a:pPr lvl="0"/>
            <a:endParaRPr lang="en-U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7149EE9-D7CB-2245-A969-E3DC476D8DF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061075" y="4884772"/>
            <a:ext cx="2916238" cy="1371497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400" b="0" i="0">
                <a:solidFill>
                  <a:srgbClr val="000000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D7149EE9-D7CB-2245-A969-E3DC476D8DF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131227" y="4884772"/>
            <a:ext cx="2762323" cy="1371497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400" b="0" i="0">
                <a:solidFill>
                  <a:srgbClr val="000000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D7149EE9-D7CB-2245-A969-E3DC476D8DF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54106" y="3310826"/>
            <a:ext cx="4733832" cy="1801477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400" b="0" i="0">
                <a:solidFill>
                  <a:srgbClr val="000000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52D467-0F26-DA4A-97AF-2CD0DAFEB6E1}"/>
              </a:ext>
            </a:extLst>
          </p:cNvPr>
          <p:cNvSpPr txBox="1"/>
          <p:nvPr userDrawn="1"/>
        </p:nvSpPr>
        <p:spPr>
          <a:xfrm>
            <a:off x="336885" y="514801"/>
            <a:ext cx="7580199" cy="541209"/>
          </a:xfrm>
          <a:prstGeom prst="rect">
            <a:avLst/>
          </a:prstGeom>
        </p:spPr>
        <p:txBody>
          <a:bodyPr vert="horz" wrap="square" lIns="0" tIns="6931" rIns="0" bIns="0" rtlCol="0">
            <a:noAutofit/>
          </a:bodyPr>
          <a:lstStyle/>
          <a:p>
            <a:pPr marL="7701" marR="242975" algn="l">
              <a:lnSpc>
                <a:spcPct val="90000"/>
              </a:lnSpc>
              <a:spcBef>
                <a:spcPts val="55"/>
              </a:spcBef>
            </a:pPr>
            <a:r>
              <a:rPr lang="en-US" sz="4000" b="1" i="0" dirty="0">
                <a:solidFill>
                  <a:srgbClr val="4A4A4A"/>
                </a:solidFill>
                <a:latin typeface="Montserrat SemiBold" pitchFamily="2" charset="77"/>
              </a:rPr>
              <a:t>Additional Support</a:t>
            </a:r>
            <a:endParaRPr lang="en-US" sz="4000" b="1" i="0" spc="-30" dirty="0">
              <a:solidFill>
                <a:srgbClr val="4A4A4A"/>
              </a:solidFill>
              <a:latin typeface="Montserrat SemiBold" pitchFamily="2" charset="77"/>
              <a:cs typeface="Arial Narrow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6A0B17-8F6F-A645-8BB5-4B6254632B2D}"/>
              </a:ext>
            </a:extLst>
          </p:cNvPr>
          <p:cNvSpPr txBox="1"/>
          <p:nvPr userDrawn="1"/>
        </p:nvSpPr>
        <p:spPr>
          <a:xfrm>
            <a:off x="362227" y="1163682"/>
            <a:ext cx="4059302" cy="1481761"/>
          </a:xfrm>
          <a:prstGeom prst="rect">
            <a:avLst/>
          </a:prstGeom>
        </p:spPr>
        <p:txBody>
          <a:bodyPr vert="horz" wrap="square" lIns="0" tIns="6931" rIns="0" bIns="0" rtlCol="0">
            <a:noAutofit/>
          </a:bodyPr>
          <a:lstStyle/>
          <a:p>
            <a:pPr marL="7701" marR="242975" lvl="0" indent="0" algn="l" defTabSz="554492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Exo" panose="02000503000000000000" pitchFamily="2" charset="77"/>
              </a:rPr>
              <a:t>If you would like additional support, have our analysts guide you through other phases as part of an Info-Tech Workshop.</a:t>
            </a:r>
          </a:p>
          <a:p>
            <a:pPr marL="7701" marR="242975" lvl="0" indent="0" algn="l" defTabSz="554492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rgbClr val="000000"/>
              </a:solidFill>
              <a:latin typeface="Exo" panose="02000503000000000000" pitchFamily="2" charset="77"/>
            </a:endParaRPr>
          </a:p>
          <a:p>
            <a:pPr marL="7701" marR="242975" lvl="0" indent="0" algn="l" defTabSz="554492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rgbClr val="000000"/>
              </a:solidFill>
              <a:latin typeface="Exo" panose="02000503000000000000" pitchFamily="2" charset="77"/>
            </a:endParaRPr>
          </a:p>
          <a:p>
            <a:pPr marL="7701" marR="242975" lvl="0" indent="0" algn="l" defTabSz="554492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rgbClr val="000000"/>
              </a:solidFill>
              <a:latin typeface="Exo" panose="02000503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72561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5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 Contributors and Exper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5">
            <a:extLst>
              <a:ext uri="{FF2B5EF4-FFF2-40B4-BE49-F238E27FC236}">
                <a16:creationId xmlns:a16="http://schemas.microsoft.com/office/drawing/2014/main" id="{9260A85E-D49A-B64A-B4F7-90C6CF1430F1}"/>
              </a:ext>
            </a:extLst>
          </p:cNvPr>
          <p:cNvSpPr/>
          <p:nvPr userDrawn="1"/>
        </p:nvSpPr>
        <p:spPr>
          <a:xfrm>
            <a:off x="1707594" y="2457276"/>
            <a:ext cx="4242631" cy="312427"/>
          </a:xfrm>
          <a:custGeom>
            <a:avLst/>
            <a:gdLst/>
            <a:ahLst/>
            <a:cxnLst/>
            <a:rect l="l" t="t" r="r" b="b"/>
            <a:pathLst>
              <a:path w="15601950">
                <a:moveTo>
                  <a:pt x="0" y="0"/>
                </a:moveTo>
                <a:lnTo>
                  <a:pt x="15601619" y="0"/>
                </a:lnTo>
              </a:path>
            </a:pathLst>
          </a:custGeom>
          <a:ln w="20941">
            <a:solidFill>
              <a:srgbClr val="0076B7"/>
            </a:solidFill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sz="662">
              <a:latin typeface="Roboto Condensed Light" panose="02000000000000000000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7A87E3-6D99-8946-A365-05075C72EA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5620" y="1669609"/>
            <a:ext cx="3849687" cy="2649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00" b="1" i="0">
                <a:solidFill>
                  <a:srgbClr val="2576B7"/>
                </a:solidFill>
                <a:latin typeface="Montserrat SemiBold" pitchFamily="2" charset="77"/>
              </a:defRPr>
            </a:lvl1pPr>
            <a:lvl2pPr>
              <a:defRPr sz="1500" b="1" i="0">
                <a:latin typeface="Montserrat SemiBold" pitchFamily="2" charset="77"/>
              </a:defRPr>
            </a:lvl2pPr>
            <a:lvl3pPr>
              <a:defRPr sz="1500" b="1" i="0">
                <a:latin typeface="Montserrat SemiBold" pitchFamily="2" charset="77"/>
              </a:defRPr>
            </a:lvl3pPr>
            <a:lvl4pPr>
              <a:defRPr sz="1500" b="1" i="0">
                <a:latin typeface="Montserrat SemiBold" pitchFamily="2" charset="77"/>
              </a:defRPr>
            </a:lvl4pPr>
            <a:lvl5pPr>
              <a:defRPr sz="1500"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Paul </a:t>
            </a:r>
            <a:r>
              <a:rPr lang="en-US" err="1"/>
              <a:t>Willson</a:t>
            </a:r>
            <a:r>
              <a:rPr lang="en-US"/>
              <a:t> 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0CC50DE-8543-1446-90E6-8AEF1CF32D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15620" y="1921449"/>
            <a:ext cx="3849687" cy="43857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00000"/>
                </a:solidFill>
                <a:latin typeface="Exo" pitchFamily="2" charset="77"/>
              </a:defRPr>
            </a:lvl1pPr>
            <a:lvl2pPr>
              <a:defRPr sz="1500" b="1" i="0">
                <a:latin typeface="Montserrat SemiBold" pitchFamily="2" charset="77"/>
              </a:defRPr>
            </a:lvl2pPr>
            <a:lvl3pPr>
              <a:defRPr sz="1500" b="1" i="0">
                <a:latin typeface="Montserrat SemiBold" pitchFamily="2" charset="77"/>
              </a:defRPr>
            </a:lvl3pPr>
            <a:lvl4pPr>
              <a:defRPr sz="1500" b="1" i="0">
                <a:latin typeface="Montserrat SemiBold" pitchFamily="2" charset="77"/>
              </a:defRPr>
            </a:lvl4pPr>
            <a:lvl5pPr>
              <a:defRPr sz="1500"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Senior Demographer</a:t>
            </a:r>
            <a:br>
              <a:rPr lang="en-US"/>
            </a:br>
            <a:r>
              <a:rPr lang="en-US"/>
              <a:t>Info-Tech Research Group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AEE503A-ADB0-3C49-91AB-D3E44B6DC58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4106" y="1670231"/>
            <a:ext cx="1210818" cy="121081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lnSpc>
                <a:spcPct val="110000"/>
              </a:lnSpc>
              <a:defRPr sz="1600" b="1" i="0">
                <a:latin typeface="Montserrat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AD174F76-9714-0046-8434-6A3B94BD9179}"/>
              </a:ext>
            </a:extLst>
          </p:cNvPr>
          <p:cNvSpPr/>
          <p:nvPr userDrawn="1"/>
        </p:nvSpPr>
        <p:spPr>
          <a:xfrm>
            <a:off x="7559828" y="2457276"/>
            <a:ext cx="4234076" cy="312427"/>
          </a:xfrm>
          <a:custGeom>
            <a:avLst/>
            <a:gdLst/>
            <a:ahLst/>
            <a:cxnLst/>
            <a:rect l="l" t="t" r="r" b="b"/>
            <a:pathLst>
              <a:path w="15601950">
                <a:moveTo>
                  <a:pt x="0" y="0"/>
                </a:moveTo>
                <a:lnTo>
                  <a:pt x="15601619" y="0"/>
                </a:lnTo>
              </a:path>
            </a:pathLst>
          </a:custGeom>
          <a:ln w="20941">
            <a:solidFill>
              <a:srgbClr val="0076B7"/>
            </a:solidFill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sz="662">
              <a:latin typeface="Roboto Condensed Light" panose="02000000000000000000" pitchFamily="2" charset="0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9A018879-2AAE-DD4D-BED8-A9EBF65B33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64252" y="1669609"/>
            <a:ext cx="3849687" cy="2649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00" b="1" i="0">
                <a:solidFill>
                  <a:srgbClr val="2576B7"/>
                </a:solidFill>
                <a:latin typeface="Montserrat SemiBold" pitchFamily="2" charset="77"/>
              </a:defRPr>
            </a:lvl1pPr>
            <a:lvl2pPr>
              <a:defRPr sz="1500" b="1" i="0">
                <a:latin typeface="Montserrat SemiBold" pitchFamily="2" charset="77"/>
              </a:defRPr>
            </a:lvl2pPr>
            <a:lvl3pPr>
              <a:defRPr sz="1500" b="1" i="0">
                <a:latin typeface="Montserrat SemiBold" pitchFamily="2" charset="77"/>
              </a:defRPr>
            </a:lvl3pPr>
            <a:lvl4pPr>
              <a:defRPr sz="1500" b="1" i="0">
                <a:latin typeface="Montserrat SemiBold" pitchFamily="2" charset="77"/>
              </a:defRPr>
            </a:lvl4pPr>
            <a:lvl5pPr>
              <a:defRPr sz="1500"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Paul </a:t>
            </a:r>
            <a:r>
              <a:rPr lang="en-US" err="1"/>
              <a:t>Willson</a:t>
            </a:r>
            <a:r>
              <a:rPr lang="en-US"/>
              <a:t> 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BA22E391-D54A-C649-8259-B59C6D235D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64252" y="1921450"/>
            <a:ext cx="3849687" cy="455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000000"/>
                </a:solidFill>
                <a:latin typeface="Exo" pitchFamily="2" charset="77"/>
              </a:defRPr>
            </a:lvl1pPr>
            <a:lvl2pPr>
              <a:defRPr sz="1500" b="1" i="0">
                <a:latin typeface="Montserrat SemiBold" pitchFamily="2" charset="77"/>
              </a:defRPr>
            </a:lvl2pPr>
            <a:lvl3pPr>
              <a:defRPr sz="1500" b="1" i="0">
                <a:latin typeface="Montserrat SemiBold" pitchFamily="2" charset="77"/>
              </a:defRPr>
            </a:lvl3pPr>
            <a:lvl4pPr>
              <a:defRPr sz="1500" b="1" i="0">
                <a:latin typeface="Montserrat SemiBold" pitchFamily="2" charset="77"/>
              </a:defRPr>
            </a:lvl4pPr>
            <a:lvl5pPr>
              <a:defRPr sz="1500"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Senior Demographer</a:t>
            </a:r>
            <a:br>
              <a:rPr lang="en-US"/>
            </a:br>
            <a:r>
              <a:rPr lang="en-US"/>
              <a:t>Info-Tech Research Group</a:t>
            </a:r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B376A439-0F38-1245-AC0A-D61918E1F36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99714" y="1670231"/>
            <a:ext cx="1210818" cy="121081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lnSpc>
                <a:spcPct val="110000"/>
              </a:lnSpc>
              <a:defRPr sz="1600" b="1" i="0">
                <a:latin typeface="Montserrat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483C06-5D8D-1B47-B88B-5FEE88718A75}"/>
              </a:ext>
            </a:extLst>
          </p:cNvPr>
          <p:cNvSpPr txBox="1"/>
          <p:nvPr userDrawn="1"/>
        </p:nvSpPr>
        <p:spPr>
          <a:xfrm>
            <a:off x="336886" y="536067"/>
            <a:ext cx="11242306" cy="541209"/>
          </a:xfrm>
          <a:prstGeom prst="rect">
            <a:avLst/>
          </a:prstGeom>
        </p:spPr>
        <p:txBody>
          <a:bodyPr vert="horz" wrap="square" lIns="0" tIns="6931" rIns="0" bIns="0" rtlCol="0">
            <a:noAutofit/>
          </a:bodyPr>
          <a:lstStyle/>
          <a:p>
            <a:pPr marL="7701" marR="242975" algn="l">
              <a:lnSpc>
                <a:spcPct val="90000"/>
              </a:lnSpc>
              <a:spcBef>
                <a:spcPts val="55"/>
              </a:spcBef>
            </a:pPr>
            <a:r>
              <a:rPr lang="en-US" sz="4000" b="1" i="0" dirty="0">
                <a:solidFill>
                  <a:srgbClr val="4A4A4A"/>
                </a:solidFill>
                <a:latin typeface="Montserrat SemiBold" pitchFamily="2" charset="77"/>
              </a:rPr>
              <a:t>Research Contributors and Experts</a:t>
            </a:r>
            <a:endParaRPr lang="en-US" sz="4000" b="1" i="0" spc="-30" dirty="0">
              <a:solidFill>
                <a:srgbClr val="4A4A4A"/>
              </a:solidFill>
              <a:latin typeface="Montserrat SemiBold" pitchFamily="2" charset="77"/>
              <a:cs typeface="Arial Narrow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EEA8162-DD20-8A4F-A217-8DF5CF442F3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714242" y="2614641"/>
            <a:ext cx="4346833" cy="3424652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22AA1EFD-B430-5B4D-AF9A-DB8AAC4C973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44594" y="2614641"/>
            <a:ext cx="4346833" cy="3424652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6270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 Contributors and Expert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EDF3A-D7BD-4347-93CE-2595601EC3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106" y="530021"/>
            <a:ext cx="6713321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Research Contributors and Experts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9260A85E-D49A-B64A-B4F7-90C6CF1430F1}"/>
              </a:ext>
            </a:extLst>
          </p:cNvPr>
          <p:cNvSpPr/>
          <p:nvPr userDrawn="1"/>
        </p:nvSpPr>
        <p:spPr>
          <a:xfrm>
            <a:off x="2324430" y="2457277"/>
            <a:ext cx="9576000" cy="0"/>
          </a:xfrm>
          <a:custGeom>
            <a:avLst/>
            <a:gdLst/>
            <a:ahLst/>
            <a:cxnLst/>
            <a:rect l="l" t="t" r="r" b="b"/>
            <a:pathLst>
              <a:path w="15601950">
                <a:moveTo>
                  <a:pt x="0" y="0"/>
                </a:moveTo>
                <a:lnTo>
                  <a:pt x="15601619" y="0"/>
                </a:lnTo>
              </a:path>
            </a:pathLst>
          </a:custGeom>
          <a:ln w="20941">
            <a:solidFill>
              <a:srgbClr val="0076B7"/>
            </a:solidFill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sz="662">
              <a:latin typeface="Roboto Condensed Light" panose="02000000000000000000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7A87E3-6D99-8946-A365-05075C72EA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23663" y="1669609"/>
            <a:ext cx="3849687" cy="2649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00" b="1" i="0">
                <a:solidFill>
                  <a:srgbClr val="2576B7"/>
                </a:solidFill>
                <a:latin typeface="Montserrat SemiBold" pitchFamily="2" charset="77"/>
              </a:defRPr>
            </a:lvl1pPr>
            <a:lvl2pPr>
              <a:defRPr sz="1500" b="1" i="0">
                <a:latin typeface="Montserrat SemiBold" pitchFamily="2" charset="77"/>
              </a:defRPr>
            </a:lvl2pPr>
            <a:lvl3pPr>
              <a:defRPr sz="1500" b="1" i="0">
                <a:latin typeface="Montserrat SemiBold" pitchFamily="2" charset="77"/>
              </a:defRPr>
            </a:lvl3pPr>
            <a:lvl4pPr>
              <a:defRPr sz="1500" b="1" i="0">
                <a:latin typeface="Montserrat SemiBold" pitchFamily="2" charset="77"/>
              </a:defRPr>
            </a:lvl4pPr>
            <a:lvl5pPr>
              <a:defRPr sz="1500"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Paul </a:t>
            </a:r>
            <a:r>
              <a:rPr lang="en-US" err="1"/>
              <a:t>Willson</a:t>
            </a:r>
            <a:r>
              <a:rPr lang="en-US"/>
              <a:t> 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AEE503A-ADB0-3C49-91AB-D3E44B6DC58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4106" y="1670231"/>
            <a:ext cx="1806482" cy="180648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lnSpc>
                <a:spcPct val="110000"/>
              </a:lnSpc>
              <a:defRPr sz="1800" b="1" i="0">
                <a:latin typeface="Montserrat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2FA5BF0-482C-C048-BF1A-BF2D6BE55A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36006" y="1956285"/>
            <a:ext cx="3849687" cy="43857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00000"/>
                </a:solidFill>
                <a:latin typeface="Exo" pitchFamily="2" charset="77"/>
              </a:defRPr>
            </a:lvl1pPr>
            <a:lvl2pPr>
              <a:defRPr sz="1500" b="1" i="0">
                <a:latin typeface="Montserrat SemiBold" pitchFamily="2" charset="77"/>
              </a:defRPr>
            </a:lvl2pPr>
            <a:lvl3pPr>
              <a:defRPr sz="1500" b="1" i="0">
                <a:latin typeface="Montserrat SemiBold" pitchFamily="2" charset="77"/>
              </a:defRPr>
            </a:lvl3pPr>
            <a:lvl4pPr>
              <a:defRPr sz="1500" b="1" i="0">
                <a:latin typeface="Montserrat SemiBold" pitchFamily="2" charset="77"/>
              </a:defRPr>
            </a:lvl4pPr>
            <a:lvl5pPr>
              <a:defRPr sz="1500"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Senior Demographer</a:t>
            </a:r>
          </a:p>
          <a:p>
            <a:pPr lvl="0"/>
            <a:r>
              <a:rPr lang="en-US" dirty="0"/>
              <a:t>Info-Tech Research Group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6B7AE9C-B978-B146-B05A-A85368127C3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316163" y="2561477"/>
            <a:ext cx="9577387" cy="3318327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96718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ated Researc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10DF08-7026-664D-B665-454241ABB9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120" r="37452" b="28119"/>
          <a:stretch/>
        </p:blipFill>
        <p:spPr>
          <a:xfrm>
            <a:off x="0" y="-1"/>
            <a:ext cx="3287713" cy="687327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17BD03E-54AB-3E4C-8B2B-01F4843F6E8D}"/>
              </a:ext>
            </a:extLst>
          </p:cNvPr>
          <p:cNvSpPr/>
          <p:nvPr userDrawn="1"/>
        </p:nvSpPr>
        <p:spPr>
          <a:xfrm>
            <a:off x="2" y="0"/>
            <a:ext cx="3287711" cy="6858000"/>
          </a:xfrm>
          <a:prstGeom prst="rect">
            <a:avLst/>
          </a:prstGeom>
          <a:gradFill>
            <a:gsLst>
              <a:gs pos="19000">
                <a:srgbClr val="2576B7">
                  <a:alpha val="11000"/>
                </a:srgbClr>
              </a:gs>
              <a:gs pos="99000">
                <a:schemeClr val="accent1">
                  <a:lumMod val="60000"/>
                  <a:lumOff val="40000"/>
                  <a:alpha val="59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6E425A5-C952-374F-8050-A2393321E7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62363" y="574675"/>
            <a:ext cx="2660650" cy="12176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1800" b="1" i="0">
                <a:latin typeface="Montserrat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34" name="Picture Placeholder 31">
            <a:extLst>
              <a:ext uri="{FF2B5EF4-FFF2-40B4-BE49-F238E27FC236}">
                <a16:creationId xmlns:a16="http://schemas.microsoft.com/office/drawing/2014/main" id="{A16A3254-CD4F-E745-B5D3-9721CB4A24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62363" y="2341386"/>
            <a:ext cx="2660650" cy="12176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1800" b="1" i="0">
                <a:latin typeface="Montserrat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35" name="Picture Placeholder 31">
            <a:extLst>
              <a:ext uri="{FF2B5EF4-FFF2-40B4-BE49-F238E27FC236}">
                <a16:creationId xmlns:a16="http://schemas.microsoft.com/office/drawing/2014/main" id="{2BBE0ADF-1343-9540-96CB-1F8B736720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62363" y="4158897"/>
            <a:ext cx="2660650" cy="12176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1800" b="1" i="0">
                <a:latin typeface="Montserrat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0A9573-73C9-FD44-B7AF-0D9F9C006C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813" y="522421"/>
            <a:ext cx="2973113" cy="4674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B0604020202020204" charset="0"/>
              </a:defRPr>
            </a:lvl1pPr>
          </a:lstStyle>
          <a:p>
            <a:pPr lvl="0"/>
            <a:r>
              <a:rPr lang="en-US"/>
              <a:t>Observe the Evolution of Quantum Capability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E4B797A-3634-5A48-B5BC-3ECDA11783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01813" y="2297433"/>
            <a:ext cx="2973113" cy="4674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B0604020202020204" charset="0"/>
              </a:defRPr>
            </a:lvl1pPr>
          </a:lstStyle>
          <a:p>
            <a:pPr lvl="0"/>
            <a:r>
              <a:rPr lang="en-US"/>
              <a:t>Observe the Evolution of Quantum Capability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44478D2-E7F8-C243-AA66-3B1878B492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01813" y="4099339"/>
            <a:ext cx="2973113" cy="4674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B0604020202020204" charset="0"/>
              </a:defRPr>
            </a:lvl1pPr>
          </a:lstStyle>
          <a:p>
            <a:pPr lvl="0"/>
            <a:r>
              <a:rPr lang="en-US"/>
              <a:t>Observe the Evolution of Quantum Capability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2E7176-D606-0141-AE7A-6525F8273F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107" y="530020"/>
            <a:ext cx="2528793" cy="165596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Related Info-Tech</a:t>
            </a:r>
            <a:br>
              <a:rPr lang="en-US"/>
            </a:br>
            <a:r>
              <a:rPr lang="en-US"/>
              <a:t>Research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DD138BE-D45D-9D4D-AF5B-E321D9F85B7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495828" y="1083555"/>
            <a:ext cx="5397722" cy="989796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869B384-9C2F-F347-BAE3-5DCC96829BB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95828" y="2842435"/>
            <a:ext cx="5397722" cy="989796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C13E2497-852B-6C4D-9573-4A393AA2B2E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95828" y="4660602"/>
            <a:ext cx="5397722" cy="989796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C2654F-9C93-6344-819C-768695BC5C3E}"/>
              </a:ext>
            </a:extLst>
          </p:cNvPr>
          <p:cNvSpPr txBox="1"/>
          <p:nvPr userDrawn="1"/>
        </p:nvSpPr>
        <p:spPr>
          <a:xfrm>
            <a:off x="10911840" y="6410960"/>
            <a:ext cx="0" cy="0"/>
          </a:xfrm>
          <a:prstGeom prst="rect">
            <a:avLst/>
          </a:prstGeom>
        </p:spPr>
        <p:txBody>
          <a:bodyPr wrap="none" lIns="0" tIns="0" rIns="0" bIns="0" numCol="1" spcCol="360000" rtlCol="0">
            <a:noAutofit/>
          </a:bodyPr>
          <a:lstStyle/>
          <a:p>
            <a:pPr marL="179388" indent="-179388" algn="l">
              <a:lnSpc>
                <a:spcPct val="110000"/>
              </a:lnSpc>
              <a:buFont typeface="Arial" panose="020B0604020202020204" pitchFamily="34" charset="0"/>
              <a:buChar char="•"/>
              <a:tabLst/>
            </a:pPr>
            <a:endParaRPr lang="en-US" sz="1400" dirty="0" err="1">
              <a:solidFill>
                <a:schemeClr val="tx1">
                  <a:lumMod val="50000"/>
                </a:schemeClr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A02A3B-65E5-6B43-A0D5-3A83153EAC5B}"/>
              </a:ext>
            </a:extLst>
          </p:cNvPr>
          <p:cNvSpPr txBox="1"/>
          <p:nvPr userDrawn="1"/>
        </p:nvSpPr>
        <p:spPr>
          <a:xfrm>
            <a:off x="11501120" y="6512560"/>
            <a:ext cx="0" cy="0"/>
          </a:xfrm>
          <a:prstGeom prst="rect">
            <a:avLst/>
          </a:prstGeom>
        </p:spPr>
        <p:txBody>
          <a:bodyPr wrap="none" lIns="0" tIns="0" rIns="0" bIns="0" numCol="1" spcCol="360000" rtlCol="0">
            <a:noAutofit/>
          </a:bodyPr>
          <a:lstStyle/>
          <a:p>
            <a:pPr marL="179388" indent="-179388" algn="l">
              <a:lnSpc>
                <a:spcPct val="110000"/>
              </a:lnSpc>
              <a:buFont typeface="Arial" panose="020B0604020202020204" pitchFamily="34" charset="0"/>
              <a:buChar char="•"/>
              <a:tabLst/>
            </a:pPr>
            <a:endParaRPr lang="en-US" sz="1400" dirty="0" err="1">
              <a:solidFill>
                <a:schemeClr val="tx1">
                  <a:lumMod val="50000"/>
                </a:schemeClr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4910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ated Research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3BF8330-F21B-D442-AE37-1705C7870D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120" r="37452" b="28119"/>
          <a:stretch/>
        </p:blipFill>
        <p:spPr>
          <a:xfrm>
            <a:off x="0" y="-1"/>
            <a:ext cx="3287713" cy="687327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942D4EE-B043-184F-8E87-10B454B4B973}"/>
              </a:ext>
            </a:extLst>
          </p:cNvPr>
          <p:cNvSpPr/>
          <p:nvPr userDrawn="1"/>
        </p:nvSpPr>
        <p:spPr>
          <a:xfrm>
            <a:off x="2" y="0"/>
            <a:ext cx="3287711" cy="6858000"/>
          </a:xfrm>
          <a:prstGeom prst="rect">
            <a:avLst/>
          </a:prstGeom>
          <a:gradFill>
            <a:gsLst>
              <a:gs pos="19000">
                <a:srgbClr val="2576B7">
                  <a:alpha val="11000"/>
                </a:srgbClr>
              </a:gs>
              <a:gs pos="99000">
                <a:schemeClr val="accent1">
                  <a:lumMod val="60000"/>
                  <a:lumOff val="40000"/>
                  <a:alpha val="59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sp>
        <p:nvSpPr>
          <p:cNvPr id="34" name="Picture Placeholder 31">
            <a:extLst>
              <a:ext uri="{FF2B5EF4-FFF2-40B4-BE49-F238E27FC236}">
                <a16:creationId xmlns:a16="http://schemas.microsoft.com/office/drawing/2014/main" id="{A16A3254-CD4F-E745-B5D3-9721CB4A24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63983" y="481675"/>
            <a:ext cx="2419409" cy="12176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1800" b="1" i="0">
                <a:latin typeface="Montserrat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14" name="Picture Placeholder 31">
            <a:extLst>
              <a:ext uri="{FF2B5EF4-FFF2-40B4-BE49-F238E27FC236}">
                <a16:creationId xmlns:a16="http://schemas.microsoft.com/office/drawing/2014/main" id="{9D81BA75-D3B6-FE4B-9E28-055DAEF016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63627" y="481675"/>
            <a:ext cx="2419409" cy="12176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1800" b="1" i="0">
                <a:latin typeface="Montserrat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15" name="Picture Placeholder 31">
            <a:extLst>
              <a:ext uri="{FF2B5EF4-FFF2-40B4-BE49-F238E27FC236}">
                <a16:creationId xmlns:a16="http://schemas.microsoft.com/office/drawing/2014/main" id="{63BF6C5D-F071-0843-B2AB-0EEC00DDA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80205" y="481675"/>
            <a:ext cx="2419409" cy="12176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1800" b="1" i="0">
                <a:latin typeface="Montserrat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EB7B1-6275-0248-A0C2-CFA4FE5E58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61721" y="2852939"/>
            <a:ext cx="2435073" cy="4460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B0604020202020204" charset="0"/>
              </a:defRPr>
            </a:lvl1pPr>
          </a:lstStyle>
          <a:p>
            <a:pPr lvl="0"/>
            <a:r>
              <a:rPr lang="en-US"/>
              <a:t>Observe the Evolution of Quantum Capability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08CB76C-02AD-EF41-B531-F5DB3CB2D6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76173" y="2852939"/>
            <a:ext cx="2435073" cy="4460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B0604020202020204" charset="0"/>
              </a:defRPr>
            </a:lvl1pPr>
          </a:lstStyle>
          <a:p>
            <a:pPr lvl="0"/>
            <a:r>
              <a:rPr lang="en-US"/>
              <a:t>Observe the Evolution of Quantum Capability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AD22B1A-68AA-BD46-9959-0E6C063003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84687" y="2852939"/>
            <a:ext cx="2435073" cy="4460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B0604020202020204" charset="0"/>
              </a:defRPr>
            </a:lvl1pPr>
          </a:lstStyle>
          <a:p>
            <a:pPr lvl="0"/>
            <a:r>
              <a:rPr lang="en-US"/>
              <a:t>Observe the Evolution of Quantum Capability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E684A7A-566C-524F-9059-7AED86894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107" y="530020"/>
            <a:ext cx="2528793" cy="165596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Related Info-Tech</a:t>
            </a:r>
            <a:br>
              <a:rPr lang="en-US"/>
            </a:br>
            <a:r>
              <a:rPr lang="en-US"/>
              <a:t>Research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01906B8-F10B-5344-931F-79A91218159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654167" y="3518409"/>
            <a:ext cx="2551371" cy="2361396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CDAC451-E2DC-5E43-8A65-BDD2C214A4E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77794" y="3518409"/>
            <a:ext cx="2551371" cy="2361396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0852FC8-6DA5-4540-982F-D5CBC2F29FE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97194" y="3518409"/>
            <a:ext cx="2551371" cy="2361396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64590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64A327A-EE11-AC48-BC31-DE279A6E65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106" y="530021"/>
            <a:ext cx="6713321" cy="1130188"/>
          </a:xfrm>
        </p:spPr>
        <p:txBody>
          <a:bodyPr>
            <a:noAutofit/>
          </a:bodyPr>
          <a:lstStyle>
            <a:lvl1pPr>
              <a:defRPr>
                <a:solidFill>
                  <a:srgbClr val="2576B7"/>
                </a:solidFill>
              </a:defRPr>
            </a:lvl1pPr>
          </a:lstStyle>
          <a:p>
            <a:r>
              <a:rPr lang="en-US"/>
              <a:t>Bibliography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31CD5B0-F94C-7D4D-97FF-D8D98F6F0C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794" y="1552498"/>
            <a:ext cx="5477732" cy="45038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388" marR="182520" indent="-179388" algn="l">
              <a:lnSpc>
                <a:spcPct val="110000"/>
              </a:lnSpc>
              <a:spcBef>
                <a:spcPts val="3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 baseline="0">
                <a:solidFill>
                  <a:srgbClr val="2576B7"/>
                </a:solidFill>
                <a:latin typeface="Roboto Condensed Light" panose="02000000000000000000" pitchFamily="2" charset="0"/>
              </a:defRPr>
            </a:lvl1pPr>
          </a:lstStyle>
          <a:p>
            <a:pPr marL="7701" marR="242975" indent="0" algn="l">
              <a:lnSpc>
                <a:spcPct val="110000"/>
              </a:lnSpc>
              <a:spcBef>
                <a:spcPts val="55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CA" sz="1200" spc="-30" dirty="0" err="1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Bersin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,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Josh.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“Time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18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to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Scrap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Performance</a:t>
            </a:r>
            <a:r>
              <a:rPr lang="en-CA" sz="1200" spc="-12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Appraisals?”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Forbes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Magazine.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5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June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2013.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42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Web.  </a:t>
            </a:r>
            <a:r>
              <a:rPr lang="en-CA" sz="1200" spc="-2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30 </a:t>
            </a:r>
            <a:r>
              <a:rPr lang="en-CA" sz="1200" spc="-2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Oct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2013. </a:t>
            </a:r>
            <a:r>
              <a:rPr lang="en-CA" sz="1200" spc="-36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&lt;http://www.forbes.com/sites/joshbersin/2013/05/06/time-to-scrap-performance- </a:t>
            </a:r>
            <a:r>
              <a:rPr lang="en-CA" sz="1200" spc="-36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</a:rPr>
              <a:t>appraisals/&gt;.</a:t>
            </a:r>
            <a:endParaRPr lang="en-CA" sz="1200" spc="0" dirty="0">
              <a:solidFill>
                <a:srgbClr val="2576B7"/>
              </a:solidFill>
              <a:latin typeface="Roboto Condensed Light" panose="02000000000000000000" pitchFamily="2" charset="0"/>
              <a:cs typeface="Times New Roman"/>
            </a:endParaRPr>
          </a:p>
          <a:p>
            <a:pPr marL="7701" marR="242975" indent="0" algn="l">
              <a:lnSpc>
                <a:spcPct val="110000"/>
              </a:lnSpc>
              <a:spcBef>
                <a:spcPts val="55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Cheese,</a:t>
            </a:r>
            <a:r>
              <a:rPr lang="en-CA" sz="1200" spc="-6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9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Peter,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18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et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al.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“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Creating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an</a:t>
            </a:r>
            <a:r>
              <a:rPr lang="en-CA" sz="1200" spc="-12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Agile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Organization.”</a:t>
            </a:r>
            <a:r>
              <a:rPr lang="en-CA" sz="1200" spc="-12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Accenture.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Oct.</a:t>
            </a:r>
            <a:r>
              <a:rPr lang="en-CA" sz="1200" spc="-6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2009.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Web.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49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Nov.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6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2013.</a:t>
            </a:r>
            <a:br>
              <a:rPr lang="en-CA" sz="1200" spc="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</a:br>
            <a:r>
              <a:rPr lang="en-CA" sz="1200" spc="-36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&lt;http://www.accenture.com/SiteCollectionDocuments/PDF/OutlookPDF_AgileOrganization_02. </a:t>
            </a:r>
            <a:r>
              <a:rPr lang="en-CA" sz="1200" spc="-36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</a:rPr>
              <a:t>pdf&gt;.</a:t>
            </a:r>
            <a:endParaRPr lang="en-CA" sz="1200" spc="0" dirty="0">
              <a:solidFill>
                <a:srgbClr val="2576B7"/>
              </a:solidFill>
              <a:latin typeface="Roboto Condensed Light" panose="02000000000000000000" pitchFamily="2" charset="0"/>
              <a:cs typeface="Times New Roman"/>
            </a:endParaRPr>
          </a:p>
          <a:p>
            <a:pPr marL="7701" marR="242975" indent="0" algn="l">
              <a:lnSpc>
                <a:spcPct val="110000"/>
              </a:lnSpc>
              <a:spcBef>
                <a:spcPts val="55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CA" sz="1200" spc="-30" dirty="0" err="1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Croxon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,</a:t>
            </a:r>
            <a:r>
              <a:rPr lang="en-CA" sz="1200" spc="-6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Bruce</a:t>
            </a:r>
            <a:r>
              <a:rPr lang="en-CA" sz="1200" spc="-6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18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et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al.</a:t>
            </a:r>
            <a:r>
              <a:rPr lang="en-CA" sz="1200" spc="-6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“Dinner</a:t>
            </a:r>
            <a:r>
              <a:rPr lang="en-CA" sz="1200" spc="-6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Series: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Performance</a:t>
            </a:r>
            <a:r>
              <a:rPr lang="en-CA" sz="1200" spc="-6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Management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with</a:t>
            </a:r>
            <a:r>
              <a:rPr lang="en-CA" sz="1200" spc="-6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Bruce</a:t>
            </a:r>
            <a:r>
              <a:rPr lang="en-CA" sz="1200" spc="-6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 err="1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Croxon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from</a:t>
            </a:r>
            <a:r>
              <a:rPr lang="en-CA" sz="1200" spc="-6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CBC’s  ‘Dragon’s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Den’” </a:t>
            </a:r>
            <a:r>
              <a:rPr lang="en-CA" sz="1200" spc="-49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HRPA Toronto </a:t>
            </a:r>
            <a:r>
              <a:rPr lang="en-CA" sz="1200" spc="-39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Chapter.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Sheraton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Hotel, </a:t>
            </a:r>
            <a:r>
              <a:rPr lang="en-CA" sz="1200" spc="-45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Toronto, </a:t>
            </a:r>
            <a:r>
              <a:rPr lang="en-CA" sz="1200" spc="-2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ON. </a:t>
            </a:r>
            <a:r>
              <a:rPr lang="en-CA" sz="1200" spc="-2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12 </a:t>
            </a:r>
            <a:r>
              <a:rPr lang="en-CA" sz="1200" spc="-49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Nov.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2013. </a:t>
            </a:r>
            <a:r>
              <a:rPr lang="en-CA" sz="1200" spc="-36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Panel  discussion.</a:t>
            </a:r>
            <a:endParaRPr lang="en-CA" sz="1200" spc="0" dirty="0">
              <a:solidFill>
                <a:srgbClr val="000000"/>
              </a:solidFill>
              <a:latin typeface="Roboto Condensed Light" panose="02000000000000000000" pitchFamily="2" charset="0"/>
              <a:cs typeface="Times New Roman"/>
            </a:endParaRPr>
          </a:p>
          <a:p>
            <a:pPr marL="7701" marR="182520" indent="0" algn="l">
              <a:lnSpc>
                <a:spcPct val="110000"/>
              </a:lnSpc>
              <a:spcBef>
                <a:spcPts val="3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CA" sz="1200" spc="-33" dirty="0" err="1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Culbert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,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Samuel. </a:t>
            </a:r>
            <a:r>
              <a:rPr lang="en-CA" sz="1200" spc="-2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“10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Reasons </a:t>
            </a:r>
            <a:r>
              <a:rPr lang="en-CA" sz="1200" spc="-18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to </a:t>
            </a:r>
            <a:r>
              <a:rPr lang="en-CA" sz="1200" spc="-2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Get Rid </a:t>
            </a:r>
            <a:r>
              <a:rPr lang="en-CA" sz="1200" spc="-18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of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Performance Reviews.”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Huffington </a:t>
            </a:r>
            <a:r>
              <a:rPr lang="en-CA" sz="1200" spc="-2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Post </a:t>
            </a:r>
            <a:r>
              <a:rPr lang="en-CA" sz="1200" spc="-36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Business.  </a:t>
            </a:r>
            <a:r>
              <a:rPr lang="en-CA" sz="1200" spc="-2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18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Dec.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2012.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Web.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28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Oct.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2013</a:t>
            </a:r>
            <a:r>
              <a:rPr lang="en-CA" sz="1200" spc="-30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</a:rPr>
              <a:t>.</a:t>
            </a:r>
            <a:r>
              <a:rPr lang="en-CA" sz="1200" spc="-58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6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&lt;http://www.huffingtonpost.com/samuel-culbert/performance- </a:t>
            </a:r>
            <a:r>
              <a:rPr lang="en-CA" sz="1200" spc="-36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</a:rPr>
              <a:t> reviews_b_2325104.html&gt;.</a:t>
            </a:r>
            <a:endParaRPr lang="en-CA" sz="1200" spc="0" dirty="0">
              <a:solidFill>
                <a:srgbClr val="2576B7"/>
              </a:solidFill>
              <a:latin typeface="Roboto Condensed Light" panose="02000000000000000000" pitchFamily="2" charset="0"/>
              <a:cs typeface="Times New Roman"/>
            </a:endParaRPr>
          </a:p>
          <a:p>
            <a:pPr marL="7701" marR="182520" indent="0" algn="l">
              <a:lnSpc>
                <a:spcPct val="110000"/>
              </a:lnSpc>
              <a:spcBef>
                <a:spcPts val="3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Denning,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Steve. </a:t>
            </a:r>
            <a:r>
              <a:rPr lang="en-CA" sz="1200" spc="-2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“The Case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Against Agile: 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Ten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Perennial Management Objections.” </a:t>
            </a:r>
            <a:r>
              <a:rPr lang="en-CA" sz="1200" spc="-36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Forbes 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Magazine.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17</a:t>
            </a:r>
            <a:r>
              <a:rPr lang="en-CA" sz="1200" spc="-12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42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Apr.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2012.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Web.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49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Nov.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2013.</a:t>
            </a:r>
            <a:r>
              <a:rPr lang="en-CA" sz="1200" spc="-58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6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&lt;http://www.forbes.com/sites/stevedenning/2012/04/17/ </a:t>
            </a:r>
            <a:r>
              <a:rPr lang="en-CA" sz="1200" spc="-36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6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the-case-against-agile-ten-perennial-management-objections/&gt;.</a:t>
            </a:r>
            <a:endParaRPr lang="en-CA" sz="1200" spc="0" dirty="0">
              <a:solidFill>
                <a:srgbClr val="000000"/>
              </a:solidFill>
              <a:latin typeface="Roboto Condensed Light" panose="02000000000000000000" pitchFamily="2" charset="0"/>
              <a:cs typeface="Times New Roman"/>
            </a:endParaRPr>
          </a:p>
          <a:p>
            <a:pPr marL="7701" marR="182520" indent="0" algn="l">
              <a:lnSpc>
                <a:spcPct val="110000"/>
              </a:lnSpc>
              <a:spcBef>
                <a:spcPts val="3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CA" sz="1200" spc="-30" dirty="0" err="1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Estis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,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Ryan.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“Blowing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up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the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Performance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Review: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Interview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with</a:t>
            </a:r>
            <a:r>
              <a:rPr lang="en-CA" sz="1200" spc="-12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Adobe’s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Donna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Morris.”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6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Ryan  </a:t>
            </a:r>
            <a:r>
              <a:rPr lang="en-CA" sz="1200" spc="-30" dirty="0" err="1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Estis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&amp;</a:t>
            </a:r>
            <a:r>
              <a:rPr lang="en-CA" sz="1200" spc="-118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Associates.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17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June</a:t>
            </a:r>
            <a:r>
              <a:rPr lang="en-CA" sz="1200" spc="-58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2013.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Web.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Oct.</a:t>
            </a:r>
            <a:r>
              <a:rPr lang="en-CA" sz="1200" spc="-58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2013</a:t>
            </a:r>
            <a:r>
              <a:rPr lang="en-CA" sz="1200" spc="-30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</a:rPr>
              <a:t>.</a:t>
            </a:r>
            <a:r>
              <a:rPr lang="en-CA" sz="1200" spc="-61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6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</a:rPr>
              <a:t>&lt;</a:t>
            </a:r>
            <a:r>
              <a:rPr lang="en-CA" sz="1200" spc="-36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http://ryanestis.com/adobe-interview/&gt;</a:t>
            </a:r>
            <a:r>
              <a:rPr lang="en-CA" sz="1200" spc="-36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</a:rPr>
              <a:t>.</a:t>
            </a:r>
            <a:endParaRPr lang="en-CA" sz="1200" dirty="0">
              <a:solidFill>
                <a:srgbClr val="2576B7"/>
              </a:solidFill>
              <a:latin typeface="Roboto Condensed Light" panose="02000000000000000000" pitchFamily="2" charset="0"/>
              <a:cs typeface="Arial Narrow"/>
            </a:endParaRPr>
          </a:p>
          <a:p>
            <a:pPr marL="0" lvl="0" indent="0" algn="l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200" dirty="0">
              <a:solidFill>
                <a:srgbClr val="000000"/>
              </a:solidFill>
            </a:endParaRPr>
          </a:p>
          <a:p>
            <a:pPr marL="0" indent="0" algn="l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</a:pPr>
            <a:endParaRPr lang="en-US" sz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179388" indent="-179388" algn="l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/>
            </a:pPr>
            <a:endParaRPr lang="en-US" sz="1200" dirty="0" err="1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EAEE0FF-8280-464B-BE45-2710E99284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8" y="1552498"/>
            <a:ext cx="5477732" cy="45038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388" marR="182520" indent="-179388" algn="l">
              <a:lnSpc>
                <a:spcPct val="110000"/>
              </a:lnSpc>
              <a:spcBef>
                <a:spcPts val="3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 baseline="0">
                <a:solidFill>
                  <a:srgbClr val="2576B7"/>
                </a:solidFill>
                <a:latin typeface="Roboto Condensed Light" panose="02000000000000000000" pitchFamily="2" charset="0"/>
              </a:defRPr>
            </a:lvl1pPr>
          </a:lstStyle>
          <a:p>
            <a:pPr marL="7701" marR="242975" indent="0" algn="l">
              <a:lnSpc>
                <a:spcPct val="110000"/>
              </a:lnSpc>
              <a:spcBef>
                <a:spcPts val="55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CA" sz="1200" spc="-30" dirty="0" err="1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Bersin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,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Josh.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“Time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18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to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Scrap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Performance</a:t>
            </a:r>
            <a:r>
              <a:rPr lang="en-CA" sz="1200" spc="-12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Appraisals?”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Forbes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Magazine.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5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June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2013.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42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Web.  </a:t>
            </a:r>
            <a:r>
              <a:rPr lang="en-CA" sz="1200" spc="-2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30 </a:t>
            </a:r>
            <a:r>
              <a:rPr lang="en-CA" sz="1200" spc="-2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Oct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2013. </a:t>
            </a:r>
            <a:r>
              <a:rPr lang="en-CA" sz="1200" spc="-36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&lt;http://www.forbes.com/sites/joshbersin/2013/05/06/time-to-scrap-performance- </a:t>
            </a:r>
            <a:r>
              <a:rPr lang="en-CA" sz="1200" spc="-36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</a:rPr>
              <a:t>appraisals/&gt;.</a:t>
            </a:r>
            <a:endParaRPr lang="en-CA" sz="1200" spc="0" dirty="0">
              <a:solidFill>
                <a:srgbClr val="2576B7"/>
              </a:solidFill>
              <a:latin typeface="Roboto Condensed Light" panose="02000000000000000000" pitchFamily="2" charset="0"/>
              <a:cs typeface="Times New Roman"/>
            </a:endParaRPr>
          </a:p>
          <a:p>
            <a:pPr marL="7701" marR="242975" indent="0" algn="l">
              <a:lnSpc>
                <a:spcPct val="110000"/>
              </a:lnSpc>
              <a:spcBef>
                <a:spcPts val="55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Cheese,</a:t>
            </a:r>
            <a:r>
              <a:rPr lang="en-CA" sz="1200" spc="-6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9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Peter,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18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et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al.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“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Creating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an</a:t>
            </a:r>
            <a:r>
              <a:rPr lang="en-CA" sz="1200" spc="-12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Agile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Organization.”</a:t>
            </a:r>
            <a:r>
              <a:rPr lang="en-CA" sz="1200" spc="-12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Accenture.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Oct.</a:t>
            </a:r>
            <a:r>
              <a:rPr lang="en-CA" sz="1200" spc="-6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2009.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Web.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49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Nov.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6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2013.</a:t>
            </a:r>
            <a:br>
              <a:rPr lang="en-CA" sz="1200" spc="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</a:br>
            <a:r>
              <a:rPr lang="en-CA" sz="1200" spc="-36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&lt;http://www.accenture.com/SiteCollectionDocuments/PDF/OutlookPDF_AgileOrganization_02. </a:t>
            </a:r>
            <a:r>
              <a:rPr lang="en-CA" sz="1200" spc="-36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</a:rPr>
              <a:t>pdf&gt;.</a:t>
            </a:r>
            <a:endParaRPr lang="en-CA" sz="1200" spc="0" dirty="0">
              <a:solidFill>
                <a:srgbClr val="2576B7"/>
              </a:solidFill>
              <a:latin typeface="Roboto Condensed Light" panose="02000000000000000000" pitchFamily="2" charset="0"/>
              <a:cs typeface="Times New Roman"/>
            </a:endParaRPr>
          </a:p>
          <a:p>
            <a:pPr marL="7701" marR="242975" indent="0" algn="l">
              <a:lnSpc>
                <a:spcPct val="110000"/>
              </a:lnSpc>
              <a:spcBef>
                <a:spcPts val="55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CA" sz="1200" spc="-30" dirty="0" err="1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Croxon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,</a:t>
            </a:r>
            <a:r>
              <a:rPr lang="en-CA" sz="1200" spc="-6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Bruce</a:t>
            </a:r>
            <a:r>
              <a:rPr lang="en-CA" sz="1200" spc="-6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18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et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al.</a:t>
            </a:r>
            <a:r>
              <a:rPr lang="en-CA" sz="1200" spc="-6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“Dinner</a:t>
            </a:r>
            <a:r>
              <a:rPr lang="en-CA" sz="1200" spc="-6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Series: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Performance</a:t>
            </a:r>
            <a:r>
              <a:rPr lang="en-CA" sz="1200" spc="-6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Management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with</a:t>
            </a:r>
            <a:r>
              <a:rPr lang="en-CA" sz="1200" spc="-6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Bruce</a:t>
            </a:r>
            <a:r>
              <a:rPr lang="en-CA" sz="1200" spc="-6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 err="1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Croxon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from</a:t>
            </a:r>
            <a:r>
              <a:rPr lang="en-CA" sz="1200" spc="-6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CBC’s  ‘Dragon’s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Den’” </a:t>
            </a:r>
            <a:r>
              <a:rPr lang="en-CA" sz="1200" spc="-49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HRPA Toronto </a:t>
            </a:r>
            <a:r>
              <a:rPr lang="en-CA" sz="1200" spc="-39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Chapter.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Sheraton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Hotel, </a:t>
            </a:r>
            <a:r>
              <a:rPr lang="en-CA" sz="1200" spc="-45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Toronto, </a:t>
            </a:r>
            <a:r>
              <a:rPr lang="en-CA" sz="1200" spc="-2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ON. </a:t>
            </a:r>
            <a:r>
              <a:rPr lang="en-CA" sz="1200" spc="-2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12 </a:t>
            </a:r>
            <a:r>
              <a:rPr lang="en-CA" sz="1200" spc="-49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Nov.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2013. </a:t>
            </a:r>
            <a:r>
              <a:rPr lang="en-CA" sz="1200" spc="-36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Panel  discussion.</a:t>
            </a:r>
            <a:endParaRPr lang="en-CA" sz="1200" spc="0" dirty="0">
              <a:solidFill>
                <a:srgbClr val="000000"/>
              </a:solidFill>
              <a:latin typeface="Roboto Condensed Light" panose="02000000000000000000" pitchFamily="2" charset="0"/>
              <a:cs typeface="Times New Roman"/>
            </a:endParaRPr>
          </a:p>
          <a:p>
            <a:pPr marL="7701" marR="182520" indent="0" algn="l">
              <a:lnSpc>
                <a:spcPct val="110000"/>
              </a:lnSpc>
              <a:spcBef>
                <a:spcPts val="3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CA" sz="1200" spc="-33" dirty="0" err="1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Culbert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,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Samuel. </a:t>
            </a:r>
            <a:r>
              <a:rPr lang="en-CA" sz="1200" spc="-2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“10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Reasons </a:t>
            </a:r>
            <a:r>
              <a:rPr lang="en-CA" sz="1200" spc="-18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to </a:t>
            </a:r>
            <a:r>
              <a:rPr lang="en-CA" sz="1200" spc="-2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Get Rid </a:t>
            </a:r>
            <a:r>
              <a:rPr lang="en-CA" sz="1200" spc="-18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of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Performance Reviews.”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Huffington </a:t>
            </a:r>
            <a:r>
              <a:rPr lang="en-CA" sz="1200" spc="-2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Post </a:t>
            </a:r>
            <a:r>
              <a:rPr lang="en-CA" sz="1200" spc="-36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Business.  </a:t>
            </a:r>
            <a:r>
              <a:rPr lang="en-CA" sz="1200" spc="-2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18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Dec.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2012.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Web.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28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Oct.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2013</a:t>
            </a:r>
            <a:r>
              <a:rPr lang="en-CA" sz="1200" spc="-30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</a:rPr>
              <a:t>.</a:t>
            </a:r>
            <a:r>
              <a:rPr lang="en-CA" sz="1200" spc="-58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6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&lt;http://www.huffingtonpost.com/samuel-culbert/performance- </a:t>
            </a:r>
            <a:r>
              <a:rPr lang="en-CA" sz="1200" spc="-36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</a:rPr>
              <a:t> reviews_b_2325104.html&gt;.</a:t>
            </a:r>
            <a:endParaRPr lang="en-CA" sz="1200" spc="0" dirty="0">
              <a:solidFill>
                <a:srgbClr val="2576B7"/>
              </a:solidFill>
              <a:latin typeface="Roboto Condensed Light" panose="02000000000000000000" pitchFamily="2" charset="0"/>
              <a:cs typeface="Times New Roman"/>
            </a:endParaRPr>
          </a:p>
          <a:p>
            <a:pPr marL="7701" marR="182520" indent="0" algn="l">
              <a:lnSpc>
                <a:spcPct val="110000"/>
              </a:lnSpc>
              <a:spcBef>
                <a:spcPts val="3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Denning,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Steve. </a:t>
            </a:r>
            <a:r>
              <a:rPr lang="en-CA" sz="1200" spc="-2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“The Case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Against Agile: 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Ten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Perennial Management Objections.” </a:t>
            </a:r>
            <a:r>
              <a:rPr lang="en-CA" sz="1200" spc="-36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Forbes 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Magazine.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17</a:t>
            </a:r>
            <a:r>
              <a:rPr lang="en-CA" sz="1200" spc="-12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42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Apr.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2012.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Web.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49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Nov.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2013.</a:t>
            </a:r>
            <a:r>
              <a:rPr lang="en-CA" sz="1200" spc="-58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6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&lt;http://www.forbes.com/sites/stevedenning/2012/04/17/ </a:t>
            </a:r>
            <a:r>
              <a:rPr lang="en-CA" sz="1200" spc="-36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6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the-case-against-agile-ten-perennial-management-objections/&gt;.</a:t>
            </a:r>
            <a:endParaRPr lang="en-CA" sz="1200" spc="0" dirty="0">
              <a:solidFill>
                <a:srgbClr val="000000"/>
              </a:solidFill>
              <a:latin typeface="Roboto Condensed Light" panose="02000000000000000000" pitchFamily="2" charset="0"/>
              <a:cs typeface="Times New Roman"/>
            </a:endParaRPr>
          </a:p>
          <a:p>
            <a:pPr marL="7701" marR="182520" indent="0" algn="l">
              <a:lnSpc>
                <a:spcPct val="110000"/>
              </a:lnSpc>
              <a:spcBef>
                <a:spcPts val="3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CA" sz="1200" spc="-30" dirty="0" err="1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Estis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,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Ryan.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“Blowing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up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the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Performance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Review: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Interview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with</a:t>
            </a:r>
            <a:r>
              <a:rPr lang="en-CA" sz="1200" spc="-12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Adobe’s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Donna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Morris.”</a:t>
            </a:r>
            <a:r>
              <a:rPr lang="en-CA" sz="1200" spc="-64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6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Ryan  </a:t>
            </a:r>
            <a:r>
              <a:rPr lang="en-CA" sz="1200" spc="-30" dirty="0" err="1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Estis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&amp;</a:t>
            </a:r>
            <a:r>
              <a:rPr lang="en-CA" sz="1200" spc="-118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Associates.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17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June</a:t>
            </a:r>
            <a:r>
              <a:rPr lang="en-CA" sz="1200" spc="-58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2013.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Web.</a:t>
            </a:r>
            <a:r>
              <a:rPr lang="en-CA" sz="1200" spc="-61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Oct.</a:t>
            </a:r>
            <a:r>
              <a:rPr lang="en-CA" sz="1200" spc="-58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dirty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  <a:t>2013</a:t>
            </a:r>
            <a:r>
              <a:rPr lang="en-CA" sz="1200" spc="-30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</a:rPr>
              <a:t>.</a:t>
            </a:r>
            <a:r>
              <a:rPr lang="en-CA" sz="1200" spc="-61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6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</a:rPr>
              <a:t>&lt;</a:t>
            </a:r>
            <a:r>
              <a:rPr lang="en-CA" sz="1200" spc="-36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http://ryanestis.com/adobe-interview/&gt;</a:t>
            </a:r>
            <a:r>
              <a:rPr lang="en-CA" sz="1200" spc="-36" dirty="0">
                <a:solidFill>
                  <a:srgbClr val="2576B7"/>
                </a:solidFill>
                <a:latin typeface="Roboto Condensed Light" panose="02000000000000000000" pitchFamily="2" charset="0"/>
                <a:cs typeface="Arial Narrow"/>
              </a:rPr>
              <a:t>.</a:t>
            </a:r>
            <a:endParaRPr lang="en-CA" sz="1200" dirty="0">
              <a:solidFill>
                <a:srgbClr val="2576B7"/>
              </a:solidFill>
              <a:latin typeface="Roboto Condensed Light" panose="02000000000000000000" pitchFamily="2" charset="0"/>
              <a:cs typeface="Arial Narrow"/>
            </a:endParaRPr>
          </a:p>
          <a:p>
            <a:pPr marL="0" lvl="0" indent="0" algn="l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200" dirty="0">
              <a:solidFill>
                <a:srgbClr val="000000"/>
              </a:solidFill>
            </a:endParaRPr>
          </a:p>
          <a:p>
            <a:pPr marL="0" indent="0" algn="l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</a:pPr>
            <a:endParaRPr lang="en-US" sz="1200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179388" indent="-179388" algn="l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/>
            </a:pPr>
            <a:endParaRPr lang="en-US" sz="1200" dirty="0" err="1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7870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-gray-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426E116-0FE3-D446-B568-6373B436A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648758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4A4A4A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BC346A8C-5C1D-114F-94D6-BBB1ED2906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3858" y="2035250"/>
            <a:ext cx="5677217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488EE5B4-C583-A04D-B5FC-EA23A0B4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7885768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4A4A4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050D33A-BAAD-1241-BF28-F42F2761FBC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1475" y="3114371"/>
            <a:ext cx="6678613" cy="2403927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1248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Dark-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A4CF44-3FA5-AB47-A9F1-3ABFB8945A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1391732"/>
            <a:ext cx="6579266" cy="7241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1pPr>
            <a:lvl2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2pPr>
            <a:lvl3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3pPr>
            <a:lvl4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4pPr>
            <a:lvl5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905BC031-740B-CC4C-8978-657A3DB9FD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4" y="2166970"/>
            <a:ext cx="6589897" cy="2139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Montserrat Medium" pitchFamily="2" charset="77"/>
              </a:defRPr>
            </a:lvl1pPr>
            <a:lvl2pPr>
              <a:defRPr sz="3000" b="0" i="0">
                <a:solidFill>
                  <a:schemeClr val="bg1"/>
                </a:solidFill>
                <a:latin typeface="Exo Light" pitchFamily="2" charset="77"/>
              </a:defRPr>
            </a:lvl2pPr>
            <a:lvl3pPr>
              <a:defRPr sz="3000" b="0" i="0">
                <a:solidFill>
                  <a:schemeClr val="bg1"/>
                </a:solidFill>
                <a:latin typeface="Exo Light" pitchFamily="2" charset="77"/>
              </a:defRPr>
            </a:lvl3pPr>
            <a:lvl4pPr>
              <a:defRPr sz="3000" b="0" i="0">
                <a:solidFill>
                  <a:schemeClr val="bg1"/>
                </a:solidFill>
                <a:latin typeface="Exo Light" pitchFamily="2" charset="77"/>
              </a:defRPr>
            </a:lvl4pPr>
            <a:lvl5pPr>
              <a:defRPr sz="3000" b="0" i="0">
                <a:solidFill>
                  <a:schemeClr val="bg1"/>
                </a:solidFill>
                <a:latin typeface="Exo Light" pitchFamily="2" charset="77"/>
              </a:defRPr>
            </a:lvl5pPr>
          </a:lstStyle>
          <a:p>
            <a:pPr lvl="0"/>
            <a:r>
              <a:rPr lang="en-US" dirty="0"/>
              <a:t>Subtitle text here</a:t>
            </a:r>
          </a:p>
        </p:txBody>
      </p:sp>
    </p:spTree>
    <p:extLst>
      <p:ext uri="{BB962C8B-B14F-4D97-AF65-F5344CB8AC3E}">
        <p14:creationId xmlns:p14="http://schemas.microsoft.com/office/powerpoint/2010/main" val="10103240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-blue-left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426E116-0FE3-D446-B568-6373B436A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52382" y="1648758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4A4A4A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488EE5B4-C583-A04D-B5FC-EA23A0B4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0" y="530021"/>
            <a:ext cx="4967041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D5BCB0-D6FF-CC4C-92CC-90D104D4F343}"/>
              </a:ext>
            </a:extLst>
          </p:cNvPr>
          <p:cNvSpPr/>
          <p:nvPr userDrawn="1"/>
        </p:nvSpPr>
        <p:spPr>
          <a:xfrm>
            <a:off x="0" y="0"/>
            <a:ext cx="426085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9000">
                <a:srgbClr val="2576B7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US">
              <a:solidFill>
                <a:srgbClr val="1E5E92"/>
              </a:solidFill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2FD860C3-79CC-434D-9984-9C39951BAE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7657" y="952499"/>
            <a:ext cx="3289943" cy="536727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 spc="0">
                <a:solidFill>
                  <a:schemeClr val="bg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FD1FFC3-1E5E-9546-8506-BC69F33F92C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232400" y="2518948"/>
            <a:ext cx="6661150" cy="3275796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67353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-blue-right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426E116-0FE3-D446-B568-6373B436A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7345" y="1648758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4A4A4A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488EE5B4-C583-A04D-B5FC-EA23A0B4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363" y="530021"/>
            <a:ext cx="6672725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D5BCB0-D6FF-CC4C-92CC-90D104D4F343}"/>
              </a:ext>
            </a:extLst>
          </p:cNvPr>
          <p:cNvSpPr/>
          <p:nvPr userDrawn="1"/>
        </p:nvSpPr>
        <p:spPr>
          <a:xfrm>
            <a:off x="8005762" y="0"/>
            <a:ext cx="418782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9000">
                <a:srgbClr val="2576B7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US">
              <a:solidFill>
                <a:srgbClr val="1E5E92"/>
              </a:solidFill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2FD860C3-79CC-434D-9984-9C39951BAE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59384" y="952500"/>
            <a:ext cx="3030954" cy="488114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 spc="0">
                <a:solidFill>
                  <a:schemeClr val="bg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1AD55-DE6F-7A48-87C1-BCB637DDFBBA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827AB02-2D82-654F-ADA6-39B4D879BBE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1475" y="2508316"/>
            <a:ext cx="6678613" cy="3243898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59048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gray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426E116-0FE3-D446-B568-6373B436A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648758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4A4A4A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BC346A8C-5C1D-114F-94D6-BBB1ED2906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3858" y="2035250"/>
            <a:ext cx="5677217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488EE5B4-C583-A04D-B5FC-EA23A0B4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4967041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721BB38-35D8-6041-AE06-91C7C44D942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1475" y="3125003"/>
            <a:ext cx="6678613" cy="2637843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9C547E-7388-DC4A-B7BE-F29EBC5287ED}"/>
              </a:ext>
            </a:extLst>
          </p:cNvPr>
          <p:cNvSpPr txBox="1"/>
          <p:nvPr userDrawn="1"/>
        </p:nvSpPr>
        <p:spPr>
          <a:xfrm>
            <a:off x="11409680" y="6471920"/>
            <a:ext cx="0" cy="0"/>
          </a:xfrm>
          <a:prstGeom prst="rect">
            <a:avLst/>
          </a:prstGeom>
        </p:spPr>
        <p:txBody>
          <a:bodyPr wrap="none" lIns="0" tIns="0" rIns="0" bIns="0" numCol="1" spcCol="360000" rtlCol="0">
            <a:noAutofit/>
          </a:bodyPr>
          <a:lstStyle/>
          <a:p>
            <a:pPr marL="179388" indent="-179388" algn="l">
              <a:lnSpc>
                <a:spcPct val="110000"/>
              </a:lnSpc>
              <a:buFont typeface="Arial" panose="020B0604020202020204" pitchFamily="34" charset="0"/>
              <a:buChar char="•"/>
              <a:tabLst/>
            </a:pPr>
            <a:endParaRPr lang="en-US" sz="1400" dirty="0" err="1">
              <a:solidFill>
                <a:schemeClr val="tx1">
                  <a:lumMod val="50000"/>
                </a:schemeClr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6735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-Dark-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426E116-0FE3-D446-B568-6373B436A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648758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4A4A4A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BC346A8C-5C1D-114F-94D6-BBB1ED2906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3858" y="2035250"/>
            <a:ext cx="5677217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488EE5B4-C583-A04D-B5FC-EA23A0B4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4967041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D26176-8E72-8545-BF35-F0975CEECAC1}"/>
              </a:ext>
            </a:extLst>
          </p:cNvPr>
          <p:cNvSpPr/>
          <p:nvPr userDrawn="1"/>
        </p:nvSpPr>
        <p:spPr>
          <a:xfrm>
            <a:off x="8005764" y="0"/>
            <a:ext cx="4187824" cy="6858000"/>
          </a:xfrm>
          <a:prstGeom prst="rect">
            <a:avLst/>
          </a:prstGeom>
          <a:gradFill>
            <a:gsLst>
              <a:gs pos="0">
                <a:srgbClr val="414141"/>
              </a:gs>
              <a:gs pos="85000">
                <a:schemeClr val="tx2">
                  <a:lumMod val="5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E3C8D6-0ED5-894A-BD50-6C9A62AE65FA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0D1623B-96EE-2840-8716-288265D76E0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1476" y="3146269"/>
            <a:ext cx="5689599" cy="2744168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55981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-graySidebar-th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426E116-0FE3-D446-B568-6373B436A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648758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4A4A4A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BC346A8C-5C1D-114F-94D6-BBB1ED2906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3858" y="2035250"/>
            <a:ext cx="5677217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488EE5B4-C583-A04D-B5FC-EA23A0B4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4967041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E3C8D6-0ED5-894A-BD50-6C9A62AE65FA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BBAA67-01EA-5442-AE17-60831E18D0A2}"/>
              </a:ext>
            </a:extLst>
          </p:cNvPr>
          <p:cNvSpPr/>
          <p:nvPr userDrawn="1"/>
        </p:nvSpPr>
        <p:spPr>
          <a:xfrm>
            <a:off x="8012624" y="0"/>
            <a:ext cx="4180964" cy="6858000"/>
          </a:xfrm>
          <a:prstGeom prst="rect">
            <a:avLst/>
          </a:prstGeom>
          <a:gradFill>
            <a:gsLst>
              <a:gs pos="15000">
                <a:schemeClr val="bg1"/>
              </a:gs>
              <a:gs pos="85000">
                <a:schemeClr val="bg1">
                  <a:lumMod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3855CD-7213-0F47-93AA-736E3E614C05}"/>
              </a:ext>
            </a:extLst>
          </p:cNvPr>
          <p:cNvSpPr txBox="1"/>
          <p:nvPr userDrawn="1"/>
        </p:nvSpPr>
        <p:spPr>
          <a:xfrm>
            <a:off x="8801553" y="6451496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tx1">
                  <a:lumMod val="50000"/>
                </a:schemeClr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1C2BBAD-B7E6-B347-BE98-685621B9333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1475" y="3135637"/>
            <a:ext cx="5689600" cy="2744168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57011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-smaller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426E116-0FE3-D446-B568-6373B436A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648758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4A4A4A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BC346A8C-5C1D-114F-94D6-BBB1ED2906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3858" y="2035250"/>
            <a:ext cx="5677217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488EE5B4-C583-A04D-B5FC-EA23A0B4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639749"/>
            <a:ext cx="4967041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000"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2B6490B-6D4F-0845-B0AE-4710BA366AD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1475" y="3135637"/>
            <a:ext cx="6678613" cy="2648475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03300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-smaller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426E116-0FE3-D446-B568-6373B436A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648758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4A4A4A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BC346A8C-5C1D-114F-94D6-BBB1ED2906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3858" y="2035250"/>
            <a:ext cx="5677217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488EE5B4-C583-A04D-B5FC-EA23A0B4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628191"/>
            <a:ext cx="4967041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000" b="0" i="0">
                <a:solidFill>
                  <a:srgbClr val="2576B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2FF14F4-5112-EB4A-875A-8BC71999E52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1475" y="3135637"/>
            <a:ext cx="6678613" cy="2765433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26972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-gray-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426E116-0FE3-D446-B568-6373B436A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648758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 b="0" i="0">
                <a:solidFill>
                  <a:srgbClr val="4A4A4A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BC346A8C-5C1D-114F-94D6-BBB1ED2906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3858" y="2035250"/>
            <a:ext cx="5677217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B8B8A6C-F3E5-4C48-A9BB-D5FCE566C1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6" y="3127757"/>
            <a:ext cx="3744912" cy="2680175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400" b="0" i="0">
                <a:solidFill>
                  <a:srgbClr val="000000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488EE5B4-C583-A04D-B5FC-EA23A0B4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533862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986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Dark-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14B7172-3763-3F4E-A60C-A4838FED37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1391732"/>
            <a:ext cx="6579266" cy="7241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1pPr>
            <a:lvl2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2pPr>
            <a:lvl3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3pPr>
            <a:lvl4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4pPr>
            <a:lvl5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35F93421-B711-D74E-A4F2-F4F97F9D6A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4" y="2166970"/>
            <a:ext cx="6589897" cy="2139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Montserrat Medium" pitchFamily="2" charset="77"/>
              </a:defRPr>
            </a:lvl1pPr>
            <a:lvl2pPr>
              <a:defRPr sz="3000" b="0" i="0">
                <a:solidFill>
                  <a:schemeClr val="bg1"/>
                </a:solidFill>
                <a:latin typeface="Exo Light" pitchFamily="2" charset="77"/>
              </a:defRPr>
            </a:lvl2pPr>
            <a:lvl3pPr>
              <a:defRPr sz="3000" b="0" i="0">
                <a:solidFill>
                  <a:schemeClr val="bg1"/>
                </a:solidFill>
                <a:latin typeface="Exo Light" pitchFamily="2" charset="77"/>
              </a:defRPr>
            </a:lvl3pPr>
            <a:lvl4pPr>
              <a:defRPr sz="3000" b="0" i="0">
                <a:solidFill>
                  <a:schemeClr val="bg1"/>
                </a:solidFill>
                <a:latin typeface="Exo Light" pitchFamily="2" charset="77"/>
              </a:defRPr>
            </a:lvl4pPr>
            <a:lvl5pPr>
              <a:defRPr sz="3000" b="0" i="0">
                <a:solidFill>
                  <a:schemeClr val="bg1"/>
                </a:solidFill>
                <a:latin typeface="Exo Light" pitchFamily="2" charset="77"/>
              </a:defRPr>
            </a:lvl5pPr>
          </a:lstStyle>
          <a:p>
            <a:pPr lvl="0"/>
            <a:r>
              <a:rPr lang="en-US" dirty="0"/>
              <a:t>Subtitle text here</a:t>
            </a:r>
          </a:p>
        </p:txBody>
      </p:sp>
    </p:spTree>
    <p:extLst>
      <p:ext uri="{BB962C8B-B14F-4D97-AF65-F5344CB8AC3E}">
        <p14:creationId xmlns:p14="http://schemas.microsoft.com/office/powerpoint/2010/main" val="126585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Cover-Dark-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4B0AC2-66C7-D54F-818A-30CDDABE10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693" y="2785036"/>
            <a:ext cx="2818202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8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7.xml"/><Relationship Id="rId50" Type="http://schemas.openxmlformats.org/officeDocument/2006/relationships/slideLayout" Target="../slideLayouts/slideLayout70.xml"/><Relationship Id="rId55" Type="http://schemas.openxmlformats.org/officeDocument/2006/relationships/slideLayout" Target="../slideLayouts/slideLayout75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73.xml"/><Relationship Id="rId58" Type="http://schemas.openxmlformats.org/officeDocument/2006/relationships/theme" Target="../theme/theme4.xml"/><Relationship Id="rId5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68.xml"/><Relationship Id="rId56" Type="http://schemas.openxmlformats.org/officeDocument/2006/relationships/slideLayout" Target="../slideLayouts/slideLayout76.xml"/><Relationship Id="rId8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71.xml"/><Relationship Id="rId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61.xml"/><Relationship Id="rId54" Type="http://schemas.openxmlformats.org/officeDocument/2006/relationships/slideLayout" Target="../slideLayouts/slideLayout7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49" Type="http://schemas.openxmlformats.org/officeDocument/2006/relationships/slideLayout" Target="../slideLayouts/slideLayout69.xml"/><Relationship Id="rId57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0">
            <a:extLst>
              <a:ext uri="{FF2B5EF4-FFF2-40B4-BE49-F238E27FC236}">
                <a16:creationId xmlns:a16="http://schemas.microsoft.com/office/drawing/2014/main" id="{CAA2DC47-C07C-8841-8398-880188265DC9}"/>
              </a:ext>
            </a:extLst>
          </p:cNvPr>
          <p:cNvSpPr txBox="1"/>
          <p:nvPr userDrawn="1"/>
        </p:nvSpPr>
        <p:spPr>
          <a:xfrm>
            <a:off x="5965031" y="6040551"/>
            <a:ext cx="3221785" cy="502469"/>
          </a:xfrm>
          <a:prstGeom prst="rect">
            <a:avLst/>
          </a:prstGeom>
        </p:spPr>
        <p:txBody>
          <a:bodyPr vert="horz" wrap="square" lIns="0" tIns="2310" rIns="0" bIns="0" rtlCol="0">
            <a:noAutofit/>
          </a:bodyPr>
          <a:lstStyle/>
          <a:p>
            <a:pPr marL="7701" marR="3081" indent="33886" algn="r">
              <a:lnSpc>
                <a:spcPts val="958"/>
              </a:lnSpc>
              <a:spcBef>
                <a:spcPts val="18"/>
              </a:spcBef>
            </a:pPr>
            <a:r>
              <a:rPr sz="788" b="0" i="0" spc="-6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Info-Tech </a:t>
            </a:r>
            <a:r>
              <a:rPr sz="788" b="0" i="0" spc="3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Research </a:t>
            </a:r>
            <a:r>
              <a:rPr sz="788" b="0" i="0" spc="6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Group </a:t>
            </a:r>
            <a:r>
              <a:rPr sz="788" b="0" i="0" spc="3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Inc. </a:t>
            </a:r>
            <a:r>
              <a:rPr sz="788" b="0" i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is </a:t>
            </a:r>
            <a:r>
              <a:rPr sz="788" b="0" i="0" spc="6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a </a:t>
            </a:r>
            <a:r>
              <a:rPr sz="788" b="0" i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global leader </a:t>
            </a:r>
            <a:r>
              <a:rPr sz="788" b="0" i="0" spc="3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in </a:t>
            </a:r>
            <a:r>
              <a:rPr sz="788" b="0" i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providing </a:t>
            </a:r>
            <a:r>
              <a:rPr sz="788" b="0" i="0" spc="3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IT research</a:t>
            </a:r>
            <a:r>
              <a:rPr sz="788" b="0" i="0" spc="64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 </a:t>
            </a:r>
            <a:r>
              <a:rPr sz="788" b="0" i="0" spc="3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and</a:t>
            </a:r>
            <a:r>
              <a:rPr sz="788" b="0" i="0" spc="9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 </a:t>
            </a:r>
            <a:r>
              <a:rPr sz="788" b="0" i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advice.  </a:t>
            </a:r>
            <a:r>
              <a:rPr sz="788" b="0" i="0" spc="-6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Info-Tech’s </a:t>
            </a:r>
            <a:r>
              <a:rPr sz="788" b="0" i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products </a:t>
            </a:r>
            <a:r>
              <a:rPr sz="788" b="0" i="0" spc="3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and services </a:t>
            </a:r>
            <a:r>
              <a:rPr sz="788" b="0" i="0" spc="6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combine </a:t>
            </a:r>
            <a:r>
              <a:rPr sz="788" b="0" i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actionable insight </a:t>
            </a:r>
            <a:r>
              <a:rPr sz="788" b="0" i="0" spc="3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and relevant</a:t>
            </a:r>
            <a:r>
              <a:rPr sz="788" b="0" i="0" spc="76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 </a:t>
            </a:r>
            <a:r>
              <a:rPr sz="788" b="0" i="0" spc="3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advice</a:t>
            </a:r>
            <a:r>
              <a:rPr sz="788" b="0" i="0" spc="12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 </a:t>
            </a:r>
            <a:r>
              <a:rPr sz="788" b="0" i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with  </a:t>
            </a:r>
            <a:r>
              <a:rPr sz="788" b="0" i="0" spc="3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ready-to-use tools and templates that cover the full spectrum of IT</a:t>
            </a:r>
            <a:r>
              <a:rPr sz="788" b="0" i="0" spc="73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 </a:t>
            </a:r>
            <a:r>
              <a:rPr sz="788" b="0" i="0" spc="3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concerns.</a:t>
            </a:r>
            <a:endParaRPr sz="788" b="0" i="0" dirty="0">
              <a:solidFill>
                <a:schemeClr val="tx1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Arial"/>
            </a:endParaRPr>
          </a:p>
          <a:p>
            <a:pPr marR="3851" algn="r">
              <a:lnSpc>
                <a:spcPts val="931"/>
              </a:lnSpc>
            </a:pPr>
            <a:r>
              <a:rPr sz="788" b="0" i="0" spc="6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© </a:t>
            </a:r>
            <a:r>
              <a:rPr sz="788" b="0" i="0" spc="3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1997-20</a:t>
            </a:r>
            <a:r>
              <a:rPr lang="en-US" sz="788" b="0" i="0" spc="3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22</a:t>
            </a:r>
            <a:r>
              <a:rPr sz="788" b="0" i="0" spc="3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 </a:t>
            </a:r>
            <a:r>
              <a:rPr sz="788" b="0" i="0" spc="-6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Info-Tech </a:t>
            </a:r>
            <a:r>
              <a:rPr sz="788" b="0" i="0" spc="3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Research </a:t>
            </a:r>
            <a:r>
              <a:rPr sz="788" b="0" i="0" spc="6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Group</a:t>
            </a:r>
            <a:r>
              <a:rPr sz="788" b="0" i="0" spc="-27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 </a:t>
            </a:r>
            <a:r>
              <a:rPr sz="788" b="0" i="0" spc="3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Inc.</a:t>
            </a:r>
            <a:endParaRPr sz="788" b="0" i="0" dirty="0">
              <a:solidFill>
                <a:schemeClr val="tx1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D10E23-5B6C-0E46-8E09-10A336299F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1943" y="6057692"/>
            <a:ext cx="2341433" cy="4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1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81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8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801" r:id="rId5"/>
    <p:sldLayoutId id="2147483802" r:id="rId6"/>
    <p:sldLayoutId id="2147483803" r:id="rId7"/>
    <p:sldLayoutId id="2147483804" r:id="rId8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1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81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0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1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81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9D2D98CA-E486-8443-9BF6-95C9C1E81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5632357" cy="1130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5610B7-08DB-7849-96D1-46BF1C785ED5}"/>
              </a:ext>
            </a:extLst>
          </p:cNvPr>
          <p:cNvSpPr txBox="1"/>
          <p:nvPr userDrawn="1"/>
        </p:nvSpPr>
        <p:spPr>
          <a:xfrm>
            <a:off x="8804021" y="6449568"/>
            <a:ext cx="3438335" cy="12311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0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tx1">
                  <a:lumMod val="50000"/>
                </a:schemeClr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882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18" r:id="rId2"/>
    <p:sldLayoutId id="2147483672" r:id="rId3"/>
    <p:sldLayoutId id="2147483673" r:id="rId4"/>
    <p:sldLayoutId id="2147483674" r:id="rId5"/>
    <p:sldLayoutId id="2147483675" r:id="rId6"/>
    <p:sldLayoutId id="2147483677" r:id="rId7"/>
    <p:sldLayoutId id="2147483676" r:id="rId8"/>
    <p:sldLayoutId id="2147483678" r:id="rId9"/>
    <p:sldLayoutId id="2147483680" r:id="rId10"/>
    <p:sldLayoutId id="2147483679" r:id="rId11"/>
    <p:sldLayoutId id="2147483681" r:id="rId12"/>
    <p:sldLayoutId id="2147483669" r:id="rId13"/>
    <p:sldLayoutId id="2147483690" r:id="rId14"/>
    <p:sldLayoutId id="2147483805" r:id="rId15"/>
    <p:sldLayoutId id="2147483692" r:id="rId16"/>
    <p:sldLayoutId id="2147483683" r:id="rId17"/>
    <p:sldLayoutId id="2147483688" r:id="rId18"/>
    <p:sldLayoutId id="2147483689" r:id="rId19"/>
    <p:sldLayoutId id="2147483694" r:id="rId20"/>
    <p:sldLayoutId id="2147483709" r:id="rId21"/>
    <p:sldLayoutId id="2147483710" r:id="rId22"/>
    <p:sldLayoutId id="2147483711" r:id="rId23"/>
    <p:sldLayoutId id="2147483712" r:id="rId24"/>
    <p:sldLayoutId id="2147483728" r:id="rId25"/>
    <p:sldLayoutId id="2147483729" r:id="rId26"/>
    <p:sldLayoutId id="2147483730" r:id="rId27"/>
    <p:sldLayoutId id="2147483731" r:id="rId28"/>
    <p:sldLayoutId id="2147483737" r:id="rId29"/>
    <p:sldLayoutId id="2147483734" r:id="rId30"/>
    <p:sldLayoutId id="2147483697" r:id="rId31"/>
    <p:sldLayoutId id="2147483704" r:id="rId32"/>
    <p:sldLayoutId id="2147483705" r:id="rId33"/>
    <p:sldLayoutId id="2147483706" r:id="rId34"/>
    <p:sldLayoutId id="2147483682" r:id="rId35"/>
    <p:sldLayoutId id="2147483732" r:id="rId36"/>
    <p:sldLayoutId id="2147483707" r:id="rId37"/>
    <p:sldLayoutId id="2147483703" r:id="rId38"/>
    <p:sldLayoutId id="2147483702" r:id="rId39"/>
    <p:sldLayoutId id="2147483701" r:id="rId40"/>
    <p:sldLayoutId id="2147483695" r:id="rId41"/>
    <p:sldLayoutId id="2147483698" r:id="rId42"/>
    <p:sldLayoutId id="2147483693" r:id="rId43"/>
    <p:sldLayoutId id="2147483691" r:id="rId44"/>
    <p:sldLayoutId id="2147483687" r:id="rId45"/>
    <p:sldLayoutId id="2147483685" r:id="rId46"/>
    <p:sldLayoutId id="2147483686" r:id="rId47"/>
    <p:sldLayoutId id="2147483684" r:id="rId48"/>
    <p:sldLayoutId id="2147483739" r:id="rId49"/>
    <p:sldLayoutId id="2147483741" r:id="rId50"/>
    <p:sldLayoutId id="2147483742" r:id="rId51"/>
    <p:sldLayoutId id="2147483708" r:id="rId52"/>
    <p:sldLayoutId id="2147483738" r:id="rId53"/>
    <p:sldLayoutId id="2147483740" r:id="rId54"/>
    <p:sldLayoutId id="2147483735" r:id="rId55"/>
    <p:sldLayoutId id="2147483736" r:id="rId56"/>
    <p:sldLayoutId id="2147483806" r:id="rId5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4A4A4A"/>
          </a:solidFill>
          <a:latin typeface="Montserrat SemiBold" pitchFamily="2" charset="77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96" userDrawn="1">
          <p15:clr>
            <a:srgbClr val="F26B43"/>
          </p15:clr>
        </p15:guide>
        <p15:guide id="2" pos="3818" userDrawn="1">
          <p15:clr>
            <a:srgbClr val="F26B43"/>
          </p15:clr>
        </p15:guide>
        <p15:guide id="3" pos="3909" userDrawn="1">
          <p15:clr>
            <a:srgbClr val="F26B43"/>
          </p15:clr>
        </p15:guide>
        <p15:guide id="4" pos="4441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684" userDrawn="1">
          <p15:clr>
            <a:srgbClr val="F26B43"/>
          </p15:clr>
        </p15:guide>
        <p15:guide id="7" pos="2593" userDrawn="1">
          <p15:clr>
            <a:srgbClr val="F26B43"/>
          </p15:clr>
        </p15:guide>
        <p15:guide id="8" pos="2071" userDrawn="1">
          <p15:clr>
            <a:srgbClr val="F26B43"/>
          </p15:clr>
        </p15:guide>
        <p15:guide id="9" pos="4521" userDrawn="1">
          <p15:clr>
            <a:srgbClr val="F26B43"/>
          </p15:clr>
        </p15:guide>
        <p15:guide id="10" pos="5043" userDrawn="1">
          <p15:clr>
            <a:srgbClr val="F26B43"/>
          </p15:clr>
        </p15:guide>
        <p15:guide id="11" pos="5133" userDrawn="1">
          <p15:clr>
            <a:srgbClr val="F26B43"/>
          </p15:clr>
        </p15:guide>
        <p15:guide id="12" pos="5655" userDrawn="1">
          <p15:clr>
            <a:srgbClr val="F26B43"/>
          </p15:clr>
        </p15:guide>
        <p15:guide id="13" pos="5737" userDrawn="1">
          <p15:clr>
            <a:srgbClr val="F26B43"/>
          </p15:clr>
        </p15:guide>
        <p15:guide id="14" pos="6265" userDrawn="1">
          <p15:clr>
            <a:srgbClr val="F26B43"/>
          </p15:clr>
        </p15:guide>
        <p15:guide id="15" pos="6358" userDrawn="1">
          <p15:clr>
            <a:srgbClr val="F26B43"/>
          </p15:clr>
        </p15:guide>
        <p15:guide id="16" pos="6880" userDrawn="1">
          <p15:clr>
            <a:srgbClr val="F26B43"/>
          </p15:clr>
        </p15:guide>
        <p15:guide id="17" pos="6970" userDrawn="1">
          <p15:clr>
            <a:srgbClr val="F26B43"/>
          </p15:clr>
        </p15:guide>
        <p15:guide id="18" pos="7492" userDrawn="1">
          <p15:clr>
            <a:srgbClr val="F26B43"/>
          </p15:clr>
        </p15:guide>
        <p15:guide id="19" pos="1981" userDrawn="1">
          <p15:clr>
            <a:srgbClr val="F26B43"/>
          </p15:clr>
        </p15:guide>
        <p15:guide id="20" pos="1459" userDrawn="1">
          <p15:clr>
            <a:srgbClr val="F26B43"/>
          </p15:clr>
        </p15:guide>
        <p15:guide id="21" pos="1368" userDrawn="1">
          <p15:clr>
            <a:srgbClr val="F26B43"/>
          </p15:clr>
        </p15:guide>
        <p15:guide id="22" pos="847" userDrawn="1">
          <p15:clr>
            <a:srgbClr val="F26B43"/>
          </p15:clr>
        </p15:guide>
        <p15:guide id="23" pos="756" userDrawn="1">
          <p15:clr>
            <a:srgbClr val="F26B43"/>
          </p15:clr>
        </p15:guide>
        <p15:guide id="24" pos="234" userDrawn="1">
          <p15:clr>
            <a:srgbClr val="F26B43"/>
          </p15:clr>
        </p15:guide>
        <p15:guide id="25" orient="horz" pos="6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18" Type="http://schemas.openxmlformats.org/officeDocument/2006/relationships/image" Target="../media/image44.jpeg"/><Relationship Id="rId26" Type="http://schemas.openxmlformats.org/officeDocument/2006/relationships/image" Target="../media/image52.jpeg"/><Relationship Id="rId3" Type="http://schemas.openxmlformats.org/officeDocument/2006/relationships/tags" Target="../tags/tag4.xml"/><Relationship Id="rId21" Type="http://schemas.openxmlformats.org/officeDocument/2006/relationships/image" Target="../media/image47.jpeg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38.jpeg"/><Relationship Id="rId17" Type="http://schemas.openxmlformats.org/officeDocument/2006/relationships/image" Target="../media/image43.jpeg"/><Relationship Id="rId25" Type="http://schemas.openxmlformats.org/officeDocument/2006/relationships/image" Target="../media/image51.png"/><Relationship Id="rId2" Type="http://schemas.openxmlformats.org/officeDocument/2006/relationships/tags" Target="../tags/tag3.xml"/><Relationship Id="rId16" Type="http://schemas.openxmlformats.org/officeDocument/2006/relationships/image" Target="../media/image42.jpeg"/><Relationship Id="rId20" Type="http://schemas.openxmlformats.org/officeDocument/2006/relationships/image" Target="../media/image46.jpeg"/><Relationship Id="rId29" Type="http://schemas.openxmlformats.org/officeDocument/2006/relationships/image" Target="../media/image55.jpeg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37.jpeg"/><Relationship Id="rId24" Type="http://schemas.openxmlformats.org/officeDocument/2006/relationships/image" Target="../media/image50.jpeg"/><Relationship Id="rId5" Type="http://schemas.openxmlformats.org/officeDocument/2006/relationships/tags" Target="../tags/tag6.xml"/><Relationship Id="rId15" Type="http://schemas.openxmlformats.org/officeDocument/2006/relationships/image" Target="../media/image41.jpeg"/><Relationship Id="rId23" Type="http://schemas.openxmlformats.org/officeDocument/2006/relationships/image" Target="../media/image49.gif"/><Relationship Id="rId28" Type="http://schemas.openxmlformats.org/officeDocument/2006/relationships/image" Target="../media/image54.png"/><Relationship Id="rId10" Type="http://schemas.openxmlformats.org/officeDocument/2006/relationships/image" Target="../media/image36.jpeg"/><Relationship Id="rId19" Type="http://schemas.openxmlformats.org/officeDocument/2006/relationships/image" Target="../media/image45.png"/><Relationship Id="rId31" Type="http://schemas.openxmlformats.org/officeDocument/2006/relationships/image" Target="../media/image57.jpeg"/><Relationship Id="rId4" Type="http://schemas.openxmlformats.org/officeDocument/2006/relationships/tags" Target="../tags/tag5.xml"/><Relationship Id="rId9" Type="http://schemas.openxmlformats.org/officeDocument/2006/relationships/image" Target="../media/image35.jpeg"/><Relationship Id="rId14" Type="http://schemas.openxmlformats.org/officeDocument/2006/relationships/image" Target="../media/image40.jpeg"/><Relationship Id="rId22" Type="http://schemas.openxmlformats.org/officeDocument/2006/relationships/image" Target="../media/image48.png"/><Relationship Id="rId27" Type="http://schemas.openxmlformats.org/officeDocument/2006/relationships/image" Target="../media/image53.jpeg"/><Relationship Id="rId30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D5E21E-8705-FB4B-8F7A-C3D5B6E546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7652" y="2220145"/>
            <a:ext cx="3845625" cy="663571"/>
          </a:xfrm>
        </p:spPr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F636A-23F5-4B43-A08D-8B0C3E0ECC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7652" y="2959973"/>
            <a:ext cx="6194542" cy="469027"/>
          </a:xfrm>
        </p:spPr>
        <p:txBody>
          <a:bodyPr/>
          <a:lstStyle/>
          <a:p>
            <a:r>
              <a:rPr lang="en-US" dirty="0"/>
              <a:t>A Workshop to Develop Your Strategy</a:t>
            </a:r>
          </a:p>
        </p:txBody>
      </p:sp>
    </p:spTree>
    <p:extLst>
      <p:ext uri="{BB962C8B-B14F-4D97-AF65-F5344CB8AC3E}">
        <p14:creationId xmlns:p14="http://schemas.microsoft.com/office/powerpoint/2010/main" val="689252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9">
            <a:extLst>
              <a:ext uri="{FF2B5EF4-FFF2-40B4-BE49-F238E27FC236}">
                <a16:creationId xmlns:a16="http://schemas.microsoft.com/office/drawing/2014/main" id="{CE2E8C4B-EDAE-4CE7-87D8-4E86EEA51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8" y="512244"/>
            <a:ext cx="11523600" cy="453547"/>
          </a:xfrm>
        </p:spPr>
        <p:txBody>
          <a:bodyPr/>
          <a:lstStyle/>
          <a:p>
            <a:r>
              <a:rPr lang="en-US" dirty="0"/>
              <a:t>Module 4 – Technology Enablement for Social Media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487959-5A93-4C37-80A5-B1B360207D61}"/>
              </a:ext>
            </a:extLst>
          </p:cNvPr>
          <p:cNvSpPr/>
          <p:nvPr/>
        </p:nvSpPr>
        <p:spPr>
          <a:xfrm>
            <a:off x="354108" y="1126709"/>
            <a:ext cx="11523600" cy="54000"/>
          </a:xfrm>
          <a:prstGeom prst="rect">
            <a:avLst/>
          </a:prstGeom>
          <a:solidFill>
            <a:srgbClr val="2576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Roboto Condensed Light" panose="02000000000000000000" pitchFamily="2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1837391-070C-47CC-A56A-B078E59ADC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5345111"/>
              </p:ext>
            </p:extLst>
          </p:nvPr>
        </p:nvGraphicFramePr>
        <p:xfrm>
          <a:off x="1209412" y="1341627"/>
          <a:ext cx="9812991" cy="5035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7483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9">
            <a:extLst>
              <a:ext uri="{FF2B5EF4-FFF2-40B4-BE49-F238E27FC236}">
                <a16:creationId xmlns:a16="http://schemas.microsoft.com/office/drawing/2014/main" id="{CE2E8C4B-EDAE-4CE7-87D8-4E86EEA51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8" y="346426"/>
            <a:ext cx="11523600" cy="761357"/>
          </a:xfrm>
        </p:spPr>
        <p:txBody>
          <a:bodyPr/>
          <a:lstStyle/>
          <a:p>
            <a:r>
              <a:rPr lang="en-US" dirty="0"/>
              <a:t>Module 5 – Govern Social Media and Manage Change Efforts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487959-5A93-4C37-80A5-B1B360207D61}"/>
              </a:ext>
            </a:extLst>
          </p:cNvPr>
          <p:cNvSpPr/>
          <p:nvPr/>
        </p:nvSpPr>
        <p:spPr>
          <a:xfrm>
            <a:off x="354108" y="1254372"/>
            <a:ext cx="11523600" cy="54000"/>
          </a:xfrm>
          <a:prstGeom prst="rect">
            <a:avLst/>
          </a:prstGeom>
          <a:solidFill>
            <a:srgbClr val="2576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Roboto Condensed Light" panose="02000000000000000000" pitchFamily="2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1837391-070C-47CC-A56A-B078E59ADC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2116840"/>
              </p:ext>
            </p:extLst>
          </p:nvPr>
        </p:nvGraphicFramePr>
        <p:xfrm>
          <a:off x="598159" y="1454961"/>
          <a:ext cx="10997269" cy="5771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1259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A3A79C-473F-09C7-F9B9-3D8875A385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484" y="879927"/>
            <a:ext cx="3398764" cy="509814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4CA82B1-EF6B-6442-AFD4-99B7AC11C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5742688" cy="1558838"/>
          </a:xfrm>
        </p:spPr>
        <p:txBody>
          <a:bodyPr/>
          <a:lstStyle/>
          <a:p>
            <a:r>
              <a:rPr lang="en-US" dirty="0">
                <a:solidFill>
                  <a:srgbClr val="2576B7"/>
                </a:solidFill>
              </a:rPr>
              <a:t>Social media workshop primary deliverable:</a:t>
            </a:r>
            <a:br>
              <a:rPr lang="en-US" sz="3000" dirty="0">
                <a:solidFill>
                  <a:srgbClr val="2576B7"/>
                </a:solidFill>
              </a:rPr>
            </a:br>
            <a:endParaRPr lang="en-US" sz="3000" dirty="0">
              <a:solidFill>
                <a:srgbClr val="2576B7"/>
              </a:solidFill>
            </a:endParaRP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0993190-C877-3D41-8E0E-B87780A65E45}"/>
              </a:ext>
            </a:extLst>
          </p:cNvPr>
          <p:cNvSpPr txBox="1">
            <a:spLocks/>
          </p:cNvSpPr>
          <p:nvPr/>
        </p:nvSpPr>
        <p:spPr>
          <a:xfrm>
            <a:off x="354106" y="2435036"/>
            <a:ext cx="5836968" cy="5844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848585"/>
                </a:solidFill>
                <a:latin typeface="Montserrat SemiBold" pitchFamily="2" charset="77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84858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84858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84858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84858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rgbClr val="4A4A4A"/>
                </a:solidFill>
              </a:rPr>
              <a:t>Develop a comprehensive social media business plan</a:t>
            </a:r>
            <a:endParaRPr lang="en-US" dirty="0">
              <a:solidFill>
                <a:srgbClr val="4A4A4A"/>
              </a:solidFill>
            </a:endParaRP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F2E898C7-A1DC-D745-BBB2-F0F0CB08192A}"/>
              </a:ext>
            </a:extLst>
          </p:cNvPr>
          <p:cNvSpPr txBox="1">
            <a:spLocks/>
          </p:cNvSpPr>
          <p:nvPr/>
        </p:nvSpPr>
        <p:spPr>
          <a:xfrm>
            <a:off x="354105" y="3365695"/>
            <a:ext cx="5836969" cy="1319214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4A4A4A"/>
                </a:solidFill>
                <a:latin typeface="Roboto Condensed Light" panose="02000000000000000000" pitchFamily="2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4B4B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4B4B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4B4B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4B4B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4150" indent="-1841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0000"/>
                </a:solidFill>
              </a:rPr>
              <a:t>Assess the internal and external landscape for opportunities and risks.</a:t>
            </a: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0000"/>
                </a:solidFill>
              </a:rPr>
              <a:t>Determine which social media channels should be used by each department.</a:t>
            </a: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0000"/>
                </a:solidFill>
              </a:rPr>
              <a:t>Identify any IT investments and ongoing costs associated with social media projects.</a:t>
            </a: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0000"/>
                </a:solidFill>
              </a:rPr>
              <a:t>Establish roles and responsibilities as well as a governance framework.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7CA734F-B2E1-4F2D-9004-2282927F6AAC}"/>
              </a:ext>
            </a:extLst>
          </p:cNvPr>
          <p:cNvSpPr txBox="1"/>
          <p:nvPr/>
        </p:nvSpPr>
        <p:spPr>
          <a:xfrm>
            <a:off x="2361388" y="5741482"/>
            <a:ext cx="233599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solidFill>
                  <a:srgbClr val="2576B7"/>
                </a:solidFill>
                <a:latin typeface="Exo DemiBold" panose="02000703000000000000" pitchFamily="2" charset="0"/>
                <a:ea typeface="Roboto Condensed Light" panose="02000000000000000000" pitchFamily="2" charset="0"/>
              </a:rPr>
              <a:t>Optimize social media channel mix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28DCE52-87BA-4572-92D5-A79A399E6545}"/>
              </a:ext>
            </a:extLst>
          </p:cNvPr>
          <p:cNvSpPr txBox="1"/>
          <p:nvPr/>
        </p:nvSpPr>
        <p:spPr>
          <a:xfrm>
            <a:off x="4697384" y="5741482"/>
            <a:ext cx="240545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solidFill>
                  <a:srgbClr val="2576B7"/>
                </a:solidFill>
                <a:latin typeface="Exo DemiBold" panose="02000703000000000000" pitchFamily="2" charset="0"/>
                <a:ea typeface="Roboto Condensed Light" panose="02000000000000000000" pitchFamily="2" charset="0"/>
              </a:rPr>
              <a:t>Create a social media governance framework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A5CE363-2EDD-4BA6-B7D5-88B5BFA9AC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359" y="5006045"/>
            <a:ext cx="635000" cy="6350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F64CA2C-A90E-4377-B09A-22C39F89ED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223" y="5005184"/>
            <a:ext cx="635000" cy="635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FEBFE4A-CE4B-4E28-8C69-9F9021BB94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794" y="5005184"/>
            <a:ext cx="635000" cy="6350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AA117B9C-B133-42A5-BA17-4AA7202C1BAB}"/>
              </a:ext>
            </a:extLst>
          </p:cNvPr>
          <p:cNvSpPr txBox="1"/>
          <p:nvPr/>
        </p:nvSpPr>
        <p:spPr>
          <a:xfrm>
            <a:off x="98861" y="5743204"/>
            <a:ext cx="233599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solidFill>
                  <a:srgbClr val="2576B7"/>
                </a:solidFill>
                <a:latin typeface="Exo DemiBold" panose="02000703000000000000" pitchFamily="2" charset="0"/>
                <a:ea typeface="Roboto Condensed Light" panose="02000000000000000000" pitchFamily="2" charset="0"/>
              </a:rPr>
              <a:t>Ensure maturity and readiness</a:t>
            </a:r>
          </a:p>
        </p:txBody>
      </p:sp>
    </p:spTree>
    <p:extLst>
      <p:ext uri="{BB962C8B-B14F-4D97-AF65-F5344CB8AC3E}">
        <p14:creationId xmlns:p14="http://schemas.microsoft.com/office/powerpoint/2010/main" val="2627375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4CA82B1-EF6B-6442-AFD4-99B7AC11C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343540"/>
            <a:ext cx="11200469" cy="518603"/>
          </a:xfrm>
        </p:spPr>
        <p:txBody>
          <a:bodyPr/>
          <a:lstStyle/>
          <a:p>
            <a:r>
              <a:rPr lang="en-CA" dirty="0">
                <a:solidFill>
                  <a:srgbClr val="2576B7"/>
                </a:solidFill>
              </a:rPr>
              <a:t>Social media workshop core deliverables</a:t>
            </a:r>
            <a:endParaRPr lang="en-US" dirty="0">
              <a:solidFill>
                <a:srgbClr val="2576B7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9E228B-B30F-394E-A599-344FD077C107}"/>
              </a:ext>
            </a:extLst>
          </p:cNvPr>
          <p:cNvSpPr txBox="1"/>
          <p:nvPr/>
        </p:nvSpPr>
        <p:spPr>
          <a:xfrm>
            <a:off x="1312173" y="4196724"/>
            <a:ext cx="3793242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9946" marR="242975" lvl="1" algn="ctr">
              <a:spcBef>
                <a:spcPts val="55"/>
              </a:spcBef>
            </a:pPr>
            <a:r>
              <a:rPr lang="en-CA" sz="1400" i="1" spc="-30" dirty="0">
                <a:solidFill>
                  <a:srgbClr val="2576B7"/>
                </a:solidFill>
                <a:latin typeface="Montserrat Medium" panose="00000600000000000000" pitchFamily="2" charset="0"/>
                <a:ea typeface="Roboto Condensed Light" panose="02000000000000000000" pitchFamily="2" charset="0"/>
              </a:rPr>
              <a:t>Social Media Service Selection Tool</a:t>
            </a:r>
          </a:p>
          <a:p>
            <a:pPr marL="289946" marR="242975" lvl="1" algn="ctr">
              <a:spcBef>
                <a:spcPts val="55"/>
              </a:spcBef>
            </a:pPr>
            <a:endParaRPr lang="en-US" sz="1600" spc="-30" dirty="0">
              <a:solidFill>
                <a:srgbClr val="2576B7"/>
              </a:solidFill>
              <a:latin typeface="Montserrat" pitchFamily="2" charset="77"/>
              <a:cs typeface="Arial Narrow"/>
            </a:endParaRP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3E33ED69-74AC-9D42-BB28-5EF7327539DB}"/>
              </a:ext>
            </a:extLst>
          </p:cNvPr>
          <p:cNvSpPr txBox="1">
            <a:spLocks/>
          </p:cNvSpPr>
          <p:nvPr/>
        </p:nvSpPr>
        <p:spPr>
          <a:xfrm>
            <a:off x="1621253" y="4433969"/>
            <a:ext cx="3693189" cy="1867634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4A4A4A"/>
                </a:solidFill>
                <a:latin typeface="Roboto Condensed Light" panose="02000000000000000000" pitchFamily="2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4B4B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4B4B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4B4B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4B4B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lnSpc>
                <a:spcPts val="1800"/>
              </a:lnSpc>
              <a:spcBef>
                <a:spcPts val="1000"/>
              </a:spcBef>
              <a:buClr>
                <a:srgbClr val="3333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CA" sz="1200" dirty="0">
                <a:solidFill>
                  <a:srgbClr val="000000"/>
                </a:solidFill>
                <a:latin typeface="Roboto Condensed Light" panose="02000000000000000000" pitchFamily="2" charset="0"/>
              </a:rPr>
              <a:t>Identify the optimal social media services for marketing, sales, customer service, human resources, and public relations </a:t>
            </a:r>
          </a:p>
          <a:p>
            <a:pPr marL="285750" lvl="1" indent="-285750">
              <a:lnSpc>
                <a:spcPts val="1800"/>
              </a:lnSpc>
              <a:spcBef>
                <a:spcPts val="1000"/>
              </a:spcBef>
              <a:buClr>
                <a:srgbClr val="3333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CA" sz="1200" dirty="0">
                <a:solidFill>
                  <a:srgbClr val="000000"/>
                </a:solidFill>
                <a:latin typeface="Roboto Condensed Light" panose="02000000000000000000" pitchFamily="2" charset="0"/>
              </a:rPr>
              <a:t>Compare the social media services currently being used to the optimal services</a:t>
            </a:r>
          </a:p>
          <a:p>
            <a:pPr marL="285750" lvl="1" indent="-285750">
              <a:lnSpc>
                <a:spcPts val="1800"/>
              </a:lnSpc>
              <a:spcBef>
                <a:spcPts val="1000"/>
              </a:spcBef>
              <a:buClr>
                <a:srgbClr val="3333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CA" sz="1200" dirty="0">
                <a:solidFill>
                  <a:srgbClr val="000000"/>
                </a:solidFill>
                <a:latin typeface="Roboto Condensed Light" panose="02000000000000000000" pitchFamily="2" charset="0"/>
              </a:rPr>
              <a:t>Prioritize the top tools for your organization as a whole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5BD109-0B09-1D4A-B636-C8EDB7A33DA8}"/>
              </a:ext>
            </a:extLst>
          </p:cNvPr>
          <p:cNvSpPr txBox="1"/>
          <p:nvPr/>
        </p:nvSpPr>
        <p:spPr>
          <a:xfrm>
            <a:off x="6779095" y="1754284"/>
            <a:ext cx="3851447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9946" marR="242975" lvl="1" algn="ctr">
              <a:spcBef>
                <a:spcPts val="55"/>
              </a:spcBef>
            </a:pPr>
            <a:r>
              <a:rPr lang="en-CA" sz="1400" i="1" spc="-30" dirty="0">
                <a:solidFill>
                  <a:srgbClr val="2576B7"/>
                </a:solidFill>
                <a:latin typeface="Montserrat Medium" panose="00000600000000000000" pitchFamily="2" charset="0"/>
                <a:ea typeface="Roboto Condensed Light" panose="02000000000000000000" pitchFamily="2" charset="0"/>
              </a:rPr>
              <a:t>Social Media Acceptable Use Policy</a:t>
            </a:r>
          </a:p>
          <a:p>
            <a:pPr marL="289946" marR="242975" lvl="1" algn="ctr">
              <a:spcBef>
                <a:spcPts val="55"/>
              </a:spcBef>
            </a:pPr>
            <a:endParaRPr lang="en-US" sz="1600" spc="-30" dirty="0">
              <a:solidFill>
                <a:srgbClr val="2576B7"/>
              </a:solidFill>
              <a:latin typeface="Montserrat" pitchFamily="2" charset="77"/>
              <a:cs typeface="Arial Narrow"/>
            </a:endParaRP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78FE4641-CF67-E74A-8893-5C7CCA20166C}"/>
              </a:ext>
            </a:extLst>
          </p:cNvPr>
          <p:cNvSpPr txBox="1">
            <a:spLocks/>
          </p:cNvSpPr>
          <p:nvPr/>
        </p:nvSpPr>
        <p:spPr>
          <a:xfrm>
            <a:off x="7088173" y="1994188"/>
            <a:ext cx="3793242" cy="1293657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4A4A4A"/>
                </a:solidFill>
                <a:latin typeface="Roboto Condensed Light" panose="02000000000000000000" pitchFamily="2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4B4B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4B4B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4B4B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4B4B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lnSpc>
                <a:spcPts val="1800"/>
              </a:lnSpc>
              <a:spcBef>
                <a:spcPts val="1000"/>
              </a:spcBef>
              <a:buClr>
                <a:srgbClr val="3333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CA" sz="1200" dirty="0">
                <a:solidFill>
                  <a:srgbClr val="000000"/>
                </a:solidFill>
                <a:latin typeface="Roboto Condensed Light" panose="02000000000000000000" pitchFamily="2" charset="0"/>
              </a:rPr>
              <a:t>Use a prewritten social media acceptable use policy to outline appropriate social media behavior</a:t>
            </a:r>
          </a:p>
          <a:p>
            <a:pPr marL="285750" lvl="1" indent="-285750">
              <a:lnSpc>
                <a:spcPts val="1800"/>
              </a:lnSpc>
              <a:spcBef>
                <a:spcPts val="1000"/>
              </a:spcBef>
              <a:buClr>
                <a:srgbClr val="3333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CA" sz="1200" dirty="0">
                <a:solidFill>
                  <a:srgbClr val="000000"/>
                </a:solidFill>
                <a:latin typeface="Roboto Condensed Light" panose="02000000000000000000" pitchFamily="2" charset="0"/>
              </a:rPr>
              <a:t>Communicate the consequences for inappropriate behavior and policy violations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602895-CD87-C74B-BAF0-75F88911013A}"/>
              </a:ext>
            </a:extLst>
          </p:cNvPr>
          <p:cNvSpPr txBox="1"/>
          <p:nvPr/>
        </p:nvSpPr>
        <p:spPr>
          <a:xfrm>
            <a:off x="1326279" y="1662228"/>
            <a:ext cx="4193081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9946" marR="242975" lvl="1" algn="ctr">
              <a:spcBef>
                <a:spcPts val="55"/>
              </a:spcBef>
            </a:pPr>
            <a:r>
              <a:rPr lang="en-CA" sz="1400" i="1" spc="-30" dirty="0">
                <a:solidFill>
                  <a:srgbClr val="2576B7"/>
                </a:solidFill>
                <a:latin typeface="Montserrat Medium" panose="00000600000000000000" pitchFamily="2" charset="0"/>
                <a:ea typeface="Roboto Condensed Light" panose="02000000000000000000" pitchFamily="2" charset="0"/>
              </a:rPr>
              <a:t>Social Media Maturity Assessment Tool</a:t>
            </a:r>
          </a:p>
          <a:p>
            <a:pPr marL="289946" marR="242975" lvl="1" algn="ctr">
              <a:spcBef>
                <a:spcPts val="55"/>
              </a:spcBef>
            </a:pPr>
            <a:endParaRPr lang="en-US" sz="1600" spc="-30" dirty="0">
              <a:solidFill>
                <a:srgbClr val="2576B7"/>
              </a:solidFill>
              <a:latin typeface="Montserrat" pitchFamily="2" charset="77"/>
              <a:cs typeface="Arial Narrow"/>
            </a:endParaRP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6465DA9-CEED-B346-AD04-05BD0D6D5F06}"/>
              </a:ext>
            </a:extLst>
          </p:cNvPr>
          <p:cNvSpPr txBox="1">
            <a:spLocks/>
          </p:cNvSpPr>
          <p:nvPr/>
        </p:nvSpPr>
        <p:spPr>
          <a:xfrm>
            <a:off x="1621253" y="1997032"/>
            <a:ext cx="3793242" cy="2075321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4A4A4A"/>
                </a:solidFill>
                <a:latin typeface="Roboto Condensed Light" panose="02000000000000000000" pitchFamily="2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4B4B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4B4B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4B4B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4B4B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1" indent="-285750">
              <a:lnSpc>
                <a:spcPts val="1800"/>
              </a:lnSpc>
              <a:spcBef>
                <a:spcPts val="1000"/>
              </a:spcBef>
              <a:buClr>
                <a:srgbClr val="333333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CA" sz="1200" dirty="0">
                <a:solidFill>
                  <a:srgbClr val="000000"/>
                </a:solidFill>
                <a:latin typeface="Roboto Condensed Light" panose="02000000000000000000" pitchFamily="2" charset="0"/>
              </a:rPr>
              <a:t>Assess your current social media efforts</a:t>
            </a:r>
          </a:p>
          <a:p>
            <a:pPr marL="285750" marR="0" lvl="1" indent="-285750">
              <a:lnSpc>
                <a:spcPts val="1800"/>
              </a:lnSpc>
              <a:spcBef>
                <a:spcPts val="1000"/>
              </a:spcBef>
              <a:buClr>
                <a:srgbClr val="333333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CA" sz="1200" dirty="0">
                <a:solidFill>
                  <a:srgbClr val="000000"/>
                </a:solidFill>
                <a:latin typeface="Roboto Condensed Light" panose="02000000000000000000" pitchFamily="2" charset="0"/>
              </a:rPr>
              <a:t>Examine social media maturity across marketing, sales, and customer service</a:t>
            </a:r>
          </a:p>
          <a:p>
            <a:pPr marL="285750" marR="0" lvl="1" indent="-285750">
              <a:lnSpc>
                <a:spcPts val="1800"/>
              </a:lnSpc>
              <a:spcBef>
                <a:spcPts val="1000"/>
              </a:spcBef>
              <a:buClr>
                <a:srgbClr val="333333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CA" sz="1200" dirty="0">
                <a:solidFill>
                  <a:srgbClr val="000000"/>
                </a:solidFill>
                <a:latin typeface="Roboto Condensed Light" panose="02000000000000000000" pitchFamily="2" charset="0"/>
              </a:rPr>
              <a:t>Gauge your readiness to track social media analytics</a:t>
            </a:r>
          </a:p>
          <a:p>
            <a:pPr marL="285750" marR="0" lvl="1" indent="-285750">
              <a:lnSpc>
                <a:spcPts val="1800"/>
              </a:lnSpc>
              <a:spcBef>
                <a:spcPts val="1000"/>
              </a:spcBef>
              <a:buClr>
                <a:srgbClr val="333333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CA" sz="1200" dirty="0">
                <a:solidFill>
                  <a:srgbClr val="000000"/>
                </a:solidFill>
                <a:latin typeface="Roboto Condensed Light" panose="02000000000000000000" pitchFamily="2" charset="0"/>
              </a:rPr>
              <a:t>Receive customized feedback for specific areas of improvement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23BBF0-085B-8E47-8335-7FE95C060BE6}"/>
              </a:ext>
            </a:extLst>
          </p:cNvPr>
          <p:cNvGrpSpPr/>
          <p:nvPr/>
        </p:nvGrpSpPr>
        <p:grpSpPr>
          <a:xfrm>
            <a:off x="638381" y="1453040"/>
            <a:ext cx="1013254" cy="798319"/>
            <a:chOff x="1876919" y="2642575"/>
            <a:chExt cx="1013254" cy="7983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B24599B-65E4-FD44-8584-4A89C4E047EF}"/>
                </a:ext>
              </a:extLst>
            </p:cNvPr>
            <p:cNvSpPr/>
            <p:nvPr/>
          </p:nvSpPr>
          <p:spPr>
            <a:xfrm>
              <a:off x="1972030" y="2642575"/>
              <a:ext cx="798319" cy="79831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57AC60-F123-C747-A92D-FDA909AA30E8}"/>
                </a:ext>
              </a:extLst>
            </p:cNvPr>
            <p:cNvSpPr txBox="1"/>
            <p:nvPr/>
          </p:nvSpPr>
          <p:spPr>
            <a:xfrm>
              <a:off x="1876919" y="2718487"/>
              <a:ext cx="1013254" cy="710976"/>
            </a:xfrm>
            <a:prstGeom prst="rect">
              <a:avLst/>
            </a:prstGeom>
          </p:spPr>
          <p:txBody>
            <a:bodyPr wrap="square" lIns="0" tIns="0" rIns="0" bIns="0" numCol="1" spcCol="360000" rtlCol="0"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4000" dirty="0">
                  <a:solidFill>
                    <a:srgbClr val="2576B7"/>
                  </a:solidFill>
                  <a:latin typeface="Montserrat" pitchFamily="2" charset="77"/>
                  <a:ea typeface="Roboto Condensed Light" panose="02000000000000000000" pitchFamily="2" charset="0"/>
                </a:rPr>
                <a:t>1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B2FF0A2-927D-F042-8D5B-6C7C196F1EE7}"/>
              </a:ext>
            </a:extLst>
          </p:cNvPr>
          <p:cNvGrpSpPr/>
          <p:nvPr/>
        </p:nvGrpSpPr>
        <p:grpSpPr>
          <a:xfrm>
            <a:off x="638381" y="3891000"/>
            <a:ext cx="1013254" cy="798319"/>
            <a:chOff x="1876919" y="2642575"/>
            <a:chExt cx="1013254" cy="798319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48D023C-E869-5849-823C-4EE7AA3F5E8F}"/>
                </a:ext>
              </a:extLst>
            </p:cNvPr>
            <p:cNvSpPr/>
            <p:nvPr/>
          </p:nvSpPr>
          <p:spPr>
            <a:xfrm>
              <a:off x="1972030" y="2642575"/>
              <a:ext cx="798319" cy="79831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ECB6F29-882D-1548-90B2-4AE6F5D6F77F}"/>
                </a:ext>
              </a:extLst>
            </p:cNvPr>
            <p:cNvSpPr txBox="1"/>
            <p:nvPr/>
          </p:nvSpPr>
          <p:spPr>
            <a:xfrm>
              <a:off x="1876919" y="2718487"/>
              <a:ext cx="1013254" cy="710976"/>
            </a:xfrm>
            <a:prstGeom prst="rect">
              <a:avLst/>
            </a:prstGeom>
          </p:spPr>
          <p:txBody>
            <a:bodyPr wrap="square" lIns="0" tIns="0" rIns="0" bIns="0" numCol="1" spcCol="360000" rtlCol="0"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4000" dirty="0">
                  <a:solidFill>
                    <a:srgbClr val="2576B7"/>
                  </a:solidFill>
                  <a:latin typeface="Montserrat" pitchFamily="2" charset="77"/>
                  <a:ea typeface="Roboto Condensed Light" panose="02000000000000000000" pitchFamily="2" charset="0"/>
                </a:rPr>
                <a:t>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780C8A4-9512-0F45-B030-01C3FFFA3657}"/>
              </a:ext>
            </a:extLst>
          </p:cNvPr>
          <p:cNvGrpSpPr/>
          <p:nvPr/>
        </p:nvGrpSpPr>
        <p:grpSpPr>
          <a:xfrm>
            <a:off x="6074919" y="1450999"/>
            <a:ext cx="1013254" cy="798319"/>
            <a:chOff x="1876919" y="2642575"/>
            <a:chExt cx="1013254" cy="798319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6388BAB-77F5-4040-A141-91B0553E0C92}"/>
                </a:ext>
              </a:extLst>
            </p:cNvPr>
            <p:cNvSpPr/>
            <p:nvPr/>
          </p:nvSpPr>
          <p:spPr>
            <a:xfrm>
              <a:off x="1972030" y="2642575"/>
              <a:ext cx="798319" cy="79831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198B637-CDF7-2D47-BF50-DCCAB5DE7419}"/>
                </a:ext>
              </a:extLst>
            </p:cNvPr>
            <p:cNvSpPr txBox="1"/>
            <p:nvPr/>
          </p:nvSpPr>
          <p:spPr>
            <a:xfrm>
              <a:off x="1876919" y="2718487"/>
              <a:ext cx="1013254" cy="710976"/>
            </a:xfrm>
            <a:prstGeom prst="rect">
              <a:avLst/>
            </a:prstGeom>
          </p:spPr>
          <p:txBody>
            <a:bodyPr wrap="square" lIns="0" tIns="0" rIns="0" bIns="0" numCol="1" spcCol="360000" rtlCol="0"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4000" dirty="0">
                  <a:solidFill>
                    <a:srgbClr val="2576B7"/>
                  </a:solidFill>
                  <a:latin typeface="Montserrat" pitchFamily="2" charset="77"/>
                  <a:ea typeface="Roboto Condensed Light" panose="02000000000000000000" pitchFamily="2" charset="0"/>
                </a:rPr>
                <a:t>3</a:t>
              </a:r>
            </a:p>
          </p:txBody>
        </p:sp>
      </p:grpSp>
      <p:sp>
        <p:nvSpPr>
          <p:cNvPr id="18" name="Title 5">
            <a:extLst>
              <a:ext uri="{FF2B5EF4-FFF2-40B4-BE49-F238E27FC236}">
                <a16:creationId xmlns:a16="http://schemas.microsoft.com/office/drawing/2014/main" id="{D0D92A75-ABF2-4D35-BBA7-91F80C458BFB}"/>
              </a:ext>
            </a:extLst>
          </p:cNvPr>
          <p:cNvSpPr txBox="1">
            <a:spLocks/>
          </p:cNvSpPr>
          <p:nvPr/>
        </p:nvSpPr>
        <p:spPr>
          <a:xfrm>
            <a:off x="412829" y="998159"/>
            <a:ext cx="11200469" cy="2420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4A4A4A"/>
                </a:solidFill>
                <a:latin typeface="Montserrat SemiBold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marR="0" lvl="0" fontAlgn="base">
              <a:spcAft>
                <a:spcPct val="0"/>
              </a:spcAft>
              <a:buClr>
                <a:schemeClr val="tx1"/>
              </a:buClr>
              <a:buSzPct val="120000"/>
              <a:tabLst/>
              <a:defRPr/>
            </a:pPr>
            <a:r>
              <a:rPr lang="en-CA" sz="2000" dirty="0"/>
              <a:t>Five key deliverables will be completed during the workshop: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034EB7-C0AC-42DF-8DBB-B06E22224025}"/>
              </a:ext>
            </a:extLst>
          </p:cNvPr>
          <p:cNvSpPr txBox="1"/>
          <p:nvPr/>
        </p:nvSpPr>
        <p:spPr>
          <a:xfrm>
            <a:off x="6779095" y="3673140"/>
            <a:ext cx="3378388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9946" marR="242975" lvl="1" algn="ctr">
              <a:spcBef>
                <a:spcPts val="55"/>
              </a:spcBef>
            </a:pPr>
            <a:r>
              <a:rPr lang="en-CA" sz="1400" i="1" spc="-30" dirty="0">
                <a:solidFill>
                  <a:srgbClr val="2576B7"/>
                </a:solidFill>
                <a:latin typeface="Montserrat Medium" panose="00000600000000000000" pitchFamily="2" charset="0"/>
                <a:ea typeface="Roboto Condensed Light" panose="02000000000000000000" pitchFamily="2" charset="0"/>
              </a:rPr>
              <a:t>Social Analytics Business Plan</a:t>
            </a:r>
          </a:p>
          <a:p>
            <a:pPr marL="289946" marR="242975" lvl="1" algn="ctr">
              <a:spcBef>
                <a:spcPts val="55"/>
              </a:spcBef>
            </a:pPr>
            <a:endParaRPr lang="en-US" sz="1600" spc="-30" dirty="0">
              <a:solidFill>
                <a:srgbClr val="2576B7"/>
              </a:solidFill>
              <a:latin typeface="Montserrat" pitchFamily="2" charset="77"/>
              <a:cs typeface="Arial Narrow"/>
            </a:endParaRP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62038490-A862-4B73-8B7A-470ADAA8E34C}"/>
              </a:ext>
            </a:extLst>
          </p:cNvPr>
          <p:cNvSpPr txBox="1">
            <a:spLocks/>
          </p:cNvSpPr>
          <p:nvPr/>
        </p:nvSpPr>
        <p:spPr>
          <a:xfrm>
            <a:off x="7159586" y="3910384"/>
            <a:ext cx="3689861" cy="1065756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4A4A4A"/>
                </a:solidFill>
                <a:latin typeface="Roboto Condensed Light" panose="02000000000000000000" pitchFamily="2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4B4B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4B4B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4B4B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4B4B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1" indent="-285750">
              <a:lnSpc>
                <a:spcPts val="1800"/>
              </a:lnSpc>
              <a:spcBef>
                <a:spcPts val="1000"/>
              </a:spcBef>
              <a:buClr>
                <a:srgbClr val="333333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CA" sz="1200" dirty="0">
                <a:solidFill>
                  <a:srgbClr val="000000"/>
                </a:solidFill>
                <a:latin typeface="Roboto Condensed Light" panose="02000000000000000000" pitchFamily="2" charset="0"/>
              </a:rPr>
              <a:t>Establish metrics and targets to track social media success</a:t>
            </a:r>
          </a:p>
          <a:p>
            <a:pPr marL="285750" marR="0" lvl="1" indent="-285750">
              <a:lnSpc>
                <a:spcPts val="1800"/>
              </a:lnSpc>
              <a:spcBef>
                <a:spcPts val="1000"/>
              </a:spcBef>
              <a:buClr>
                <a:srgbClr val="333333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CA" sz="1200" dirty="0">
                <a:solidFill>
                  <a:srgbClr val="000000"/>
                </a:solidFill>
                <a:latin typeface="Roboto Condensed Light" panose="02000000000000000000" pitchFamily="2" charset="0"/>
              </a:rPr>
              <a:t>Determine investments required to collect social media data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496FC7-FF8E-4E79-87ED-325EBD784224}"/>
              </a:ext>
            </a:extLst>
          </p:cNvPr>
          <p:cNvGrpSpPr/>
          <p:nvPr/>
        </p:nvGrpSpPr>
        <p:grpSpPr>
          <a:xfrm>
            <a:off x="6095915" y="3373400"/>
            <a:ext cx="1013254" cy="798319"/>
            <a:chOff x="1864562" y="2642575"/>
            <a:chExt cx="1013254" cy="798319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C39EE1A-3BAA-4C7B-8B9A-4A4FA8E13FCF}"/>
                </a:ext>
              </a:extLst>
            </p:cNvPr>
            <p:cNvSpPr/>
            <p:nvPr/>
          </p:nvSpPr>
          <p:spPr>
            <a:xfrm>
              <a:off x="1972030" y="2642575"/>
              <a:ext cx="798319" cy="79831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88B9C19-8F5F-40CA-8E76-5C14F1C3181C}"/>
                </a:ext>
              </a:extLst>
            </p:cNvPr>
            <p:cNvSpPr txBox="1"/>
            <p:nvPr/>
          </p:nvSpPr>
          <p:spPr>
            <a:xfrm>
              <a:off x="1864562" y="2707481"/>
              <a:ext cx="1013254" cy="710976"/>
            </a:xfrm>
            <a:prstGeom prst="rect">
              <a:avLst/>
            </a:prstGeom>
          </p:spPr>
          <p:txBody>
            <a:bodyPr wrap="square" lIns="0" tIns="0" rIns="0" bIns="0" numCol="1" spcCol="360000" rtlCol="0"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4000" dirty="0">
                  <a:solidFill>
                    <a:srgbClr val="2576B7"/>
                  </a:solidFill>
                  <a:latin typeface="Montserrat" pitchFamily="2" charset="77"/>
                  <a:ea typeface="Roboto Condensed Light" panose="02000000000000000000" pitchFamily="2" charset="0"/>
                </a:rPr>
                <a:t>4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ACAB464-B495-4BE6-BAE5-18DB7146B815}"/>
              </a:ext>
            </a:extLst>
          </p:cNvPr>
          <p:cNvSpPr txBox="1"/>
          <p:nvPr/>
        </p:nvSpPr>
        <p:spPr>
          <a:xfrm>
            <a:off x="6811063" y="5383161"/>
            <a:ext cx="3378388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9946" marR="242975" lvl="1" algn="ctr">
              <a:spcBef>
                <a:spcPts val="55"/>
              </a:spcBef>
              <a:buClr>
                <a:srgbClr val="333333"/>
              </a:buClr>
              <a:buSzPct val="120000"/>
              <a:defRPr/>
            </a:pPr>
            <a:r>
              <a:rPr lang="en-CA" sz="1400" spc="-30" dirty="0">
                <a:solidFill>
                  <a:srgbClr val="2576B7"/>
                </a:solidFill>
                <a:latin typeface="Montserrat Medium" panose="00000600000000000000" pitchFamily="2" charset="0"/>
                <a:ea typeface="Roboto Condensed Light" panose="02000000000000000000" pitchFamily="2" charset="0"/>
              </a:rPr>
              <a:t>Social Media Job Descriptions</a:t>
            </a:r>
          </a:p>
          <a:p>
            <a:pPr marL="289946" marR="242975" lvl="1" algn="ctr">
              <a:spcBef>
                <a:spcPts val="55"/>
              </a:spcBef>
            </a:pPr>
            <a:endParaRPr lang="en-US" sz="1600" spc="-30" dirty="0">
              <a:solidFill>
                <a:srgbClr val="2576B7"/>
              </a:solidFill>
              <a:latin typeface="Montserrat" pitchFamily="2" charset="77"/>
              <a:cs typeface="Arial Narrow"/>
            </a:endParaRP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35A01218-EBF1-4F89-AF26-8BAFCD49090C}"/>
              </a:ext>
            </a:extLst>
          </p:cNvPr>
          <p:cNvSpPr txBox="1">
            <a:spLocks/>
          </p:cNvSpPr>
          <p:nvPr/>
        </p:nvSpPr>
        <p:spPr>
          <a:xfrm>
            <a:off x="7191555" y="5620405"/>
            <a:ext cx="3689860" cy="68678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4A4A4A"/>
                </a:solidFill>
                <a:latin typeface="Roboto Condensed Light" panose="02000000000000000000" pitchFamily="2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4B4B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4B4B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4B4B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4B4B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lnSpc>
                <a:spcPts val="1800"/>
              </a:lnSpc>
              <a:spcBef>
                <a:spcPts val="1000"/>
              </a:spcBef>
              <a:buClr>
                <a:srgbClr val="3333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CA" sz="1200" dirty="0">
                <a:solidFill>
                  <a:srgbClr val="000000"/>
                </a:solidFill>
                <a:latin typeface="Roboto Condensed Light" panose="02000000000000000000" pitchFamily="2" charset="0"/>
              </a:rPr>
              <a:t>Use prewritten job descriptions for social media representative, manager, and analytics specialist positions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820EE41-6E8A-4BC7-88BB-1F987441072A}"/>
              </a:ext>
            </a:extLst>
          </p:cNvPr>
          <p:cNvGrpSpPr/>
          <p:nvPr/>
        </p:nvGrpSpPr>
        <p:grpSpPr>
          <a:xfrm>
            <a:off x="6173359" y="5092518"/>
            <a:ext cx="1013254" cy="798319"/>
            <a:chOff x="1876919" y="2642575"/>
            <a:chExt cx="1013254" cy="798319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63442C3-34E7-46A0-98DD-202EF86B91D4}"/>
                </a:ext>
              </a:extLst>
            </p:cNvPr>
            <p:cNvSpPr/>
            <p:nvPr/>
          </p:nvSpPr>
          <p:spPr>
            <a:xfrm>
              <a:off x="1972030" y="2642575"/>
              <a:ext cx="798319" cy="79831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39AD988-8CD8-4648-ACA9-20AB062BB60E}"/>
                </a:ext>
              </a:extLst>
            </p:cNvPr>
            <p:cNvSpPr txBox="1"/>
            <p:nvPr/>
          </p:nvSpPr>
          <p:spPr>
            <a:xfrm>
              <a:off x="1876919" y="2718487"/>
              <a:ext cx="1013254" cy="710976"/>
            </a:xfrm>
            <a:prstGeom prst="rect">
              <a:avLst/>
            </a:prstGeom>
          </p:spPr>
          <p:txBody>
            <a:bodyPr wrap="square" lIns="0" tIns="0" rIns="0" bIns="0" numCol="1" spcCol="360000" rtlCol="0"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4000" dirty="0">
                  <a:solidFill>
                    <a:srgbClr val="2576B7"/>
                  </a:solidFill>
                  <a:latin typeface="Montserrat" pitchFamily="2" charset="77"/>
                  <a:ea typeface="Roboto Condensed Light" panose="02000000000000000000" pitchFamily="2" charset="0"/>
                </a:rPr>
                <a:t>5</a:t>
              </a:r>
            </a:p>
          </p:txBody>
        </p:sp>
      </p:grpSp>
      <p:sp>
        <p:nvSpPr>
          <p:cNvPr id="35" name="object 19">
            <a:extLst>
              <a:ext uri="{FF2B5EF4-FFF2-40B4-BE49-F238E27FC236}">
                <a16:creationId xmlns:a16="http://schemas.microsoft.com/office/drawing/2014/main" id="{62ECD45F-C0D0-4E09-B729-5E4EA8A30576}"/>
              </a:ext>
            </a:extLst>
          </p:cNvPr>
          <p:cNvSpPr/>
          <p:nvPr/>
        </p:nvSpPr>
        <p:spPr>
          <a:xfrm rot="16200000" flipH="1">
            <a:off x="3475678" y="2401603"/>
            <a:ext cx="373507" cy="3504126"/>
          </a:xfrm>
          <a:custGeom>
            <a:avLst/>
            <a:gdLst/>
            <a:ahLst/>
            <a:cxnLst/>
            <a:rect l="l" t="t" r="r" b="b"/>
            <a:pathLst>
              <a:path h="7791450">
                <a:moveTo>
                  <a:pt x="0" y="0"/>
                </a:moveTo>
                <a:lnTo>
                  <a:pt x="0" y="7790956"/>
                </a:lnTo>
              </a:path>
            </a:pathLst>
          </a:custGeom>
          <a:ln w="3175">
            <a:solidFill>
              <a:srgbClr val="C9C9C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662">
              <a:latin typeface="Roboto Condensed Light" panose="02000000000000000000" pitchFamily="2" charset="0"/>
            </a:endParaRPr>
          </a:p>
        </p:txBody>
      </p:sp>
      <p:sp>
        <p:nvSpPr>
          <p:cNvPr id="42" name="object 19">
            <a:extLst>
              <a:ext uri="{FF2B5EF4-FFF2-40B4-BE49-F238E27FC236}">
                <a16:creationId xmlns:a16="http://schemas.microsoft.com/office/drawing/2014/main" id="{3B50ABED-FEE3-4765-B7AE-F91C24070DA7}"/>
              </a:ext>
            </a:extLst>
          </p:cNvPr>
          <p:cNvSpPr/>
          <p:nvPr/>
        </p:nvSpPr>
        <p:spPr>
          <a:xfrm rot="16200000" flipH="1">
            <a:off x="8963067" y="1750862"/>
            <a:ext cx="379861" cy="3456831"/>
          </a:xfrm>
          <a:custGeom>
            <a:avLst/>
            <a:gdLst/>
            <a:ahLst/>
            <a:cxnLst/>
            <a:rect l="l" t="t" r="r" b="b"/>
            <a:pathLst>
              <a:path h="7791450">
                <a:moveTo>
                  <a:pt x="0" y="0"/>
                </a:moveTo>
                <a:lnTo>
                  <a:pt x="0" y="7790956"/>
                </a:lnTo>
              </a:path>
            </a:pathLst>
          </a:custGeom>
          <a:ln w="3175">
            <a:solidFill>
              <a:srgbClr val="C9C9C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662">
              <a:latin typeface="Roboto Condensed Light" panose="02000000000000000000" pitchFamily="2" charset="0"/>
            </a:endParaRPr>
          </a:p>
        </p:txBody>
      </p:sp>
      <p:sp>
        <p:nvSpPr>
          <p:cNvPr id="43" name="object 19">
            <a:extLst>
              <a:ext uri="{FF2B5EF4-FFF2-40B4-BE49-F238E27FC236}">
                <a16:creationId xmlns:a16="http://schemas.microsoft.com/office/drawing/2014/main" id="{084C28DA-8026-4BED-8962-129F14476D2D}"/>
              </a:ext>
            </a:extLst>
          </p:cNvPr>
          <p:cNvSpPr/>
          <p:nvPr/>
        </p:nvSpPr>
        <p:spPr>
          <a:xfrm rot="16200000" flipH="1">
            <a:off x="8951262" y="3453009"/>
            <a:ext cx="403473" cy="3456831"/>
          </a:xfrm>
          <a:custGeom>
            <a:avLst/>
            <a:gdLst/>
            <a:ahLst/>
            <a:cxnLst/>
            <a:rect l="l" t="t" r="r" b="b"/>
            <a:pathLst>
              <a:path h="7791450">
                <a:moveTo>
                  <a:pt x="0" y="0"/>
                </a:moveTo>
                <a:lnTo>
                  <a:pt x="0" y="7790956"/>
                </a:lnTo>
              </a:path>
            </a:pathLst>
          </a:custGeom>
          <a:ln w="3175">
            <a:solidFill>
              <a:srgbClr val="C9C9C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662">
              <a:latin typeface="Roboto Condensed Light" panose="02000000000000000000" pitchFamily="2" charset="0"/>
            </a:endParaRPr>
          </a:p>
        </p:txBody>
      </p:sp>
      <p:sp>
        <p:nvSpPr>
          <p:cNvPr id="44" name="object 19">
            <a:extLst>
              <a:ext uri="{FF2B5EF4-FFF2-40B4-BE49-F238E27FC236}">
                <a16:creationId xmlns:a16="http://schemas.microsoft.com/office/drawing/2014/main" id="{EF266BB2-8570-4937-B452-9F32B0DB4DA2}"/>
              </a:ext>
            </a:extLst>
          </p:cNvPr>
          <p:cNvSpPr/>
          <p:nvPr/>
        </p:nvSpPr>
        <p:spPr>
          <a:xfrm rot="16200000" flipH="1">
            <a:off x="8963070" y="4816022"/>
            <a:ext cx="379862" cy="3456831"/>
          </a:xfrm>
          <a:custGeom>
            <a:avLst/>
            <a:gdLst/>
            <a:ahLst/>
            <a:cxnLst/>
            <a:rect l="l" t="t" r="r" b="b"/>
            <a:pathLst>
              <a:path h="7791450">
                <a:moveTo>
                  <a:pt x="0" y="0"/>
                </a:moveTo>
                <a:lnTo>
                  <a:pt x="0" y="7790956"/>
                </a:lnTo>
              </a:path>
            </a:pathLst>
          </a:custGeom>
          <a:ln w="3175">
            <a:solidFill>
              <a:srgbClr val="C9C9C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662">
              <a:latin typeface="Roboto Condensed Light" panose="02000000000000000000" pitchFamily="2" charset="0"/>
            </a:endParaRPr>
          </a:p>
        </p:txBody>
      </p:sp>
      <p:sp>
        <p:nvSpPr>
          <p:cNvPr id="45" name="object 19">
            <a:extLst>
              <a:ext uri="{FF2B5EF4-FFF2-40B4-BE49-F238E27FC236}">
                <a16:creationId xmlns:a16="http://schemas.microsoft.com/office/drawing/2014/main" id="{633ECE6D-E92D-432B-A96E-220D347D4B87}"/>
              </a:ext>
            </a:extLst>
          </p:cNvPr>
          <p:cNvSpPr/>
          <p:nvPr/>
        </p:nvSpPr>
        <p:spPr>
          <a:xfrm rot="16200000" flipH="1">
            <a:off x="3472501" y="4786784"/>
            <a:ext cx="379861" cy="3504126"/>
          </a:xfrm>
          <a:custGeom>
            <a:avLst/>
            <a:gdLst/>
            <a:ahLst/>
            <a:cxnLst/>
            <a:rect l="l" t="t" r="r" b="b"/>
            <a:pathLst>
              <a:path h="7791450">
                <a:moveTo>
                  <a:pt x="0" y="0"/>
                </a:moveTo>
                <a:lnTo>
                  <a:pt x="0" y="7790956"/>
                </a:lnTo>
              </a:path>
            </a:pathLst>
          </a:custGeom>
          <a:ln w="3175">
            <a:solidFill>
              <a:srgbClr val="C9C9C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662">
              <a:latin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962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7B7523-B862-7878-DE2D-C0C15966F4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5690" y="3904635"/>
            <a:ext cx="4680252" cy="295390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6898AF-7A03-F140-B7B4-6BF59FD40A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1237697"/>
            <a:ext cx="6672725" cy="666603"/>
          </a:xfrm>
        </p:spPr>
        <p:txBody>
          <a:bodyPr/>
          <a:lstStyle/>
          <a:p>
            <a:r>
              <a:rPr lang="en-CA" dirty="0"/>
              <a:t>Built on world-class research, experience, and standards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8B145A-C295-1547-A8EA-92502FAB1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363" y="530021"/>
            <a:ext cx="6672725" cy="575765"/>
          </a:xfrm>
        </p:spPr>
        <p:txBody>
          <a:bodyPr/>
          <a:lstStyle/>
          <a:p>
            <a:r>
              <a:rPr lang="en-US" dirty="0">
                <a:solidFill>
                  <a:srgbClr val="2576B7"/>
                </a:solidFill>
              </a:rPr>
              <a:t>Social media workshop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F0A2FEC-8B02-6D42-864C-B8720FDC6A8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1475" y="2036211"/>
            <a:ext cx="6678613" cy="1736513"/>
          </a:xfrm>
          <a:prstGeom prst="rect">
            <a:avLst/>
          </a:prstGeom>
        </p:spPr>
        <p:txBody>
          <a:bodyPr/>
          <a:lstStyle/>
          <a:p>
            <a:pPr marL="184150" indent="-184150"/>
            <a:r>
              <a:rPr lang="en-CA" dirty="0"/>
              <a:t>Team with over 30 years of experience</a:t>
            </a:r>
          </a:p>
          <a:p>
            <a:pPr marL="184150" indent="-184150"/>
            <a:r>
              <a:rPr lang="en-CA" dirty="0"/>
              <a:t>100-page research reports</a:t>
            </a:r>
          </a:p>
          <a:p>
            <a:pPr marL="184150" indent="-184150"/>
            <a:r>
              <a:rPr lang="en-CA" dirty="0"/>
              <a:t>Based on primary, secondary, and in-field research</a:t>
            </a:r>
          </a:p>
          <a:p>
            <a:pPr marL="184150" indent="-184150"/>
            <a:r>
              <a:rPr lang="en-CA" dirty="0"/>
              <a:t>More than six months of research</a:t>
            </a:r>
          </a:p>
          <a:p>
            <a:pPr marL="184150" indent="-184150"/>
            <a:r>
              <a:rPr lang="en-CA" dirty="0"/>
              <a:t>Over 40 in-depth activities and exercises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49283D2-CB72-41D8-ADFB-64FBEE88CF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67773" y="1237697"/>
            <a:ext cx="3178839" cy="4881142"/>
          </a:xfrm>
        </p:spPr>
        <p:txBody>
          <a:bodyPr/>
          <a:lstStyle/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CA" sz="1400" i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Social Media Business Plan Template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CA" sz="1400" i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Social Media Maturity Assessment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CA" sz="1400" i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Social Media Service Selection Tool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CA" sz="1400" i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Social Media Management Platform Vendor Shortlist Tool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CA" sz="1400" i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Social Analytics Business Plan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CA" sz="1400" i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Social Analytics Specialist Job Description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CA" sz="1400" i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Social Media Steering Committee Charter Template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CA" sz="1400" i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Social Media Acceptable Use Policy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CA" sz="1400" i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Blogging and Microblogging Guidelines Template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CA" sz="1400" i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Social Media Representative Job Description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400" i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Social Media Manager Job Description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1E39C6-1A57-449D-8C1F-D4F51248AEA7}"/>
              </a:ext>
            </a:extLst>
          </p:cNvPr>
          <p:cNvSpPr txBox="1"/>
          <p:nvPr/>
        </p:nvSpPr>
        <p:spPr>
          <a:xfrm>
            <a:off x="8783275" y="584948"/>
            <a:ext cx="2575420" cy="465910"/>
          </a:xfrm>
          <a:prstGeom prst="rect">
            <a:avLst/>
          </a:prstGeom>
        </p:spPr>
        <p:txBody>
          <a:bodyPr wrap="square" lIns="0" tIns="0" rIns="0" bIns="0" numCol="1" spcCol="360000" rtlCol="0" anchor="ctr">
            <a:noAutofit/>
          </a:bodyPr>
          <a:lstStyle/>
          <a:p>
            <a:pPr algn="ctr">
              <a:lnSpc>
                <a:spcPct val="110000"/>
              </a:lnSpc>
              <a:tabLst/>
            </a:pPr>
            <a:r>
              <a:rPr lang="en-US" sz="2000" dirty="0">
                <a:solidFill>
                  <a:schemeClr val="bg1"/>
                </a:solidFill>
                <a:latin typeface="Montserrat SemiBold" panose="00000700000000000000" pitchFamily="2" charset="0"/>
                <a:ea typeface="Roboto Condensed Light" panose="02000000000000000000" pitchFamily="2" charset="0"/>
              </a:rPr>
              <a:t>Tools &amp; templates</a:t>
            </a:r>
          </a:p>
        </p:txBody>
      </p:sp>
    </p:spTree>
    <p:extLst>
      <p:ext uri="{BB962C8B-B14F-4D97-AF65-F5344CB8AC3E}">
        <p14:creationId xmlns:p14="http://schemas.microsoft.com/office/powerpoint/2010/main" val="3025927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E626062-C3E0-C440-8080-B1BE42E1C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Bibliography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 marL="0" marR="0" indent="0">
              <a:spcBef>
                <a:spcPts val="0"/>
              </a:spcBef>
              <a:buNone/>
            </a:pPr>
            <a:r>
              <a:rPr lang="en-CA" sz="1200" spc="-30" dirty="0">
                <a:solidFill>
                  <a:srgbClr val="000000"/>
                </a:solidFill>
              </a:rPr>
              <a:t>Brooks, Rebecca. “How Shoppers Are Using Social Media.” </a:t>
            </a:r>
            <a:r>
              <a:rPr lang="en-CA" sz="1200" i="1" spc="-30" dirty="0">
                <a:solidFill>
                  <a:srgbClr val="000000"/>
                </a:solidFill>
              </a:rPr>
              <a:t>Forbes</a:t>
            </a:r>
            <a:r>
              <a:rPr lang="en-CA" sz="1200" spc="-30" dirty="0">
                <a:solidFill>
                  <a:srgbClr val="000000"/>
                </a:solidFill>
              </a:rPr>
              <a:t>, 27 Aug. 2021. Accessed 14 Feb. 2022. </a:t>
            </a:r>
            <a:endParaRPr lang="en-US" sz="1200" spc="-30" dirty="0">
              <a:solidFill>
                <a:srgbClr val="000000"/>
              </a:solidFill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CA" sz="1200" spc="-30" dirty="0">
                <a:solidFill>
                  <a:srgbClr val="000000"/>
                </a:solidFill>
              </a:rPr>
              <a:t>Chaffey, Dave. “Global Social Media Statistics Research Summary 2022.” </a:t>
            </a:r>
            <a:r>
              <a:rPr lang="en-CA" sz="1200" i="1" spc="-30" dirty="0">
                <a:solidFill>
                  <a:srgbClr val="000000"/>
                </a:solidFill>
              </a:rPr>
              <a:t>Smart Insights</a:t>
            </a:r>
            <a:r>
              <a:rPr lang="en-CA" sz="1200" spc="-30" dirty="0">
                <a:solidFill>
                  <a:srgbClr val="000000"/>
                </a:solidFill>
              </a:rPr>
              <a:t>, 27 Jan. 2022. Accessed 14 Feb. 2022.</a:t>
            </a:r>
            <a:endParaRPr lang="en-US" sz="1200" spc="-30" dirty="0">
              <a:solidFill>
                <a:srgbClr val="000000"/>
              </a:solidFill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CA" sz="1200" spc="-30" dirty="0">
                <a:solidFill>
                  <a:srgbClr val="000000"/>
                </a:solidFill>
              </a:rPr>
              <a:t>Dean, Brian. “Social Network Usage &amp; Growth Statistics: How Many People Use Social Media in 2022?” </a:t>
            </a:r>
            <a:r>
              <a:rPr lang="en-CA" sz="1200" i="1" spc="-30" dirty="0" err="1">
                <a:solidFill>
                  <a:srgbClr val="000000"/>
                </a:solidFill>
              </a:rPr>
              <a:t>Backlinko</a:t>
            </a:r>
            <a:r>
              <a:rPr lang="en-CA" sz="1200" spc="-30" dirty="0">
                <a:solidFill>
                  <a:srgbClr val="000000"/>
                </a:solidFill>
              </a:rPr>
              <a:t>, 10 Oct. 2021. Accessed 16 Feb. 2022. 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CA" sz="1200" spc="-30" dirty="0">
                <a:solidFill>
                  <a:srgbClr val="000000"/>
                </a:solidFill>
              </a:rPr>
              <a:t>Devgan, </a:t>
            </a:r>
            <a:r>
              <a:rPr lang="en-CA" sz="1200" spc="-30" dirty="0" err="1">
                <a:solidFill>
                  <a:srgbClr val="000000"/>
                </a:solidFill>
              </a:rPr>
              <a:t>Shivam</a:t>
            </a:r>
            <a:r>
              <a:rPr lang="en-CA" sz="1200" spc="-30" dirty="0">
                <a:solidFill>
                  <a:srgbClr val="000000"/>
                </a:solidFill>
              </a:rPr>
              <a:t>. “100 Social Media Statistics You Must Know In 2022 [+Infographic].” </a:t>
            </a:r>
            <a:r>
              <a:rPr lang="en-CA" sz="1200" i="1" spc="-30" dirty="0" err="1">
                <a:solidFill>
                  <a:srgbClr val="000000"/>
                </a:solidFill>
              </a:rPr>
              <a:t>Statusbrew</a:t>
            </a:r>
            <a:r>
              <a:rPr lang="en-CA" sz="1200" spc="-30" dirty="0">
                <a:solidFill>
                  <a:srgbClr val="000000"/>
                </a:solidFill>
              </a:rPr>
              <a:t>, 9 Dec. 2021. Accessed 14 Feb. 2022.</a:t>
            </a:r>
            <a:endParaRPr lang="en-US" sz="1200" spc="-30" dirty="0">
              <a:solidFill>
                <a:srgbClr val="000000"/>
              </a:solidFill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CA" sz="1200" spc="-30" dirty="0">
                <a:solidFill>
                  <a:srgbClr val="000000"/>
                </a:solidFill>
              </a:rPr>
              <a:t>Lambert, Sebastian. “Number of Social Media Users in 2022/2023: Demographics &amp; Predictions.” </a:t>
            </a:r>
            <a:r>
              <a:rPr lang="en-CA" sz="1200" spc="-30" dirty="0" err="1">
                <a:solidFill>
                  <a:srgbClr val="000000"/>
                </a:solidFill>
              </a:rPr>
              <a:t>FinancesOnline</a:t>
            </a:r>
            <a:r>
              <a:rPr lang="en-CA" sz="1200" spc="-30" dirty="0">
                <a:solidFill>
                  <a:srgbClr val="000000"/>
                </a:solidFill>
              </a:rPr>
              <a:t>, 14 Jan. 2022. Accessed 14 Feb. 2022.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CA" sz="1200" spc="-30" dirty="0">
                <a:solidFill>
                  <a:srgbClr val="000000"/>
                </a:solidFill>
              </a:rPr>
              <a:t>Smith, </a:t>
            </a:r>
            <a:r>
              <a:rPr lang="en-CA" sz="1200" spc="-30" dirty="0" err="1">
                <a:solidFill>
                  <a:srgbClr val="000000"/>
                </a:solidFill>
              </a:rPr>
              <a:t>Keran</a:t>
            </a:r>
            <a:r>
              <a:rPr lang="en-CA" sz="1200" spc="-30" dirty="0">
                <a:solidFill>
                  <a:srgbClr val="000000"/>
                </a:solidFill>
              </a:rPr>
              <a:t>. “15 Reasons Why Marketing Through Social Media Is a Must for Every Small Business.” LYFE Marketing, 12 Aug. 2019. Accessed 14 Feb. 2022.</a:t>
            </a:r>
            <a:endParaRPr lang="en-US" sz="1200" spc="-3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853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A2D3AE-0239-5543-8B5E-BF4913C05174}"/>
              </a:ext>
            </a:extLst>
          </p:cNvPr>
          <p:cNvSpPr txBox="1"/>
          <p:nvPr/>
        </p:nvSpPr>
        <p:spPr>
          <a:xfrm>
            <a:off x="1313793" y="5486400"/>
            <a:ext cx="0" cy="0"/>
          </a:xfrm>
          <a:prstGeom prst="rect">
            <a:avLst/>
          </a:prstGeom>
        </p:spPr>
        <p:txBody>
          <a:bodyPr wrap="none" lIns="0" tIns="0" rIns="0" bIns="0" numCol="1" spcCol="360000" rtlCol="0">
            <a:noAutofit/>
          </a:bodyPr>
          <a:lstStyle/>
          <a:p>
            <a:pPr marL="179388" indent="-179388" algn="l">
              <a:lnSpc>
                <a:spcPct val="110000"/>
              </a:lnSpc>
              <a:buFont typeface="Arial" panose="020B0604020202020204" pitchFamily="34" charset="0"/>
              <a:buChar char="•"/>
              <a:tabLst/>
            </a:pPr>
            <a:endParaRPr lang="en-US" sz="1400" err="1">
              <a:solidFill>
                <a:schemeClr val="tx1">
                  <a:lumMod val="50000"/>
                </a:schemeClr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303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>
            <a:extLst>
              <a:ext uri="{FF2B5EF4-FFF2-40B4-BE49-F238E27FC236}">
                <a16:creationId xmlns:a16="http://schemas.microsoft.com/office/drawing/2014/main" id="{2C7DF3CC-7C6F-4661-8DFE-F32743CEA58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297301" y="2546902"/>
            <a:ext cx="1872208" cy="176419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Capability Optimization Workshop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21317-0076-A24E-A26A-B4592E8FBD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4" y="1434758"/>
            <a:ext cx="8493075" cy="30373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Montserrat SemiBold" panose="020B0604020202020204" charset="0"/>
              </a:rPr>
              <a:t>Workshops: leverage best-practices research and get to 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AFF4-966C-134C-AAD4-2A23C22B6C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4" y="5838054"/>
            <a:ext cx="11450640" cy="473616"/>
          </a:xfrm>
        </p:spPr>
        <p:txBody>
          <a:bodyPr/>
          <a:lstStyle/>
          <a:p>
            <a:r>
              <a:rPr lang="en-US" dirty="0">
                <a:latin typeface="Exo DemiBold" panose="02000703000000000000" pitchFamily="2" charset="0"/>
              </a:rPr>
              <a:t>Info-Tech workshops provide the best practices and implementation support necessary to help an IT leader build a world-class IT operation.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8D49266-72CA-084A-BF10-99D892BF4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162" y="694532"/>
            <a:ext cx="11709263" cy="402696"/>
          </a:xfrm>
        </p:spPr>
        <p:txBody>
          <a:bodyPr/>
          <a:lstStyle/>
          <a:p>
            <a:r>
              <a:rPr lang="en-CA" dirty="0"/>
              <a:t>Beyond Practical Research – Workshops Get You to Results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30F388-AA47-D849-A185-BB33A7A09307}"/>
              </a:ext>
            </a:extLst>
          </p:cNvPr>
          <p:cNvSpPr/>
          <p:nvPr/>
        </p:nvSpPr>
        <p:spPr>
          <a:xfrm>
            <a:off x="242161" y="1246866"/>
            <a:ext cx="11709263" cy="45719"/>
          </a:xfrm>
          <a:prstGeom prst="rect">
            <a:avLst/>
          </a:prstGeom>
          <a:solidFill>
            <a:srgbClr val="2576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Roboto Condensed Light" panose="02000000000000000000" pitchFamily="2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E0063B0-50C0-4075-AF20-CC6FBC87EAEF}"/>
              </a:ext>
            </a:extLst>
          </p:cNvPr>
          <p:cNvSpPr txBox="1">
            <a:spLocks/>
          </p:cNvSpPr>
          <p:nvPr/>
        </p:nvSpPr>
        <p:spPr>
          <a:xfrm>
            <a:off x="371474" y="3222373"/>
            <a:ext cx="7715513" cy="3037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4A4A4A"/>
                </a:solidFill>
                <a:latin typeface="Montserrat SemiBold" pitchFamily="2" charset="77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84858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84858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84858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84858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000" dirty="0"/>
              <a:t>Workshops: focused on you implementing improvements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5A646C-8119-45BA-A919-2B1220DDF9A0}"/>
              </a:ext>
            </a:extLst>
          </p:cNvPr>
          <p:cNvSpPr txBox="1"/>
          <p:nvPr/>
        </p:nvSpPr>
        <p:spPr>
          <a:xfrm>
            <a:off x="371474" y="3683982"/>
            <a:ext cx="8882673" cy="1714162"/>
          </a:xfrm>
          <a:prstGeom prst="rect">
            <a:avLst/>
          </a:prstGeom>
        </p:spPr>
        <p:txBody>
          <a:bodyPr wrap="square" lIns="0" tIns="0" rIns="0" bIns="0" numCol="1" spcCol="360000" rtlCol="0">
            <a:noAutofit/>
          </a:bodyPr>
          <a:lstStyle/>
          <a:p>
            <a:pPr marL="179388" indent="-179388" algn="l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The goal of each capability optimization workshop is to create tangible benefits and clear improvements as a direct result of the workshop.</a:t>
            </a:r>
          </a:p>
          <a:p>
            <a:pPr marL="179388" indent="-179388" algn="l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Specific deliverables, goals, metrics, and outcomes are established for each workshop.</a:t>
            </a:r>
          </a:p>
          <a:p>
            <a:pPr marL="179388" indent="-179388" algn="l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Successful workshops will leverage our years of analyst experience and written research to provide an engaging experience that focuses on implementing and getting to measurable results.</a:t>
            </a:r>
          </a:p>
          <a:p>
            <a:pPr marL="179388" indent="-179388" algn="l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Each workshop begins by diagnosing the current state and then focuses on designing high-impact improvements based on best-practices research.</a:t>
            </a:r>
          </a:p>
          <a:p>
            <a:pPr marL="179388" indent="-179388" algn="l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Three- and six-month follow-ups will occur to ensure benefit realization.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8B6188-84BB-4B8B-B99A-CE9147C45E74}"/>
              </a:ext>
            </a:extLst>
          </p:cNvPr>
          <p:cNvSpPr txBox="1"/>
          <p:nvPr/>
        </p:nvSpPr>
        <p:spPr>
          <a:xfrm>
            <a:off x="371474" y="1890571"/>
            <a:ext cx="8899164" cy="1179153"/>
          </a:xfrm>
          <a:prstGeom prst="rect">
            <a:avLst/>
          </a:prstGeom>
        </p:spPr>
        <p:txBody>
          <a:bodyPr wrap="square" lIns="0" tIns="0" rIns="0" bIns="0" numCol="1" spcCol="360000" rtlCol="0">
            <a:noAutofit/>
          </a:bodyPr>
          <a:lstStyle/>
          <a:p>
            <a:pPr marL="179388" indent="-179388" algn="l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Unlike other research firms, we believe it’s important to help our members implement improvements.</a:t>
            </a:r>
          </a:p>
          <a:p>
            <a:pPr marL="179388" indent="-179388" algn="l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We offer a 40-hour workshop that allows you to make systematic improvements to your core processes.</a:t>
            </a:r>
          </a:p>
          <a:p>
            <a:pPr marL="179388" indent="-179388" algn="l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Workshops are designed to help focus attention, create alignment, and ensure best practices are put to work at your organization.</a:t>
            </a:r>
          </a:p>
          <a:p>
            <a:pPr marL="179388" indent="-179388" algn="l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Our workshops help you get to immediate impact and results and are tailored to your situation and needs.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9F3F4A4-CF9C-4666-B976-CA6DD75BE2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5006288"/>
              </p:ext>
            </p:extLst>
          </p:nvPr>
        </p:nvGraphicFramePr>
        <p:xfrm>
          <a:off x="7841380" y="1459856"/>
          <a:ext cx="4784051" cy="3665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F8B141E-77BD-40C0-AC6E-1D2B6A03BAF7}"/>
              </a:ext>
            </a:extLst>
          </p:cNvPr>
          <p:cNvSpPr txBox="1"/>
          <p:nvPr/>
        </p:nvSpPr>
        <p:spPr>
          <a:xfrm>
            <a:off x="8940050" y="4360700"/>
            <a:ext cx="933792" cy="360726"/>
          </a:xfrm>
          <a:prstGeom prst="rect">
            <a:avLst/>
          </a:prstGeom>
        </p:spPr>
        <p:txBody>
          <a:bodyPr wrap="square" lIns="0" tIns="0" rIns="0" bIns="0" numCol="1" spcCol="36000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200" dirty="0">
                <a:solidFill>
                  <a:srgbClr val="FFFFFF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Implementation </a:t>
            </a:r>
          </a:p>
          <a:p>
            <a:pPr algn="ctr">
              <a:lnSpc>
                <a:spcPct val="110000"/>
              </a:lnSpc>
            </a:pPr>
            <a:r>
              <a:rPr lang="en-US" sz="1200" kern="1200" dirty="0">
                <a:solidFill>
                  <a:srgbClr val="FFFFFF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Support</a:t>
            </a:r>
          </a:p>
          <a:p>
            <a:pPr algn="l">
              <a:lnSpc>
                <a:spcPct val="110000"/>
              </a:lnSpc>
              <a:tabLst/>
            </a:pPr>
            <a:endParaRPr lang="en-US" sz="1400" dirty="0" err="1">
              <a:solidFill>
                <a:schemeClr val="tx1">
                  <a:lumMod val="50000"/>
                </a:schemeClr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611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024083-BC06-084B-9003-4522983B44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498" y="5093769"/>
            <a:ext cx="4661919" cy="68328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21317-0076-A24E-A26A-B4592E8FBD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4105" y="1981145"/>
            <a:ext cx="5308464" cy="68296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Montserrat SemiBold" panose="020B0604020202020204" charset="0"/>
              </a:rPr>
              <a:t>Social media facilitates the creation and sharing of user-generated content.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8D49266-72CA-084A-BF10-99D892BF4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22961"/>
            <a:ext cx="11465394" cy="1130188"/>
          </a:xfrm>
        </p:spPr>
        <p:txBody>
          <a:bodyPr/>
          <a:lstStyle/>
          <a:p>
            <a:r>
              <a:rPr lang="en-CA" dirty="0"/>
              <a:t>Social media is ubiquitous with your customers: it is imperative to have an active and concerted presence on social!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30F388-AA47-D849-A185-BB33A7A09307}"/>
              </a:ext>
            </a:extLst>
          </p:cNvPr>
          <p:cNvSpPr/>
          <p:nvPr/>
        </p:nvSpPr>
        <p:spPr>
          <a:xfrm>
            <a:off x="371475" y="6009256"/>
            <a:ext cx="11523600" cy="54000"/>
          </a:xfrm>
          <a:prstGeom prst="rect">
            <a:avLst/>
          </a:prstGeom>
          <a:solidFill>
            <a:srgbClr val="2576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Roboto Condensed Light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7D9CE7-7983-484F-B03F-4D48DAB3B3E1}"/>
              </a:ext>
            </a:extLst>
          </p:cNvPr>
          <p:cNvSpPr txBox="1"/>
          <p:nvPr/>
        </p:nvSpPr>
        <p:spPr>
          <a:xfrm>
            <a:off x="354106" y="2992102"/>
            <a:ext cx="5207795" cy="1743576"/>
          </a:xfrm>
          <a:prstGeom prst="rect">
            <a:avLst/>
          </a:prstGeom>
        </p:spPr>
        <p:txBody>
          <a:bodyPr wrap="square" lIns="0" tIns="0" rIns="0" bIns="0" numCol="1" spcCol="360000" rtlCol="0">
            <a:noAutofit/>
          </a:bodyPr>
          <a:lstStyle/>
          <a:p>
            <a:pPr marL="228600" indent="-2286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Social media has rapidly displaced traditional e-channels as consumers’ preferred method of interacting with each other and with organizations.</a:t>
            </a:r>
          </a:p>
          <a:p>
            <a:pPr marL="228600" indent="-2286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Companies must </a:t>
            </a:r>
            <a:r>
              <a:rPr lang="en-CA" sz="1400" b="1" dirty="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fish where the fish are</a:t>
            </a:r>
            <a:r>
              <a:rPr lang="en-CA" sz="1400" dirty="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 </a:t>
            </a:r>
          </a:p>
          <a:p>
            <a:pPr marL="228600" indent="-2286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If your customers are social media savvy, having a strategy for leveraging these channels is imperative.</a:t>
            </a:r>
          </a:p>
          <a:p>
            <a:pPr marL="228600" indent="-2286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Social media channels should be used to </a:t>
            </a:r>
            <a:r>
              <a:rPr lang="en-CA" sz="1400" b="1" dirty="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complement and strengthen </a:t>
            </a:r>
            <a:r>
              <a:rPr lang="en-CA" sz="1400" dirty="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existing</a:t>
            </a:r>
            <a:r>
              <a:rPr lang="en-CA" sz="1400" b="1" dirty="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en-CA" sz="1400" dirty="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customer interaction channels. 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AC9F8FA6-0CA9-419B-B863-04DB52661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302405"/>
              </p:ext>
            </p:extLst>
          </p:nvPr>
        </p:nvGraphicFramePr>
        <p:xfrm>
          <a:off x="6590782" y="1593993"/>
          <a:ext cx="5103471" cy="418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3471">
                  <a:extLst>
                    <a:ext uri="{9D8B030D-6E8A-4147-A177-3AD203B41FA5}">
                      <a16:colId xmlns:a16="http://schemas.microsoft.com/office/drawing/2014/main" val="320123029"/>
                    </a:ext>
                  </a:extLst>
                </a:gridCol>
              </a:tblGrid>
              <a:tr h="44190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Montserrat SemiBold" panose="00000700000000000000" pitchFamily="2" charset="0"/>
                        </a:rPr>
                        <a:t>Social media by the numbers: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327793230"/>
                  </a:ext>
                </a:extLst>
              </a:tr>
              <a:tr h="44190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58.4% of the world’s population uses social media (Smart Insights, 2022).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435460509"/>
                  </a:ext>
                </a:extLst>
              </a:tr>
              <a:tr h="61745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By 2024, 6 out of every 10 people on the planet will be social media users – that means over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4.75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billion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 people will have a social network account (</a:t>
                      </a:r>
                      <a:r>
                        <a:rPr lang="en-US" sz="1200" kern="1200" dirty="0" err="1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FinancesOnline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, 2022).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764884086"/>
                  </a:ext>
                </a:extLst>
              </a:tr>
              <a:tr h="441904"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Users spend an average of 2 hours and 27 minutes on social media daily (Smart Insights, 2022).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712252465"/>
                  </a:ext>
                </a:extLst>
              </a:tr>
              <a:tr h="70803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The seven most popular social networks in the world (Facebook, YouTube, WhatsApp, Instagram, Facebook Messenger, WeChat, and TikTok) all have over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1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billion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 monthly active users (</a:t>
                      </a:r>
                      <a:r>
                        <a:rPr lang="en-US" sz="1200" kern="1200" dirty="0" err="1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Statusbrew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, 2021).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352366347"/>
                  </a:ext>
                </a:extLst>
              </a:tr>
              <a:tr h="617456"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Millennials and Gen-Z are the most “digitally connected” generations. The average millennial and member of Gen-Z has 8.4 social media accounts (</a:t>
                      </a:r>
                      <a:r>
                        <a:rPr lang="en-US" sz="1200" kern="1200" dirty="0" err="1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Backlinko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, 2021).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204928176"/>
                  </a:ext>
                </a:extLst>
              </a:tr>
              <a:tr h="44190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77% of millennials and Gen-Z shop on social platforms (Forbes, 2021).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678774819"/>
                  </a:ext>
                </a:extLst>
              </a:tr>
              <a:tr h="44190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97% of marketers are using social media to reach their audiences (LYFE Marketing, 2019). 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78093283"/>
                  </a:ext>
                </a:extLst>
              </a:tr>
            </a:tbl>
          </a:graphicData>
        </a:graphic>
      </p:graphicFrame>
      <p:sp>
        <p:nvSpPr>
          <p:cNvPr id="13" name="object 19">
            <a:extLst>
              <a:ext uri="{FF2B5EF4-FFF2-40B4-BE49-F238E27FC236}">
                <a16:creationId xmlns:a16="http://schemas.microsoft.com/office/drawing/2014/main" id="{6E738578-1402-422D-B37D-713FC0F96079}"/>
              </a:ext>
            </a:extLst>
          </p:cNvPr>
          <p:cNvSpPr/>
          <p:nvPr/>
        </p:nvSpPr>
        <p:spPr>
          <a:xfrm rot="10800000" flipH="1">
            <a:off x="6101579" y="1738699"/>
            <a:ext cx="369870" cy="3912466"/>
          </a:xfrm>
          <a:custGeom>
            <a:avLst/>
            <a:gdLst/>
            <a:ahLst/>
            <a:cxnLst/>
            <a:rect l="l" t="t" r="r" b="b"/>
            <a:pathLst>
              <a:path h="7791450">
                <a:moveTo>
                  <a:pt x="0" y="0"/>
                </a:moveTo>
                <a:lnTo>
                  <a:pt x="0" y="7790956"/>
                </a:lnTo>
              </a:path>
            </a:pathLst>
          </a:custGeom>
          <a:ln w="3175">
            <a:solidFill>
              <a:srgbClr val="C9C9C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662">
              <a:latin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816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07F83C-53BE-854C-81B6-A99DD6EDD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0"/>
            <a:ext cx="2644071" cy="2229957"/>
          </a:xfrm>
        </p:spPr>
        <p:txBody>
          <a:bodyPr/>
          <a:lstStyle/>
          <a:p>
            <a:r>
              <a:rPr lang="en-CA" spc="-79" dirty="0"/>
              <a:t>The social media </a:t>
            </a:r>
            <a:r>
              <a:rPr lang="en-CA" spc="-79"/>
              <a:t>concept model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4793F7-424E-4757-B87C-1C8D7F9494AD}"/>
              </a:ext>
            </a:extLst>
          </p:cNvPr>
          <p:cNvSpPr/>
          <p:nvPr/>
        </p:nvSpPr>
        <p:spPr>
          <a:xfrm>
            <a:off x="4260240" y="1780745"/>
            <a:ext cx="7239985" cy="3988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sx="105000" sy="105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b="0" i="0">
              <a:latin typeface="Roboto Condensed Light" panose="020000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C24F77-6284-4BEF-84D7-661C104270B7}"/>
              </a:ext>
            </a:extLst>
          </p:cNvPr>
          <p:cNvSpPr/>
          <p:nvPr/>
        </p:nvSpPr>
        <p:spPr>
          <a:xfrm>
            <a:off x="4260240" y="1787625"/>
            <a:ext cx="7239985" cy="3991298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solidFill>
              <a:srgbClr val="4A4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Image result for Small Facebook Logo">
            <a:extLst>
              <a:ext uri="{FF2B5EF4-FFF2-40B4-BE49-F238E27FC236}">
                <a16:creationId xmlns:a16="http://schemas.microsoft.com/office/drawing/2014/main" id="{82745AC4-55A9-418D-A7C3-1625BBC1F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318" y="1107949"/>
            <a:ext cx="376827" cy="40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 result for Small youtube Logo">
            <a:extLst>
              <a:ext uri="{FF2B5EF4-FFF2-40B4-BE49-F238E27FC236}">
                <a16:creationId xmlns:a16="http://schemas.microsoft.com/office/drawing/2014/main" id="{ABE18F3B-4F08-4758-8D34-E4BD3F7CC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23" y="533140"/>
            <a:ext cx="1248006" cy="78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age result for Small whatsapp Logo">
            <a:extLst>
              <a:ext uri="{FF2B5EF4-FFF2-40B4-BE49-F238E27FC236}">
                <a16:creationId xmlns:a16="http://schemas.microsoft.com/office/drawing/2014/main" id="{BBF48842-FCDF-468D-8B81-247EA6BC3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599" y="357647"/>
            <a:ext cx="610765" cy="22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Image result for Small instagram Logo">
            <a:extLst>
              <a:ext uri="{FF2B5EF4-FFF2-40B4-BE49-F238E27FC236}">
                <a16:creationId xmlns:a16="http://schemas.microsoft.com/office/drawing/2014/main" id="{FEDA2013-F790-4B70-B67E-2BA3423AB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411" y="1012121"/>
            <a:ext cx="311657" cy="35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Image result for Small facebook messenger Logo">
            <a:extLst>
              <a:ext uri="{FF2B5EF4-FFF2-40B4-BE49-F238E27FC236}">
                <a16:creationId xmlns:a16="http://schemas.microsoft.com/office/drawing/2014/main" id="{EE5B3B30-669F-4BED-8D1B-A429146E0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917" y="477307"/>
            <a:ext cx="229983" cy="23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Image result for Small wechat Logo">
            <a:extLst>
              <a:ext uri="{FF2B5EF4-FFF2-40B4-BE49-F238E27FC236}">
                <a16:creationId xmlns:a16="http://schemas.microsoft.com/office/drawing/2014/main" id="{0F798EC8-391B-43A5-A67D-5241434F8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336" y="1244433"/>
            <a:ext cx="361469" cy="27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Image result for Small tiktok Logo">
            <a:extLst>
              <a:ext uri="{FF2B5EF4-FFF2-40B4-BE49-F238E27FC236}">
                <a16:creationId xmlns:a16="http://schemas.microsoft.com/office/drawing/2014/main" id="{98C30E63-1315-4EC7-9159-13A55E71F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39" y="239428"/>
            <a:ext cx="293408" cy="39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Image result for Small linkedin Logo">
            <a:extLst>
              <a:ext uri="{FF2B5EF4-FFF2-40B4-BE49-F238E27FC236}">
                <a16:creationId xmlns:a16="http://schemas.microsoft.com/office/drawing/2014/main" id="{92FA7082-8401-4C5D-8226-635E44942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258" y="528363"/>
            <a:ext cx="610765" cy="64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2" descr="Image result for Small reddit Logo">
            <a:extLst>
              <a:ext uri="{FF2B5EF4-FFF2-40B4-BE49-F238E27FC236}">
                <a16:creationId xmlns:a16="http://schemas.microsoft.com/office/drawing/2014/main" id="{15044272-BC35-4293-9D70-54F1B376F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595" y="157970"/>
            <a:ext cx="379242" cy="38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4" descr="Image result for Small pinterest Logo">
            <a:extLst>
              <a:ext uri="{FF2B5EF4-FFF2-40B4-BE49-F238E27FC236}">
                <a16:creationId xmlns:a16="http://schemas.microsoft.com/office/drawing/2014/main" id="{13547FB0-7982-48C7-95C7-12C69DCB0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120" y="1283043"/>
            <a:ext cx="376828" cy="28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Table 3">
            <a:extLst>
              <a:ext uri="{FF2B5EF4-FFF2-40B4-BE49-F238E27FC236}">
                <a16:creationId xmlns:a16="http://schemas.microsoft.com/office/drawing/2014/main" id="{AC0631CD-C2EE-4FFA-B8E9-BD62015FD5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65650"/>
              </p:ext>
            </p:extLst>
          </p:nvPr>
        </p:nvGraphicFramePr>
        <p:xfrm>
          <a:off x="7020189" y="1820305"/>
          <a:ext cx="1104654" cy="3945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4654">
                  <a:extLst>
                    <a:ext uri="{9D8B030D-6E8A-4147-A177-3AD203B41FA5}">
                      <a16:colId xmlns:a16="http://schemas.microsoft.com/office/drawing/2014/main" val="812219643"/>
                    </a:ext>
                  </a:extLst>
                </a:gridCol>
              </a:tblGrid>
              <a:tr h="34872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Montserrat SemiBold" panose="00000700000000000000" pitchFamily="2" charset="0"/>
                        </a:rPr>
                        <a:t>Processes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027138"/>
                  </a:ext>
                </a:extLst>
              </a:tr>
              <a:tr h="5138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Brand Management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1354942"/>
                  </a:ext>
                </a:extLst>
              </a:tr>
              <a:tr h="5138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Reputation Management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3387597"/>
                  </a:ext>
                </a:extLst>
              </a:tr>
              <a:tr h="5138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Market Intelligence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9706565"/>
                  </a:ext>
                </a:extLst>
              </a:tr>
              <a:tr h="5138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Lead Management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677307"/>
                  </a:ext>
                </a:extLst>
              </a:tr>
              <a:tr h="5138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Proactive Service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2717464"/>
                  </a:ext>
                </a:extLst>
              </a:tr>
              <a:tr h="5138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Recruitment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938346"/>
                  </a:ext>
                </a:extLst>
              </a:tr>
              <a:tr h="5138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Compliance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9519310"/>
                  </a:ext>
                </a:extLst>
              </a:tr>
            </a:tbl>
          </a:graphicData>
        </a:graphic>
      </p:graphicFrame>
      <p:graphicFrame>
        <p:nvGraphicFramePr>
          <p:cNvPr id="23" name="Table 4">
            <a:extLst>
              <a:ext uri="{FF2B5EF4-FFF2-40B4-BE49-F238E27FC236}">
                <a16:creationId xmlns:a16="http://schemas.microsoft.com/office/drawing/2014/main" id="{8293707E-3589-4C01-81FE-42227A34FC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571099"/>
              </p:ext>
            </p:extLst>
          </p:nvPr>
        </p:nvGraphicFramePr>
        <p:xfrm>
          <a:off x="9157001" y="1824024"/>
          <a:ext cx="2086650" cy="3942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6650">
                  <a:extLst>
                    <a:ext uri="{9D8B030D-6E8A-4147-A177-3AD203B41FA5}">
                      <a16:colId xmlns:a16="http://schemas.microsoft.com/office/drawing/2014/main" val="3451992051"/>
                    </a:ext>
                  </a:extLst>
                </a:gridCol>
              </a:tblGrid>
              <a:tr h="35267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Montserrat SemiBold" panose="00000700000000000000" pitchFamily="2" charset="0"/>
                        </a:rPr>
                        <a:t>Technology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4566808"/>
                  </a:ext>
                </a:extLst>
              </a:tr>
              <a:tr h="168529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CRM Suites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313973"/>
                  </a:ext>
                </a:extLst>
              </a:tr>
              <a:tr h="190430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Social Media Management Platforms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4216247"/>
                  </a:ext>
                </a:extLst>
              </a:tr>
            </a:tbl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526DBE6F-30BA-4C39-842E-30DFF8E56C0E}"/>
              </a:ext>
            </a:extLst>
          </p:cNvPr>
          <p:cNvSpPr/>
          <p:nvPr/>
        </p:nvSpPr>
        <p:spPr>
          <a:xfrm>
            <a:off x="9255712" y="2466959"/>
            <a:ext cx="1909387" cy="12404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42" descr="Image result for Small salesforce social studio Logo">
            <a:extLst>
              <a:ext uri="{FF2B5EF4-FFF2-40B4-BE49-F238E27FC236}">
                <a16:creationId xmlns:a16="http://schemas.microsoft.com/office/drawing/2014/main" id="{F36D4788-B58B-4746-B52E-530DCC63F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001" y="2486005"/>
            <a:ext cx="1091575" cy="61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4" descr="See the source image">
            <a:extLst>
              <a:ext uri="{FF2B5EF4-FFF2-40B4-BE49-F238E27FC236}">
                <a16:creationId xmlns:a16="http://schemas.microsoft.com/office/drawing/2014/main" id="{93D583C7-BDCC-444D-BFB6-3EF1ED9BA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499" y="2686031"/>
            <a:ext cx="871698" cy="14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4" descr="Image result for Small FALCON.IO CRM Logo">
            <a:extLst>
              <a:ext uri="{FF2B5EF4-FFF2-40B4-BE49-F238E27FC236}">
                <a16:creationId xmlns:a16="http://schemas.microsoft.com/office/drawing/2014/main" id="{06E34DFA-0DE9-4919-A06C-2C61C0962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175" y="2843053"/>
            <a:ext cx="1282596" cy="7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8" descr="See the source image">
            <a:extLst>
              <a:ext uri="{FF2B5EF4-FFF2-40B4-BE49-F238E27FC236}">
                <a16:creationId xmlns:a16="http://schemas.microsoft.com/office/drawing/2014/main" id="{77FD998C-3EAE-4365-A47A-7640469C2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860" y="3143166"/>
            <a:ext cx="691198" cy="69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0" descr="See the source image">
            <a:extLst>
              <a:ext uri="{FF2B5EF4-FFF2-40B4-BE49-F238E27FC236}">
                <a16:creationId xmlns:a16="http://schemas.microsoft.com/office/drawing/2014/main" id="{B62E249B-DD86-41F8-A8B5-1DD0467C0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4F7F9"/>
              </a:clrFrom>
              <a:clrTo>
                <a:srgbClr val="F4F7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725" y="3010912"/>
            <a:ext cx="810473" cy="15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2" descr="See the source image">
            <a:extLst>
              <a:ext uri="{FF2B5EF4-FFF2-40B4-BE49-F238E27FC236}">
                <a16:creationId xmlns:a16="http://schemas.microsoft.com/office/drawing/2014/main" id="{20214D90-F35C-4D0B-BD9F-E824FA758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862" y="3451348"/>
            <a:ext cx="788530" cy="11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47526A5-D2AB-488D-BEB2-B52F93C5AEBC}"/>
              </a:ext>
            </a:extLst>
          </p:cNvPr>
          <p:cNvSpPr/>
          <p:nvPr/>
        </p:nvSpPr>
        <p:spPr>
          <a:xfrm>
            <a:off x="9255712" y="4317907"/>
            <a:ext cx="1904156" cy="13364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26" descr="Image result for Small hootsuite Logo">
            <a:extLst>
              <a:ext uri="{FF2B5EF4-FFF2-40B4-BE49-F238E27FC236}">
                <a16:creationId xmlns:a16="http://schemas.microsoft.com/office/drawing/2014/main" id="{923BA21C-AB0B-4C0B-A09A-721847E25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035" y="4429186"/>
            <a:ext cx="894143" cy="24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4" descr="See the source image">
            <a:extLst>
              <a:ext uri="{FF2B5EF4-FFF2-40B4-BE49-F238E27FC236}">
                <a16:creationId xmlns:a16="http://schemas.microsoft.com/office/drawing/2014/main" id="{DE431FD7-BAB0-4CAA-AEF7-BD596AFBB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229" y="4461752"/>
            <a:ext cx="725921" cy="21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8" descr="Image result for Small sprout social Logo">
            <a:extLst>
              <a:ext uri="{FF2B5EF4-FFF2-40B4-BE49-F238E27FC236}">
                <a16:creationId xmlns:a16="http://schemas.microsoft.com/office/drawing/2014/main" id="{C4F47935-5E38-434E-8D67-5D841DFEC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848" y="4660878"/>
            <a:ext cx="936341" cy="54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8" descr="Image result for Small agorapulse Logo">
            <a:extLst>
              <a:ext uri="{FF2B5EF4-FFF2-40B4-BE49-F238E27FC236}">
                <a16:creationId xmlns:a16="http://schemas.microsoft.com/office/drawing/2014/main" id="{7ECD689F-7EE2-4161-A61D-A5B7FB84F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296" y="4738003"/>
            <a:ext cx="943572" cy="56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See the source image">
            <a:extLst>
              <a:ext uri="{FF2B5EF4-FFF2-40B4-BE49-F238E27FC236}">
                <a16:creationId xmlns:a16="http://schemas.microsoft.com/office/drawing/2014/main" id="{48D0FCC8-0974-4522-92AA-BC5136446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clrChange>
              <a:clrFrom>
                <a:srgbClr val="0A0A0A">
                  <a:alpha val="20392"/>
                </a:srgbClr>
              </a:clrFrom>
              <a:clrTo>
                <a:srgbClr val="0A0A0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214" y="5362140"/>
            <a:ext cx="693844" cy="17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0" descr="Image result for Small sprinklr Logo">
            <a:extLst>
              <a:ext uri="{FF2B5EF4-FFF2-40B4-BE49-F238E27FC236}">
                <a16:creationId xmlns:a16="http://schemas.microsoft.com/office/drawing/2014/main" id="{79E36E77-A010-4745-96D8-181924A5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910" y="5279041"/>
            <a:ext cx="493915" cy="29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Arrow: Right 44">
            <a:extLst>
              <a:ext uri="{FF2B5EF4-FFF2-40B4-BE49-F238E27FC236}">
                <a16:creationId xmlns:a16="http://schemas.microsoft.com/office/drawing/2014/main" id="{EBB709AF-7E87-4FC6-9E8E-45349F382478}"/>
              </a:ext>
            </a:extLst>
          </p:cNvPr>
          <p:cNvSpPr/>
          <p:nvPr/>
        </p:nvSpPr>
        <p:spPr>
          <a:xfrm>
            <a:off x="5733876" y="3014272"/>
            <a:ext cx="97840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0DC23C07-9725-484E-BF26-CFBB53BDE897}"/>
              </a:ext>
            </a:extLst>
          </p:cNvPr>
          <p:cNvSpPr/>
          <p:nvPr/>
        </p:nvSpPr>
        <p:spPr>
          <a:xfrm>
            <a:off x="5733875" y="4819735"/>
            <a:ext cx="97840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FB09BFF0-2C8F-443C-A3EC-DA4349AE144B}"/>
              </a:ext>
            </a:extLst>
          </p:cNvPr>
          <p:cNvSpPr/>
          <p:nvPr/>
        </p:nvSpPr>
        <p:spPr>
          <a:xfrm>
            <a:off x="8132393" y="30142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8B2BA30E-8A33-4A26-89B5-0018ED5BA34E}"/>
              </a:ext>
            </a:extLst>
          </p:cNvPr>
          <p:cNvSpPr/>
          <p:nvPr/>
        </p:nvSpPr>
        <p:spPr>
          <a:xfrm>
            <a:off x="8145143" y="481973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rrow: Left 48">
            <a:extLst>
              <a:ext uri="{FF2B5EF4-FFF2-40B4-BE49-F238E27FC236}">
                <a16:creationId xmlns:a16="http://schemas.microsoft.com/office/drawing/2014/main" id="{746E7855-2312-49EE-9FB4-98CF20A194C5}"/>
              </a:ext>
            </a:extLst>
          </p:cNvPr>
          <p:cNvSpPr/>
          <p:nvPr/>
        </p:nvSpPr>
        <p:spPr>
          <a:xfrm>
            <a:off x="6019176" y="2424549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Left 49">
            <a:extLst>
              <a:ext uri="{FF2B5EF4-FFF2-40B4-BE49-F238E27FC236}">
                <a16:creationId xmlns:a16="http://schemas.microsoft.com/office/drawing/2014/main" id="{B6730AB3-6CA8-4CA7-A439-A0E97125C4DE}"/>
              </a:ext>
            </a:extLst>
          </p:cNvPr>
          <p:cNvSpPr/>
          <p:nvPr/>
        </p:nvSpPr>
        <p:spPr>
          <a:xfrm>
            <a:off x="6019176" y="4230012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Left 50">
            <a:extLst>
              <a:ext uri="{FF2B5EF4-FFF2-40B4-BE49-F238E27FC236}">
                <a16:creationId xmlns:a16="http://schemas.microsoft.com/office/drawing/2014/main" id="{A0A2E3C5-2B96-4183-A69A-98A659B4B30B}"/>
              </a:ext>
            </a:extLst>
          </p:cNvPr>
          <p:cNvSpPr/>
          <p:nvPr/>
        </p:nvSpPr>
        <p:spPr>
          <a:xfrm>
            <a:off x="8155961" y="2427717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row: Left 51">
            <a:extLst>
              <a:ext uri="{FF2B5EF4-FFF2-40B4-BE49-F238E27FC236}">
                <a16:creationId xmlns:a16="http://schemas.microsoft.com/office/drawing/2014/main" id="{999D7E73-0441-448E-A603-A4BDA3286630}"/>
              </a:ext>
            </a:extLst>
          </p:cNvPr>
          <p:cNvSpPr/>
          <p:nvPr/>
        </p:nvSpPr>
        <p:spPr>
          <a:xfrm>
            <a:off x="8161311" y="4230012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2" descr="Image result for Small wordpress Logo">
            <a:extLst>
              <a:ext uri="{FF2B5EF4-FFF2-40B4-BE49-F238E27FC236}">
                <a16:creationId xmlns:a16="http://schemas.microsoft.com/office/drawing/2014/main" id="{7133F58F-1429-4AEA-BAE0-1DB777D0D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180" y="56276"/>
            <a:ext cx="765775" cy="58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Cloud 53">
            <a:extLst>
              <a:ext uri="{FF2B5EF4-FFF2-40B4-BE49-F238E27FC236}">
                <a16:creationId xmlns:a16="http://schemas.microsoft.com/office/drawing/2014/main" id="{080E6B16-B144-4190-9F20-943E3442F08F}"/>
              </a:ext>
            </a:extLst>
          </p:cNvPr>
          <p:cNvSpPr/>
          <p:nvPr/>
        </p:nvSpPr>
        <p:spPr>
          <a:xfrm>
            <a:off x="5746421" y="113965"/>
            <a:ext cx="3842440" cy="1597161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121F178-6ED5-4C69-B31C-C7B1FA4F4191}"/>
              </a:ext>
            </a:extLst>
          </p:cNvPr>
          <p:cNvSpPr txBox="1"/>
          <p:nvPr/>
        </p:nvSpPr>
        <p:spPr>
          <a:xfrm>
            <a:off x="6895008" y="788138"/>
            <a:ext cx="1619075" cy="218114"/>
          </a:xfrm>
          <a:prstGeom prst="rect">
            <a:avLst/>
          </a:prstGeom>
        </p:spPr>
        <p:txBody>
          <a:bodyPr wrap="square" lIns="0" tIns="0" rIns="0" bIns="0" numCol="1" spcCol="360000" rtlCol="0">
            <a:noAutofit/>
          </a:bodyPr>
          <a:lstStyle/>
          <a:p>
            <a:pPr algn="l">
              <a:lnSpc>
                <a:spcPct val="110000"/>
              </a:lnSpc>
              <a:tabLst/>
            </a:pPr>
            <a:r>
              <a:rPr lang="en-US" sz="1400" dirty="0">
                <a:solidFill>
                  <a:srgbClr val="2576B7"/>
                </a:solidFill>
                <a:latin typeface="Montserrat SemiBold" panose="00000700000000000000" pitchFamily="2" charset="0"/>
                <a:ea typeface="Roboto Condensed Light" panose="02000000000000000000" pitchFamily="2" charset="0"/>
              </a:rPr>
              <a:t>The Social Cloud</a:t>
            </a:r>
          </a:p>
        </p:txBody>
      </p:sp>
      <p:sp>
        <p:nvSpPr>
          <p:cNvPr id="56" name="Bent Arrow 78">
            <a:extLst>
              <a:ext uri="{FF2B5EF4-FFF2-40B4-BE49-F238E27FC236}">
                <a16:creationId xmlns:a16="http://schemas.microsoft.com/office/drawing/2014/main" id="{30AC8F9B-BA87-46FD-9FBD-63A957E1F20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6200000" flipH="1">
            <a:off x="4394282" y="603227"/>
            <a:ext cx="1084900" cy="1283895"/>
          </a:xfrm>
          <a:prstGeom prst="bentArrow">
            <a:avLst>
              <a:gd name="adj1" fmla="val 20903"/>
              <a:gd name="adj2" fmla="val 25306"/>
              <a:gd name="adj3" fmla="val 25000"/>
              <a:gd name="adj4" fmla="val 44839"/>
            </a:avLst>
          </a:prstGeom>
          <a:solidFill>
            <a:srgbClr val="299D48"/>
          </a:solidFill>
          <a:ln>
            <a:solidFill>
              <a:srgbClr val="7FAC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57" name="Bent Arrow 77">
            <a:extLst>
              <a:ext uri="{FF2B5EF4-FFF2-40B4-BE49-F238E27FC236}">
                <a16:creationId xmlns:a16="http://schemas.microsoft.com/office/drawing/2014/main" id="{1FC66B7C-4F1D-4FB7-A250-6C8B1A990D6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092243" y="1095429"/>
            <a:ext cx="692380" cy="676860"/>
          </a:xfrm>
          <a:prstGeom prst="bentArrow">
            <a:avLst/>
          </a:prstGeom>
          <a:solidFill>
            <a:srgbClr val="B325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rgbClr val="FFFFFF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58" name="Right Arrow 90">
            <a:extLst>
              <a:ext uri="{FF2B5EF4-FFF2-40B4-BE49-F238E27FC236}">
                <a16:creationId xmlns:a16="http://schemas.microsoft.com/office/drawing/2014/main" id="{5254520C-B3E3-4D85-98FF-202B3764C3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006802" y="718031"/>
            <a:ext cx="1493424" cy="484445"/>
          </a:xfrm>
          <a:prstGeom prst="rightArrow">
            <a:avLst/>
          </a:prstGeom>
          <a:solidFill>
            <a:srgbClr val="299D48"/>
          </a:solidFill>
          <a:ln>
            <a:solidFill>
              <a:srgbClr val="7FAC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FF"/>
                </a:solidFill>
                <a:latin typeface="Montserrat SemiBold" panose="00000700000000000000" pitchFamily="2" charset="0"/>
              </a:rPr>
              <a:t>Listening</a:t>
            </a:r>
          </a:p>
        </p:txBody>
      </p:sp>
      <p:sp>
        <p:nvSpPr>
          <p:cNvPr id="59" name="Left Arrow 89">
            <a:extLst>
              <a:ext uri="{FF2B5EF4-FFF2-40B4-BE49-F238E27FC236}">
                <a16:creationId xmlns:a16="http://schemas.microsoft.com/office/drawing/2014/main" id="{A6BD183E-B627-4783-98F6-CA992F2C290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592609" y="471833"/>
            <a:ext cx="1638579" cy="484445"/>
          </a:xfrm>
          <a:prstGeom prst="leftArrow">
            <a:avLst/>
          </a:prstGeom>
          <a:solidFill>
            <a:srgbClr val="B325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FF"/>
                </a:solidFill>
                <a:latin typeface="Montserrat SemiBold" panose="00000700000000000000" pitchFamily="2" charset="0"/>
              </a:rPr>
              <a:t>Engagement</a:t>
            </a:r>
          </a:p>
        </p:txBody>
      </p:sp>
      <p:graphicFrame>
        <p:nvGraphicFramePr>
          <p:cNvPr id="60" name="Table 3">
            <a:extLst>
              <a:ext uri="{FF2B5EF4-FFF2-40B4-BE49-F238E27FC236}">
                <a16:creationId xmlns:a16="http://schemas.microsoft.com/office/drawing/2014/main" id="{7A5B9BE5-6A85-4153-9498-88AAFFAD8E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961796"/>
              </p:ext>
            </p:extLst>
          </p:nvPr>
        </p:nvGraphicFramePr>
        <p:xfrm>
          <a:off x="4614929" y="1868576"/>
          <a:ext cx="1104654" cy="3950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4654">
                  <a:extLst>
                    <a:ext uri="{9D8B030D-6E8A-4147-A177-3AD203B41FA5}">
                      <a16:colId xmlns:a16="http://schemas.microsoft.com/office/drawing/2014/main" val="812219643"/>
                    </a:ext>
                  </a:extLst>
                </a:gridCol>
              </a:tblGrid>
              <a:tr h="34721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Montserrat SemiBold" panose="00000700000000000000" pitchFamily="2" charset="0"/>
                        </a:rPr>
                        <a:t>People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027138"/>
                  </a:ext>
                </a:extLst>
              </a:tr>
              <a:tr h="72057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Marketing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1354942"/>
                  </a:ext>
                </a:extLst>
              </a:tr>
              <a:tr h="72057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Public Relations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3387597"/>
                  </a:ext>
                </a:extLst>
              </a:tr>
              <a:tr h="72057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Sales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9706565"/>
                  </a:ext>
                </a:extLst>
              </a:tr>
              <a:tr h="72057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Customer Service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677307"/>
                  </a:ext>
                </a:extLst>
              </a:tr>
              <a:tr h="72057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Human Resources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2717464"/>
                  </a:ext>
                </a:extLst>
              </a:tr>
            </a:tbl>
          </a:graphicData>
        </a:graphic>
      </p:graphicFrame>
      <p:sp>
        <p:nvSpPr>
          <p:cNvPr id="61" name="TextBox 60">
            <a:extLst>
              <a:ext uri="{FF2B5EF4-FFF2-40B4-BE49-F238E27FC236}">
                <a16:creationId xmlns:a16="http://schemas.microsoft.com/office/drawing/2014/main" id="{FC1B2C25-6DA5-475D-8A8B-4D0D590AEE61}"/>
              </a:ext>
            </a:extLst>
          </p:cNvPr>
          <p:cNvSpPr txBox="1"/>
          <p:nvPr/>
        </p:nvSpPr>
        <p:spPr>
          <a:xfrm rot="16200000">
            <a:off x="3698618" y="3673655"/>
            <a:ext cx="1479319" cy="239282"/>
          </a:xfrm>
          <a:prstGeom prst="rect">
            <a:avLst/>
          </a:prstGeom>
        </p:spPr>
        <p:txBody>
          <a:bodyPr wrap="square" lIns="0" tIns="0" rIns="0" bIns="0" numCol="1" spcCol="360000" rtlCol="0">
            <a:noAutofit/>
          </a:bodyPr>
          <a:lstStyle/>
          <a:p>
            <a:pPr algn="l">
              <a:lnSpc>
                <a:spcPct val="110000"/>
              </a:lnSpc>
              <a:tabLst/>
            </a:pPr>
            <a:r>
              <a:rPr lang="en-US" sz="1400" dirty="0">
                <a:solidFill>
                  <a:srgbClr val="2576B7"/>
                </a:solidFill>
                <a:latin typeface="Montserrat SemiBold" panose="00000700000000000000" pitchFamily="2" charset="0"/>
                <a:ea typeface="Roboto Condensed Light" panose="02000000000000000000" pitchFamily="2" charset="0"/>
              </a:rPr>
              <a:t>IT (Supporting)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A9C60A2-4ED5-4A9A-A7A5-9EFF6F78A20D}"/>
              </a:ext>
            </a:extLst>
          </p:cNvPr>
          <p:cNvSpPr txBox="1"/>
          <p:nvPr/>
        </p:nvSpPr>
        <p:spPr>
          <a:xfrm rot="16200000">
            <a:off x="3022292" y="3736736"/>
            <a:ext cx="1634245" cy="239282"/>
          </a:xfrm>
          <a:prstGeom prst="rect">
            <a:avLst/>
          </a:prstGeom>
        </p:spPr>
        <p:txBody>
          <a:bodyPr wrap="square" lIns="0" tIns="0" rIns="0" bIns="0" numCol="1" spcCol="360000" rtlCol="0">
            <a:noAutofit/>
          </a:bodyPr>
          <a:lstStyle/>
          <a:p>
            <a:pPr algn="l">
              <a:lnSpc>
                <a:spcPct val="110000"/>
              </a:lnSpc>
              <a:tabLst/>
            </a:pPr>
            <a:r>
              <a:rPr lang="en-US" sz="1400" dirty="0">
                <a:solidFill>
                  <a:srgbClr val="2576B7"/>
                </a:solidFill>
                <a:latin typeface="Montserrat SemiBold" panose="00000700000000000000" pitchFamily="2" charset="0"/>
                <a:ea typeface="Roboto Condensed Light" panose="02000000000000000000" pitchFamily="2" charset="0"/>
              </a:rPr>
              <a:t>The Organization</a:t>
            </a:r>
          </a:p>
        </p:txBody>
      </p:sp>
      <p:sp>
        <p:nvSpPr>
          <p:cNvPr id="63" name="Left-Right Arrow 74">
            <a:extLst>
              <a:ext uri="{FF2B5EF4-FFF2-40B4-BE49-F238E27FC236}">
                <a16:creationId xmlns:a16="http://schemas.microsoft.com/office/drawing/2014/main" id="{B443E317-C8B9-4425-9C9E-4282D12A008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575013" y="5551619"/>
            <a:ext cx="8555467" cy="881824"/>
          </a:xfrm>
          <a:prstGeom prst="leftRightArrow">
            <a:avLst>
              <a:gd name="adj1" fmla="val 50000"/>
              <a:gd name="adj2" fmla="val 51788"/>
            </a:avLst>
          </a:prstGeom>
          <a:gradFill>
            <a:gsLst>
              <a:gs pos="0">
                <a:srgbClr val="2576B7"/>
              </a:gs>
              <a:gs pos="50000">
                <a:srgbClr val="2576B7"/>
              </a:gs>
              <a:gs pos="100000">
                <a:srgbClr val="2576B7"/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Montserrat SemiBold" panose="00000700000000000000" pitchFamily="2" charset="0"/>
                <a:ea typeface="Roboto Condensed Light" panose="02000000000000000000" pitchFamily="2" charset="0"/>
              </a:rPr>
              <a:t>Social Media Governance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Montserrat Medium" panose="00000600000000000000" pitchFamily="2" charset="0"/>
                <a:ea typeface="Roboto Condensed Light" panose="02000000000000000000" pitchFamily="2" charset="0"/>
              </a:rPr>
              <a:t>(e.g. Social Media Steering Committee or Command Center)</a:t>
            </a:r>
          </a:p>
        </p:txBody>
      </p:sp>
      <p:pic>
        <p:nvPicPr>
          <p:cNvPr id="1026" name="Picture 2" descr="Image result for twitter logo small">
            <a:extLst>
              <a:ext uri="{FF2B5EF4-FFF2-40B4-BE49-F238E27FC236}">
                <a16:creationId xmlns:a16="http://schemas.microsoft.com/office/drawing/2014/main" id="{E7605CAF-D378-408C-B9E6-27AA02D0E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clrChange>
              <a:clrFrom>
                <a:srgbClr val="F7F3F2"/>
              </a:clrFrom>
              <a:clrTo>
                <a:srgbClr val="F7F3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867" y="1236490"/>
            <a:ext cx="711418" cy="54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518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8D49266-72CA-084A-BF10-99D892BF4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7" y="512244"/>
            <a:ext cx="8815061" cy="402696"/>
          </a:xfrm>
        </p:spPr>
        <p:txBody>
          <a:bodyPr/>
          <a:lstStyle/>
          <a:p>
            <a:r>
              <a:rPr lang="en-US" dirty="0"/>
              <a:t>An overview of the social media workshop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30F388-AA47-D849-A185-BB33A7A09307}"/>
              </a:ext>
            </a:extLst>
          </p:cNvPr>
          <p:cNvSpPr/>
          <p:nvPr/>
        </p:nvSpPr>
        <p:spPr>
          <a:xfrm>
            <a:off x="354107" y="1043028"/>
            <a:ext cx="11523600" cy="54000"/>
          </a:xfrm>
          <a:prstGeom prst="rect">
            <a:avLst/>
          </a:prstGeom>
          <a:solidFill>
            <a:srgbClr val="2576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Roboto Condensed Light" panose="02000000000000000000" pitchFamily="2" charset="0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DCE2CE45-46B7-4A9C-A25D-E93939A7AB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772032"/>
              </p:ext>
            </p:extLst>
          </p:nvPr>
        </p:nvGraphicFramePr>
        <p:xfrm>
          <a:off x="354107" y="1225116"/>
          <a:ext cx="115236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1200">
                  <a:extLst>
                    <a:ext uri="{9D8B030D-6E8A-4147-A177-3AD203B41FA5}">
                      <a16:colId xmlns:a16="http://schemas.microsoft.com/office/drawing/2014/main" val="3734481979"/>
                    </a:ext>
                  </a:extLst>
                </a:gridCol>
                <a:gridCol w="3841200">
                  <a:extLst>
                    <a:ext uri="{9D8B030D-6E8A-4147-A177-3AD203B41FA5}">
                      <a16:colId xmlns:a16="http://schemas.microsoft.com/office/drawing/2014/main" val="3901296676"/>
                    </a:ext>
                  </a:extLst>
                </a:gridCol>
                <a:gridCol w="3841200">
                  <a:extLst>
                    <a:ext uri="{9D8B030D-6E8A-4147-A177-3AD203B41FA5}">
                      <a16:colId xmlns:a16="http://schemas.microsoft.com/office/drawing/2014/main" val="2293481848"/>
                    </a:ext>
                  </a:extLst>
                </a:gridCol>
              </a:tblGrid>
              <a:tr h="39530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 SemiBold" panose="00000700000000000000" pitchFamily="2" charset="0"/>
                        </a:rPr>
                        <a:t>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lt1"/>
                          </a:solidFill>
                          <a:latin typeface="Montserrat SemiBold" panose="00000700000000000000" pitchFamily="2" charset="0"/>
                          <a:ea typeface="+mn-ea"/>
                          <a:cs typeface="+mn-cs"/>
                        </a:rPr>
                        <a:t>Goals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solidFill>
                            <a:schemeClr val="lt1"/>
                          </a:solidFill>
                          <a:latin typeface="Montserrat SemiBold" panose="00000700000000000000" pitchFamily="2" charset="0"/>
                          <a:ea typeface="+mn-ea"/>
                          <a:cs typeface="+mn-cs"/>
                        </a:rPr>
                        <a:t>Outcomes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054763"/>
                  </a:ext>
                </a:extLst>
              </a:tr>
              <a:tr h="115551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Module 1 :</a:t>
                      </a:r>
                    </a:p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Setting Your Business Objectives for Social Media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4300" indent="-114300">
                        <a:buFont typeface="Arial" panose="020B0604020202020204" pitchFamily="34" charset="0"/>
                        <a:buChar char="•"/>
                        <a:tabLst>
                          <a:tab pos="114300" algn="l"/>
                        </a:tabLs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Understand the business case for using social media across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the organization</a:t>
                      </a:r>
                    </a:p>
                    <a:p>
                      <a:pPr marL="114300" indent="-114300">
                        <a:buFont typeface="Arial" panose="020B0604020202020204" pitchFamily="34" charset="0"/>
                        <a:buChar char="•"/>
                        <a:tabLst>
                          <a:tab pos="114300" algn="l"/>
                        </a:tabLst>
                      </a:pPr>
                      <a:r>
                        <a:rPr lang="en-US" sz="1400" baseline="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Inventory your current social media efforts</a:t>
                      </a:r>
                    </a:p>
                    <a:p>
                      <a:pPr marL="114300" indent="-114300">
                        <a:buFont typeface="Arial" panose="020B0604020202020204" pitchFamily="34" charset="0"/>
                        <a:buChar char="•"/>
                        <a:tabLst>
                          <a:tab pos="114300" algn="l"/>
                        </a:tabLst>
                      </a:pPr>
                      <a:r>
                        <a:rPr lang="en-US" sz="1400" baseline="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Gauge your current social media maturity</a:t>
                      </a:r>
                    </a:p>
                    <a:p>
                      <a:pPr marL="114300" indent="-114300">
                        <a:buFont typeface="Arial" panose="020B0604020202020204" pitchFamily="34" charset="0"/>
                        <a:buChar char="•"/>
                        <a:tabLst>
                          <a:tab pos="114300" algn="l"/>
                        </a:tabLst>
                      </a:pPr>
                      <a:r>
                        <a:rPr lang="en-US" sz="1400" baseline="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Identify and prioritize top goals</a:t>
                      </a:r>
                      <a:endParaRPr lang="en-US" sz="1400" dirty="0">
                        <a:solidFill>
                          <a:srgbClr val="000000"/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4300" indent="-114300" algn="l" defTabSz="914400" rtl="0" eaLnBrk="1" latinLnBrk="0" hangingPunct="1">
                        <a:buFont typeface="Arial" panose="020B0604020202020204" pitchFamily="34" charset="0"/>
                        <a:buChar char="•"/>
                        <a:tabLst>
                          <a:tab pos="114300" algn="l"/>
                        </a:tabLs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Social Media Current State Assessment</a:t>
                      </a:r>
                    </a:p>
                    <a:p>
                      <a:pPr marL="114300" indent="-114300" algn="l" defTabSz="914400" rtl="0" eaLnBrk="1" latinLnBrk="0" hangingPunct="1">
                        <a:buFont typeface="Arial" panose="020B0604020202020204" pitchFamily="34" charset="0"/>
                        <a:buChar char="•"/>
                        <a:tabLst>
                          <a:tab pos="114300" algn="l"/>
                        </a:tabLs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Rank-Ordered Social Media Objectives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5164286"/>
                  </a:ext>
                </a:extLst>
              </a:tr>
              <a:tr h="729796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Module 2: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Leveraging Social Media</a:t>
                      </a:r>
                      <a:r>
                        <a:rPr lang="en-US" sz="1400" b="0" baseline="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for Marketing and Sales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4300" indent="-114300" algn="l" defTabSz="914400" rtl="0" eaLnBrk="1" latinLnBrk="0" hangingPunct="1">
                        <a:buFont typeface="Arial" panose="020B0604020202020204" pitchFamily="34" charset="0"/>
                        <a:buChar char="•"/>
                        <a:tabLst>
                          <a:tab pos="114300" algn="l"/>
                        </a:tabLs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Effectively map and embed social media into marketing and sales processes</a:t>
                      </a:r>
                    </a:p>
                    <a:p>
                      <a:pPr marL="114300" marR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114300" algn="l"/>
                        </a:tabLst>
                        <a:defRPr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Apply best practices for each domain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4300" indent="-114300" algn="l" defTabSz="914400" rtl="0" eaLnBrk="1" latinLnBrk="0" hangingPunct="1">
                        <a:buFont typeface="Arial" panose="020B0604020202020204" pitchFamily="34" charset="0"/>
                        <a:buChar char="•"/>
                        <a:tabLst>
                          <a:tab pos="114300" algn="l"/>
                        </a:tabLs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Marketing Assessment and Social Media Business Plan</a:t>
                      </a:r>
                    </a:p>
                    <a:p>
                      <a:pPr marL="114300" indent="-114300" algn="l" defTabSz="914400" rtl="0" eaLnBrk="1" latinLnBrk="0" hangingPunct="1">
                        <a:buFont typeface="Arial" panose="020B0604020202020204" pitchFamily="34" charset="0"/>
                        <a:buChar char="•"/>
                        <a:tabLst>
                          <a:tab pos="114300" algn="l"/>
                        </a:tabLs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Sales Assessment and Social Media Business Plan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0107090"/>
                  </a:ext>
                </a:extLst>
              </a:tr>
              <a:tr h="942653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Module</a:t>
                      </a:r>
                      <a:r>
                        <a:rPr lang="en-US" sz="1400" b="1" baseline="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3:</a:t>
                      </a:r>
                    </a:p>
                    <a:p>
                      <a:pPr algn="l"/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Enable Customer</a:t>
                      </a:r>
                      <a:r>
                        <a:rPr lang="en-US" sz="1400" b="0" baseline="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Service Using Social Media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4300" indent="-114300" algn="l" defTabSz="914400" rtl="0" eaLnBrk="1" latinLnBrk="0" hangingPunct="1">
                        <a:buFont typeface="Arial" panose="020B0604020202020204" pitchFamily="34" charset="0"/>
                        <a:buChar char="•"/>
                        <a:tabLst>
                          <a:tab pos="114300" algn="l"/>
                        </a:tabLs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Effectively map and embed social media into customer service processes to proactively serve your customer base</a:t>
                      </a:r>
                    </a:p>
                    <a:p>
                      <a:pPr marL="114300" marR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114300" algn="l"/>
                        </a:tabLst>
                        <a:defRPr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Apply best practices for customer service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4300" indent="-114300" algn="l" defTabSz="914400" rtl="0" eaLnBrk="1" latinLnBrk="0" hangingPunct="1">
                        <a:buFont typeface="Arial" panose="020B0604020202020204" pitchFamily="34" charset="0"/>
                        <a:buChar char="•"/>
                        <a:tabLst>
                          <a:tab pos="114300" algn="l"/>
                        </a:tabLs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Customer Service Assessment and Social Business Plan</a:t>
                      </a:r>
                    </a:p>
                    <a:p>
                      <a:pPr marL="114300" indent="-114300" algn="l" defTabSz="914400" rtl="0" eaLnBrk="1" latinLnBrk="0" hangingPunct="1">
                        <a:buFont typeface="Arial" panose="020B0604020202020204" pitchFamily="34" charset="0"/>
                        <a:buChar char="•"/>
                        <a:tabLst>
                          <a:tab pos="114300" algn="l"/>
                        </a:tabLs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Social Media Acceptable Use Policy for Service Reps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2444314"/>
                  </a:ext>
                </a:extLst>
              </a:tr>
              <a:tr h="942653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Module</a:t>
                      </a:r>
                      <a:r>
                        <a:rPr lang="en-US" sz="1400" b="1" baseline="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4: </a:t>
                      </a:r>
                    </a:p>
                    <a:p>
                      <a:pPr algn="l"/>
                      <a:r>
                        <a:rPr lang="en-US" sz="1400" b="0" baseline="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Technology Enablement for Your Social Media Strategy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4300" indent="-114300" algn="l" defTabSz="914400" rtl="0" eaLnBrk="1" latinLnBrk="0" hangingPunct="1">
                        <a:buFont typeface="Arial" panose="020B0604020202020204" pitchFamily="34" charset="0"/>
                        <a:buChar char="•"/>
                        <a:tabLst>
                          <a:tab pos="114300" algn="l"/>
                        </a:tabLs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Select and deploy an SMM and/or social-enabled CRM platform</a:t>
                      </a:r>
                    </a:p>
                    <a:p>
                      <a:pPr marL="114300" indent="-114300" algn="l" defTabSz="914400" rtl="0" eaLnBrk="1" latinLnBrk="0" hangingPunct="1">
                        <a:buFont typeface="Arial" panose="020B0604020202020204" pitchFamily="34" charset="0"/>
                        <a:buChar char="•"/>
                        <a:tabLst>
                          <a:tab pos="114300" algn="l"/>
                        </a:tabLs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Develop procedures for a world-class social analytics program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4300" indent="-114300" algn="l" defTabSz="914400" rtl="0" eaLnBrk="1" latinLnBrk="0" hangingPunct="1">
                        <a:buFont typeface="Arial" panose="020B0604020202020204" pitchFamily="34" charset="0"/>
                        <a:buChar char="•"/>
                        <a:tabLst>
                          <a:tab pos="114300" algn="l"/>
                        </a:tabLs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SMMP RFP and Demo Script</a:t>
                      </a:r>
                    </a:p>
                    <a:p>
                      <a:pPr marL="114300" indent="-114300" algn="l" defTabSz="914400" rtl="0" eaLnBrk="1" latinLnBrk="0" hangingPunct="1">
                        <a:buFont typeface="Arial" panose="020B0604020202020204" pitchFamily="34" charset="0"/>
                        <a:buChar char="•"/>
                        <a:tabLst>
                          <a:tab pos="114300" algn="l"/>
                        </a:tabLs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Social Analytics Maturity Assessment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1039234"/>
                  </a:ext>
                </a:extLst>
              </a:tr>
              <a:tr h="942653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Module 5: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</a:endParaRPr>
                    </a:p>
                    <a:p>
                      <a:pPr algn="l"/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Social</a:t>
                      </a:r>
                      <a:r>
                        <a:rPr lang="en-US" sz="1400" b="0" baseline="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Media Governance and Change Management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4300" indent="-114300" algn="l" defTabSz="914400" rtl="0" eaLnBrk="1" latinLnBrk="0" hangingPunct="1">
                        <a:buFont typeface="Arial" panose="020B0604020202020204" pitchFamily="34" charset="0"/>
                        <a:buChar char="•"/>
                        <a:tabLst>
                          <a:tab pos="114300" algn="l"/>
                        </a:tabLs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Create the right social media governance structures (e.g. the SM Steering Committee)</a:t>
                      </a:r>
                    </a:p>
                    <a:p>
                      <a:pPr marL="114300" indent="-114300" algn="l" defTabSz="914400" rtl="0" eaLnBrk="1" latinLnBrk="0" hangingPunct="1">
                        <a:buFont typeface="Arial" panose="020B0604020202020204" pitchFamily="34" charset="0"/>
                        <a:buChar char="•"/>
                        <a:tabLst>
                          <a:tab pos="114300" algn="l"/>
                        </a:tabLs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Understand how to communicate change initiatives involving social media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4300" indent="-114300" algn="l" defTabSz="914400" rtl="0" eaLnBrk="1" latinLnBrk="0" hangingPunct="1">
                        <a:buFont typeface="Arial" panose="020B0604020202020204" pitchFamily="34" charset="0"/>
                        <a:buChar char="•"/>
                        <a:tabLst>
                          <a:tab pos="114300" algn="l"/>
                        </a:tabLs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Social Media Steering Committee Charter</a:t>
                      </a:r>
                    </a:p>
                    <a:p>
                      <a:pPr marL="114300" indent="-114300" algn="l" defTabSz="914400" rtl="0" eaLnBrk="1" latinLnBrk="0" hangingPunct="1">
                        <a:buFont typeface="Arial" panose="020B0604020202020204" pitchFamily="34" charset="0"/>
                        <a:buChar char="•"/>
                        <a:tabLst>
                          <a:tab pos="114300" algn="l"/>
                        </a:tabLs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Social Media Usage Policies</a:t>
                      </a:r>
                    </a:p>
                    <a:p>
                      <a:pPr marL="114300" indent="-114300" algn="l" defTabSz="914400" rtl="0" eaLnBrk="1" latinLnBrk="0" hangingPunct="1">
                        <a:buFont typeface="Arial" panose="020B0604020202020204" pitchFamily="34" charset="0"/>
                        <a:buChar char="•"/>
                        <a:tabLst>
                          <a:tab pos="114300" algn="l"/>
                        </a:tabLs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Change Management Plan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086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4384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D796B0A-C9A5-43E6-98CE-6B73D425EB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5998221"/>
              </p:ext>
            </p:extLst>
          </p:nvPr>
        </p:nvGraphicFramePr>
        <p:xfrm>
          <a:off x="1190298" y="1666214"/>
          <a:ext cx="9812991" cy="5035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9">
            <a:extLst>
              <a:ext uri="{FF2B5EF4-FFF2-40B4-BE49-F238E27FC236}">
                <a16:creationId xmlns:a16="http://schemas.microsoft.com/office/drawing/2014/main" id="{CE2E8C4B-EDAE-4CE7-87D8-4E86EEA51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8" y="735290"/>
            <a:ext cx="11523600" cy="526697"/>
          </a:xfrm>
        </p:spPr>
        <p:txBody>
          <a:bodyPr/>
          <a:lstStyle/>
          <a:p>
            <a:r>
              <a:rPr lang="en-US" sz="2800" dirty="0"/>
              <a:t>Module 1 – Setting Your Business Objectives for Social Media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487959-5A93-4C37-80A5-B1B360207D61}"/>
              </a:ext>
            </a:extLst>
          </p:cNvPr>
          <p:cNvSpPr/>
          <p:nvPr/>
        </p:nvSpPr>
        <p:spPr>
          <a:xfrm>
            <a:off x="354108" y="1437101"/>
            <a:ext cx="11523600" cy="54000"/>
          </a:xfrm>
          <a:prstGeom prst="rect">
            <a:avLst/>
          </a:prstGeom>
          <a:solidFill>
            <a:srgbClr val="2576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682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9">
            <a:extLst>
              <a:ext uri="{FF2B5EF4-FFF2-40B4-BE49-F238E27FC236}">
                <a16:creationId xmlns:a16="http://schemas.microsoft.com/office/drawing/2014/main" id="{CE2E8C4B-EDAE-4CE7-87D8-4E86EEA51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8" y="512244"/>
            <a:ext cx="11523600" cy="453547"/>
          </a:xfrm>
        </p:spPr>
        <p:txBody>
          <a:bodyPr/>
          <a:lstStyle/>
          <a:p>
            <a:r>
              <a:rPr lang="en-US" dirty="0"/>
              <a:t>Module 2 (Part 1) – Leveraging Social Media for Marketing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487959-5A93-4C37-80A5-B1B360207D61}"/>
              </a:ext>
            </a:extLst>
          </p:cNvPr>
          <p:cNvSpPr/>
          <p:nvPr/>
        </p:nvSpPr>
        <p:spPr>
          <a:xfrm>
            <a:off x="354108" y="1126709"/>
            <a:ext cx="11523600" cy="54000"/>
          </a:xfrm>
          <a:prstGeom prst="rect">
            <a:avLst/>
          </a:prstGeom>
          <a:solidFill>
            <a:srgbClr val="2576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Roboto Condensed Light" panose="02000000000000000000" pitchFamily="2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1837391-070C-47CC-A56A-B078E59ADC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0699502"/>
              </p:ext>
            </p:extLst>
          </p:nvPr>
        </p:nvGraphicFramePr>
        <p:xfrm>
          <a:off x="1190298" y="1341627"/>
          <a:ext cx="9812991" cy="5035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7705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9">
            <a:extLst>
              <a:ext uri="{FF2B5EF4-FFF2-40B4-BE49-F238E27FC236}">
                <a16:creationId xmlns:a16="http://schemas.microsoft.com/office/drawing/2014/main" id="{CE2E8C4B-EDAE-4CE7-87D8-4E86EEA51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8" y="512244"/>
            <a:ext cx="11523600" cy="453547"/>
          </a:xfrm>
        </p:spPr>
        <p:txBody>
          <a:bodyPr/>
          <a:lstStyle/>
          <a:p>
            <a:r>
              <a:rPr lang="en-US" dirty="0"/>
              <a:t>Module 2 (Part 2) – Leveraging Social Media for Sales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487959-5A93-4C37-80A5-B1B360207D61}"/>
              </a:ext>
            </a:extLst>
          </p:cNvPr>
          <p:cNvSpPr/>
          <p:nvPr/>
        </p:nvSpPr>
        <p:spPr>
          <a:xfrm>
            <a:off x="354108" y="1126709"/>
            <a:ext cx="11523600" cy="54000"/>
          </a:xfrm>
          <a:prstGeom prst="rect">
            <a:avLst/>
          </a:prstGeom>
          <a:solidFill>
            <a:srgbClr val="2576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Roboto Condensed Light" panose="02000000000000000000" pitchFamily="2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1837391-070C-47CC-A56A-B078E59ADC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9817852"/>
              </p:ext>
            </p:extLst>
          </p:nvPr>
        </p:nvGraphicFramePr>
        <p:xfrm>
          <a:off x="1209412" y="1341627"/>
          <a:ext cx="9812991" cy="5035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4545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9">
            <a:extLst>
              <a:ext uri="{FF2B5EF4-FFF2-40B4-BE49-F238E27FC236}">
                <a16:creationId xmlns:a16="http://schemas.microsoft.com/office/drawing/2014/main" id="{CE2E8C4B-EDAE-4CE7-87D8-4E86EEA51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8" y="512244"/>
            <a:ext cx="11523600" cy="453547"/>
          </a:xfrm>
        </p:spPr>
        <p:txBody>
          <a:bodyPr/>
          <a:lstStyle/>
          <a:p>
            <a:r>
              <a:rPr lang="en-US" dirty="0"/>
              <a:t>Module 3 – Enable Customer Service Using Social Media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487959-5A93-4C37-80A5-B1B360207D61}"/>
              </a:ext>
            </a:extLst>
          </p:cNvPr>
          <p:cNvSpPr/>
          <p:nvPr/>
        </p:nvSpPr>
        <p:spPr>
          <a:xfrm>
            <a:off x="354108" y="1126709"/>
            <a:ext cx="11523600" cy="54000"/>
          </a:xfrm>
          <a:prstGeom prst="rect">
            <a:avLst/>
          </a:prstGeom>
          <a:solidFill>
            <a:srgbClr val="2576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Roboto Condensed Light" panose="02000000000000000000" pitchFamily="2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1837391-070C-47CC-A56A-B078E59ADC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9124640"/>
              </p:ext>
            </p:extLst>
          </p:nvPr>
        </p:nvGraphicFramePr>
        <p:xfrm>
          <a:off x="1075513" y="1341627"/>
          <a:ext cx="10042561" cy="5218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64401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mgnsJIC5kiWyylSWlGPG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WmF3UMj0ON_8LZCuIo.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35hZVprIEm_IRxGNwwkl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kU7Y1rLpU.JDq0XgHFQk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EkVkBJi0a_JGuihlwjw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.pBeMx_9Ui6ECVTeKr3aw"/>
</p:tagLst>
</file>

<file path=ppt/theme/theme1.xml><?xml version="1.0" encoding="utf-8"?>
<a:theme xmlns:a="http://schemas.openxmlformats.org/drawingml/2006/main" name="FrontCovers-Light">
  <a:themeElements>
    <a:clrScheme name="ITR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square" lIns="0" tIns="0" rIns="0" bIns="0" numCol="1" spcCol="360000" rtlCol="0">
        <a:noAutofit/>
      </a:bodyPr>
      <a:lstStyle>
        <a:defPPr marL="179388" indent="-179388" algn="l">
          <a:lnSpc>
            <a:spcPct val="110000"/>
          </a:lnSpc>
          <a:buFont typeface="Arial" panose="020B0604020202020204" pitchFamily="34" charset="0"/>
          <a:buChar char="•"/>
          <a:tabLst/>
          <a:defRPr sz="1400" dirty="0" err="1" smtClean="0">
            <a:solidFill>
              <a:schemeClr val="tx1">
                <a:lumMod val="50000"/>
              </a:schemeClr>
            </a:solidFill>
            <a:latin typeface="Roboto Condensed Light" panose="02000000000000000000" pitchFamily="2" charset="0"/>
            <a:ea typeface="Roboto Condensed Light" panose="02000000000000000000" pitchFamily="2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BackCovers&amp;Dividers-Dark">
  <a:themeElements>
    <a:clrScheme name="Info-Tech-ResearchDeck">
      <a:dk1>
        <a:srgbClr val="494A4A"/>
      </a:dk1>
      <a:lt1>
        <a:srgbClr val="FFFFFF"/>
      </a:lt1>
      <a:dk2>
        <a:srgbClr val="494A4A"/>
      </a:dk2>
      <a:lt2>
        <a:srgbClr val="FFFFFF"/>
      </a:lt2>
      <a:accent1>
        <a:srgbClr val="2576B6"/>
      </a:accent1>
      <a:accent2>
        <a:srgbClr val="5D3291"/>
      </a:accent2>
      <a:accent3>
        <a:srgbClr val="F7C435"/>
      </a:accent3>
      <a:accent4>
        <a:srgbClr val="299C47"/>
      </a:accent4>
      <a:accent5>
        <a:srgbClr val="B3252E"/>
      </a:accent5>
      <a:accent6>
        <a:srgbClr val="F07925"/>
      </a:accent6>
      <a:hlink>
        <a:srgbClr val="2576B6"/>
      </a:hlink>
      <a:folHlink>
        <a:srgbClr val="16476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square" lIns="0" tIns="0" rIns="0" bIns="0" numCol="1" spcCol="360000" rtlCol="0">
        <a:noAutofit/>
      </a:bodyPr>
      <a:lstStyle>
        <a:defPPr marL="179388" indent="-179388" algn="l">
          <a:lnSpc>
            <a:spcPct val="110000"/>
          </a:lnSpc>
          <a:buFont typeface="Arial" panose="020B0604020202020204" pitchFamily="34" charset="0"/>
          <a:buChar char="•"/>
          <a:tabLst/>
          <a:defRPr sz="1400" dirty="0" err="1" smtClean="0">
            <a:solidFill>
              <a:schemeClr val="tx1">
                <a:lumMod val="50000"/>
              </a:schemeClr>
            </a:solidFill>
            <a:latin typeface="Roboto Condensed Light" panose="02000000000000000000" pitchFamily="2" charset="0"/>
            <a:ea typeface="Roboto Condensed Light" panose="02000000000000000000" pitchFamily="2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BackCovers&amp;Dividers-Light">
  <a:themeElements>
    <a:clrScheme name="Info-Tech-ResearchDeck">
      <a:dk1>
        <a:srgbClr val="494A4A"/>
      </a:dk1>
      <a:lt1>
        <a:srgbClr val="FFFFFF"/>
      </a:lt1>
      <a:dk2>
        <a:srgbClr val="494A4A"/>
      </a:dk2>
      <a:lt2>
        <a:srgbClr val="FFFFFF"/>
      </a:lt2>
      <a:accent1>
        <a:srgbClr val="2576B6"/>
      </a:accent1>
      <a:accent2>
        <a:srgbClr val="5D3291"/>
      </a:accent2>
      <a:accent3>
        <a:srgbClr val="F7C435"/>
      </a:accent3>
      <a:accent4>
        <a:srgbClr val="299C47"/>
      </a:accent4>
      <a:accent5>
        <a:srgbClr val="B3252E"/>
      </a:accent5>
      <a:accent6>
        <a:srgbClr val="F07925"/>
      </a:accent6>
      <a:hlink>
        <a:srgbClr val="2576B6"/>
      </a:hlink>
      <a:folHlink>
        <a:srgbClr val="16476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square" lIns="0" tIns="0" rIns="0" bIns="0" numCol="1" spcCol="360000" rtlCol="0">
        <a:noAutofit/>
      </a:bodyPr>
      <a:lstStyle>
        <a:defPPr marL="179388" indent="-179388" algn="l">
          <a:lnSpc>
            <a:spcPct val="110000"/>
          </a:lnSpc>
          <a:buFont typeface="Arial" panose="020B0604020202020204" pitchFamily="34" charset="0"/>
          <a:buChar char="•"/>
          <a:tabLst/>
          <a:defRPr sz="1400" dirty="0" err="1" smtClean="0">
            <a:solidFill>
              <a:schemeClr val="tx1">
                <a:lumMod val="50000"/>
              </a:schemeClr>
            </a:solidFill>
            <a:latin typeface="Roboto Condensed Light" panose="02000000000000000000" pitchFamily="2" charset="0"/>
            <a:ea typeface="Roboto Condensed Light" panose="02000000000000000000" pitchFamily="2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Slide-Generic">
  <a:themeElements>
    <a:clrScheme name="Custom 1">
      <a:dk1>
        <a:srgbClr val="494949"/>
      </a:dk1>
      <a:lt1>
        <a:srgbClr val="FFFFFF"/>
      </a:lt1>
      <a:dk2>
        <a:srgbClr val="494949"/>
      </a:dk2>
      <a:lt2>
        <a:srgbClr val="FFFFFF"/>
      </a:lt2>
      <a:accent1>
        <a:srgbClr val="2576B7"/>
      </a:accent1>
      <a:accent2>
        <a:srgbClr val="5E3391"/>
      </a:accent2>
      <a:accent3>
        <a:srgbClr val="EFC351"/>
      </a:accent3>
      <a:accent4>
        <a:srgbClr val="289D48"/>
      </a:accent4>
      <a:accent5>
        <a:srgbClr val="B3242E"/>
      </a:accent5>
      <a:accent6>
        <a:srgbClr val="F17926"/>
      </a:accent6>
      <a:hlink>
        <a:srgbClr val="2476B7"/>
      </a:hlink>
      <a:folHlink>
        <a:srgbClr val="16476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lIns="0" tIns="0" rIns="0" bIns="0" numCol="1" spcCol="360000" rtlCol="0">
        <a:noAutofit/>
      </a:bodyPr>
      <a:lstStyle>
        <a:defPPr marL="179388" indent="-179388" algn="l">
          <a:lnSpc>
            <a:spcPct val="110000"/>
          </a:lnSpc>
          <a:buFont typeface="Arial" panose="020B0604020202020204" pitchFamily="34" charset="0"/>
          <a:buChar char="•"/>
          <a:tabLst/>
          <a:defRPr sz="1400" dirty="0" err="1" smtClean="0">
            <a:solidFill>
              <a:schemeClr val="tx1">
                <a:lumMod val="50000"/>
              </a:schemeClr>
            </a:solidFill>
            <a:latin typeface="Roboto Condensed Light" panose="02000000000000000000" pitchFamily="2" charset="0"/>
            <a:ea typeface="Roboto Condensed Light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1920</Words>
  <Application>Microsoft Office PowerPoint</Application>
  <PresentationFormat>Custom</PresentationFormat>
  <Paragraphs>253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Arial</vt:lpstr>
      <vt:lpstr>Montserrat</vt:lpstr>
      <vt:lpstr>Exo</vt:lpstr>
      <vt:lpstr>Exo Light</vt:lpstr>
      <vt:lpstr>Roboto Condensed Light</vt:lpstr>
      <vt:lpstr>Montserrat Medium</vt:lpstr>
      <vt:lpstr>Calibri</vt:lpstr>
      <vt:lpstr>Exo DemiBold</vt:lpstr>
      <vt:lpstr>Montserrat SemiBold</vt:lpstr>
      <vt:lpstr>Montserrat Light</vt:lpstr>
      <vt:lpstr>FrontCovers-Light</vt:lpstr>
      <vt:lpstr>BackCovers&amp;Dividers-Dark</vt:lpstr>
      <vt:lpstr>BackCovers&amp;Dividers-Light</vt:lpstr>
      <vt:lpstr>Slide-Generic</vt:lpstr>
      <vt:lpstr>PowerPoint Presentation</vt:lpstr>
      <vt:lpstr>Beyond Practical Research – Workshops Get You to Results</vt:lpstr>
      <vt:lpstr>Social media is ubiquitous with your customers: it is imperative to have an active and concerted presence on social!</vt:lpstr>
      <vt:lpstr>The social media concept model</vt:lpstr>
      <vt:lpstr>An overview of the social media workshop</vt:lpstr>
      <vt:lpstr>Module 1 – Setting Your Business Objectives for Social Media </vt:lpstr>
      <vt:lpstr>Module 2 (Part 1) – Leveraging Social Media for Marketing</vt:lpstr>
      <vt:lpstr>Module 2 (Part 2) – Leveraging Social Media for Sales</vt:lpstr>
      <vt:lpstr>Module 3 – Enable Customer Service Using Social Media</vt:lpstr>
      <vt:lpstr>Module 4 – Technology Enablement for Social Media </vt:lpstr>
      <vt:lpstr>Module 5 – Govern Social Media and Manage Change Efforts</vt:lpstr>
      <vt:lpstr>Social media workshop primary deliverable: </vt:lpstr>
      <vt:lpstr>Social media workshop core deliverables</vt:lpstr>
      <vt:lpstr>Social media workshop</vt:lpstr>
      <vt:lpstr>Bibliography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2022-08-10T15:45:14Z</dcterms:created>
  <dcterms:modified xsi:type="dcterms:W3CDTF">2022-08-10T15:45:39Z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d24214e-5322-4789-8422-cbe411bc3a74_Enabled">
    <vt:lpwstr>true</vt:lpwstr>
  </property>
  <property fmtid="{D5CDD505-2E9C-101B-9397-08002B2CF9AE}" pid="3" name="MSIP_Label_7d24214e-5322-4789-8422-cbe411bc3a74_SetDate">
    <vt:lpwstr>2022-08-10T15:45:23Z</vt:lpwstr>
  </property>
  <property fmtid="{D5CDD505-2E9C-101B-9397-08002B2CF9AE}" pid="4" name="MSIP_Label_7d24214e-5322-4789-8422-cbe411bc3a74_Method">
    <vt:lpwstr>Privileged</vt:lpwstr>
  </property>
  <property fmtid="{D5CDD505-2E9C-101B-9397-08002B2CF9AE}" pid="5" name="MSIP_Label_7d24214e-5322-4789-8422-cbe411bc3a74_Name">
    <vt:lpwstr>7d24214e-5322-4789-8422-cbe411bc3a74</vt:lpwstr>
  </property>
  <property fmtid="{D5CDD505-2E9C-101B-9397-08002B2CF9AE}" pid="6" name="MSIP_Label_7d24214e-5322-4789-8422-cbe411bc3a74_SiteId">
    <vt:lpwstr>113d1920-a1e0-48cf-a70a-868cbb03f3f6</vt:lpwstr>
  </property>
  <property fmtid="{D5CDD505-2E9C-101B-9397-08002B2CF9AE}" pid="7" name="MSIP_Label_7d24214e-5322-4789-8422-cbe411bc3a74_ActionId">
    <vt:lpwstr>5f53a1d5-9fa8-4309-b5b5-75d8ba3c629b</vt:lpwstr>
  </property>
  <property fmtid="{D5CDD505-2E9C-101B-9397-08002B2CF9AE}" pid="8" name="MSIP_Label_7d24214e-5322-4789-8422-cbe411bc3a74_ContentBits">
    <vt:lpwstr>0</vt:lpwstr>
  </property>
</Properties>
</file>