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43" r:id="rId2"/>
  </p:sldMasterIdLst>
  <p:notesMasterIdLst>
    <p:notesMasterId r:id="rId12"/>
  </p:notesMasterIdLst>
  <p:sldIdLst>
    <p:sldId id="281" r:id="rId3"/>
    <p:sldId id="282" r:id="rId4"/>
    <p:sldId id="258" r:id="rId5"/>
    <p:sldId id="285" r:id="rId6"/>
    <p:sldId id="273" r:id="rId7"/>
    <p:sldId id="265" r:id="rId8"/>
    <p:sldId id="288" r:id="rId9"/>
    <p:sldId id="289" r:id="rId10"/>
    <p:sldId id="290" r:id="rId11"/>
  </p:sldIdLst>
  <p:sldSz cx="9144000" cy="6858000" type="screen4x3"/>
  <p:notesSz cx="6858000" cy="9144000"/>
  <p:custDataLst>
    <p:tags r:id="rId13"/>
  </p:custDataLst>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254061"/>
    <a:srgbClr val="948A54"/>
    <a:srgbClr val="D9D9D9"/>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873" autoAdjust="0"/>
    <p:restoredTop sz="87971" autoAdjust="0"/>
  </p:normalViewPr>
  <p:slideViewPr>
    <p:cSldViewPr snapToObjects="1">
      <p:cViewPr>
        <p:scale>
          <a:sx n="80" d="100"/>
          <a:sy n="80" d="100"/>
        </p:scale>
        <p:origin x="-894" y="-7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gs" Target="tags/tag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69E76784-1ACB-4F42-98BF-78F2C2971C58}" type="datetimeFigureOut">
              <a:rPr lang="en-CA"/>
              <a:pPr>
                <a:defRPr/>
              </a:pPr>
              <a:t>29/05/2012</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CA"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CA"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991F022A-B84B-4341-BFD3-F2BA59BEB2FF}" type="slidenum">
              <a:rPr lang="en-CA"/>
              <a:pPr>
                <a:defRPr/>
              </a:pPr>
              <a:t>‹#›</a:t>
            </a:fld>
            <a:endParaRPr lang="en-CA"/>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TextEdit="1"/>
          </p:cNvSpPr>
          <p:nvPr>
            <p:ph type="sldImg"/>
          </p:nvPr>
        </p:nvSpPr>
        <p:spPr bwMode="auto">
          <a:noFill/>
          <a:ln>
            <a:solidFill>
              <a:srgbClr val="000000"/>
            </a:solidFill>
            <a:miter lim="800000"/>
            <a:headEnd/>
            <a:tailEnd/>
          </a:ln>
        </p:spPr>
      </p:sp>
      <p:sp>
        <p:nvSpPr>
          <p:cNvPr id="60419"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TextEdit="1"/>
          </p:cNvSpPr>
          <p:nvPr>
            <p:ph type="sldImg"/>
          </p:nvPr>
        </p:nvSpPr>
        <p:spPr bwMode="auto">
          <a:noFill/>
          <a:ln>
            <a:solidFill>
              <a:srgbClr val="000000"/>
            </a:solidFill>
            <a:miter lim="800000"/>
            <a:headEnd/>
            <a:tailEnd/>
          </a:ln>
        </p:spPr>
      </p:sp>
      <p:sp>
        <p:nvSpPr>
          <p:cNvPr id="62467"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TextEdit="1"/>
          </p:cNvSpPr>
          <p:nvPr>
            <p:ph type="sldImg"/>
          </p:nvPr>
        </p:nvSpPr>
        <p:spPr bwMode="auto">
          <a:noFill/>
          <a:ln>
            <a:solidFill>
              <a:srgbClr val="000000"/>
            </a:solidFill>
            <a:miter lim="800000"/>
            <a:headEnd/>
            <a:tailEnd/>
          </a:ln>
        </p:spPr>
      </p:sp>
      <p:sp>
        <p:nvSpPr>
          <p:cNvPr id="29699"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TextEdit="1"/>
          </p:cNvSpPr>
          <p:nvPr>
            <p:ph type="sldImg"/>
          </p:nvPr>
        </p:nvSpPr>
        <p:spPr bwMode="auto">
          <a:noFill/>
          <a:ln>
            <a:solidFill>
              <a:srgbClr val="000000"/>
            </a:solidFill>
            <a:miter lim="800000"/>
            <a:headEnd/>
            <a:tailEnd/>
          </a:ln>
        </p:spPr>
      </p:sp>
      <p:sp>
        <p:nvSpPr>
          <p:cNvPr id="68611"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TextEdit="1"/>
          </p:cNvSpPr>
          <p:nvPr>
            <p:ph type="sldImg"/>
          </p:nvPr>
        </p:nvSpPr>
        <p:spPr bwMode="auto">
          <a:noFill/>
          <a:ln>
            <a:solidFill>
              <a:srgbClr val="000000"/>
            </a:solidFill>
            <a:miter lim="800000"/>
            <a:headEnd/>
            <a:tailEnd/>
          </a:ln>
        </p:spPr>
      </p:sp>
      <p:sp>
        <p:nvSpPr>
          <p:cNvPr id="36867"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TextEdit="1"/>
          </p:cNvSpPr>
          <p:nvPr>
            <p:ph type="sldImg"/>
          </p:nvPr>
        </p:nvSpPr>
        <p:spPr bwMode="auto">
          <a:noFill/>
          <a:ln>
            <a:solidFill>
              <a:srgbClr val="000000"/>
            </a:solidFill>
            <a:miter lim="800000"/>
            <a:headEnd/>
            <a:tailEnd/>
          </a:ln>
        </p:spPr>
      </p:sp>
      <p:sp>
        <p:nvSpPr>
          <p:cNvPr id="38915"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TextEdit="1"/>
          </p:cNvSpPr>
          <p:nvPr>
            <p:ph type="sldImg"/>
          </p:nvPr>
        </p:nvSpPr>
        <p:spPr bwMode="auto">
          <a:noFill/>
          <a:ln>
            <a:solidFill>
              <a:srgbClr val="000000"/>
            </a:solidFill>
            <a:miter lim="800000"/>
            <a:headEnd/>
            <a:tailEnd/>
          </a:ln>
        </p:spPr>
      </p:sp>
      <p:sp>
        <p:nvSpPr>
          <p:cNvPr id="74755"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p:spPr>
      </p:sp>
      <p:sp>
        <p:nvSpPr>
          <p:cNvPr id="768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txBox="1">
            <a:spLocks noGrp="1"/>
          </p:cNvSpPr>
          <p:nvPr/>
        </p:nvSpPr>
        <p:spPr>
          <a:xfrm>
            <a:off x="3884613" y="8685213"/>
            <a:ext cx="2971800" cy="457200"/>
          </a:xfrm>
          <a:prstGeom prst="rect">
            <a:avLst/>
          </a:prstGeom>
          <a:noFill/>
        </p:spPr>
        <p:txBody>
          <a:bodyPr anchor="b"/>
          <a:lstStyle/>
          <a:p>
            <a:pPr algn="r" fontAlgn="auto">
              <a:spcBef>
                <a:spcPts val="0"/>
              </a:spcBef>
              <a:spcAft>
                <a:spcPts val="0"/>
              </a:spcAft>
              <a:defRPr/>
            </a:pPr>
            <a:fld id="{C4ECA7AC-22BA-4BB9-8DE6-715075BB481C}" type="slidenum">
              <a:rPr lang="en-CA" sz="1200">
                <a:latin typeface="+mn-lt"/>
                <a:cs typeface="+mn-cs"/>
              </a:rPr>
              <a:pPr algn="r" fontAlgn="auto">
                <a:spcBef>
                  <a:spcPts val="0"/>
                </a:spcBef>
                <a:spcAft>
                  <a:spcPts val="0"/>
                </a:spcAft>
                <a:defRPr/>
              </a:pPr>
              <a:t>8</a:t>
            </a:fld>
            <a:endParaRPr lang="en-CA" sz="1200">
              <a:latin typeface="+mn-lt"/>
              <a:cs typeface="+mn-cs"/>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noFill/>
          <a:ln>
            <a:solidFill>
              <a:srgbClr val="000000"/>
            </a:solidFill>
            <a:miter lim="800000"/>
            <a:headEnd/>
            <a:tailEnd/>
          </a:ln>
        </p:spPr>
      </p:sp>
      <p:sp>
        <p:nvSpPr>
          <p:cNvPr id="788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txBox="1">
            <a:spLocks noGrp="1"/>
          </p:cNvSpPr>
          <p:nvPr/>
        </p:nvSpPr>
        <p:spPr>
          <a:xfrm>
            <a:off x="3884613" y="8685213"/>
            <a:ext cx="2971800" cy="457200"/>
          </a:xfrm>
          <a:prstGeom prst="rect">
            <a:avLst/>
          </a:prstGeom>
          <a:noFill/>
        </p:spPr>
        <p:txBody>
          <a:bodyPr anchor="b"/>
          <a:lstStyle/>
          <a:p>
            <a:pPr algn="r" fontAlgn="auto">
              <a:spcBef>
                <a:spcPts val="0"/>
              </a:spcBef>
              <a:spcAft>
                <a:spcPts val="0"/>
              </a:spcAft>
              <a:defRPr/>
            </a:pPr>
            <a:fld id="{2D59C778-C96B-43EB-89C2-7CDAF20AA1BF}" type="slidenum">
              <a:rPr lang="en-CA" sz="1200">
                <a:latin typeface="+mn-lt"/>
                <a:cs typeface="+mn-cs"/>
              </a:rPr>
              <a:pPr algn="r" fontAlgn="auto">
                <a:spcBef>
                  <a:spcPts val="0"/>
                </a:spcBef>
                <a:spcAft>
                  <a:spcPts val="0"/>
                </a:spcAft>
                <a:defRPr/>
              </a:pPr>
              <a:t>9</a:t>
            </a:fld>
            <a:endParaRPr lang="en-CA" sz="1200">
              <a:latin typeface="+mn-lt"/>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Executive Summar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lumMod val="50000"/>
                  </a:schemeClr>
                </a:solidFill>
              </a:defRPr>
            </a:lvl1pPr>
          </a:lstStyle>
          <a:p>
            <a:r>
              <a:rPr lang="en-US" dirty="0" smtClean="0"/>
              <a:t>Click to edit Master title style</a:t>
            </a:r>
            <a:endParaRPr lang="en-CA" dirty="0"/>
          </a:p>
        </p:txBody>
      </p:sp>
      <p:sp>
        <p:nvSpPr>
          <p:cNvPr id="7" name="Text Placeholder 6"/>
          <p:cNvSpPr>
            <a:spLocks noGrp="1"/>
          </p:cNvSpPr>
          <p:nvPr>
            <p:ph type="body" sz="quarter" idx="13"/>
          </p:nvPr>
        </p:nvSpPr>
        <p:spPr>
          <a:xfrm>
            <a:off x="395288" y="1124744"/>
            <a:ext cx="8326437" cy="5184204"/>
          </a:xfrm>
        </p:spPr>
        <p:txBody>
          <a:bodyPr/>
          <a:lstStyle>
            <a:lvl1pPr>
              <a:defRPr sz="2000"/>
            </a:lvl1pPr>
            <a:lvl2pPr>
              <a:defRPr sz="1800"/>
            </a:lvl2pPr>
            <a:lvl3pPr>
              <a:defRPr sz="1600"/>
            </a:lvl3pPr>
            <a:lvl4pPr>
              <a:defRPr sz="14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4" name="Footer Placeholder 4"/>
          <p:cNvSpPr>
            <a:spLocks noGrp="1"/>
          </p:cNvSpPr>
          <p:nvPr>
            <p:ph type="ftr" sz="quarter" idx="14"/>
          </p:nvPr>
        </p:nvSpPr>
        <p:spPr/>
        <p:txBody>
          <a:bodyPr/>
          <a:lstStyle>
            <a:lvl1pPr>
              <a:defRPr/>
            </a:lvl1pPr>
          </a:lstStyle>
          <a:p>
            <a:pPr>
              <a:defRPr/>
            </a:pPr>
            <a:r>
              <a:rPr lang="en-CA"/>
              <a:t>Info-Tech Research Group</a:t>
            </a:r>
            <a:endParaRPr lang="en-CA" dirty="0"/>
          </a:p>
        </p:txBody>
      </p:sp>
      <p:sp>
        <p:nvSpPr>
          <p:cNvPr id="5" name="Slide Number Placeholder 5"/>
          <p:cNvSpPr>
            <a:spLocks noGrp="1"/>
          </p:cNvSpPr>
          <p:nvPr>
            <p:ph type="sldNum" sz="quarter" idx="15"/>
          </p:nvPr>
        </p:nvSpPr>
        <p:spPr/>
        <p:txBody>
          <a:bodyPr/>
          <a:lstStyle>
            <a:lvl1pPr>
              <a:defRPr/>
            </a:lvl1pPr>
          </a:lstStyle>
          <a:p>
            <a:pPr>
              <a:defRPr/>
            </a:pPr>
            <a:fld id="{1AB9884B-E193-4539-B326-6196CE361D2B}" type="slidenum">
              <a:rPr lang="en-CA"/>
              <a:pPr>
                <a:defRPr/>
              </a:pPr>
              <a:t>‹#›</a:t>
            </a:fld>
            <a:endParaRPr lang="en-C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Appendix">
    <p:spTree>
      <p:nvGrpSpPr>
        <p:cNvPr id="1" name=""/>
        <p:cNvGrpSpPr/>
        <p:nvPr/>
      </p:nvGrpSpPr>
      <p:grpSpPr>
        <a:xfrm>
          <a:off x="0" y="0"/>
          <a:ext cx="0" cy="0"/>
          <a:chOff x="0" y="0"/>
          <a:chExt cx="0" cy="0"/>
        </a:xfrm>
      </p:grpSpPr>
      <p:sp>
        <p:nvSpPr>
          <p:cNvPr id="2" name="Title 1"/>
          <p:cNvSpPr>
            <a:spLocks noGrp="1"/>
          </p:cNvSpPr>
          <p:nvPr>
            <p:ph type="title"/>
          </p:nvPr>
        </p:nvSpPr>
        <p:spPr>
          <a:xfrm>
            <a:off x="0" y="44624"/>
            <a:ext cx="9144000" cy="936104"/>
          </a:xfrm>
        </p:spPr>
        <p:txBody>
          <a:bodyPr/>
          <a:lstStyle>
            <a:lvl1pPr>
              <a:defRPr/>
            </a:lvl1pPr>
          </a:lstStyle>
          <a:p>
            <a:r>
              <a:rPr lang="en-US" smtClean="0"/>
              <a:t>Click to edit Master title style</a:t>
            </a:r>
            <a:endParaRPr lang="en-CA" dirty="0"/>
          </a:p>
        </p:txBody>
      </p:sp>
      <p:sp>
        <p:nvSpPr>
          <p:cNvPr id="9" name="Text Placeholder 8"/>
          <p:cNvSpPr>
            <a:spLocks noGrp="1"/>
          </p:cNvSpPr>
          <p:nvPr>
            <p:ph type="body" sz="quarter" idx="12"/>
          </p:nvPr>
        </p:nvSpPr>
        <p:spPr>
          <a:xfrm>
            <a:off x="251520" y="1052736"/>
            <a:ext cx="4176712" cy="5040312"/>
          </a:xfrm>
        </p:spPr>
        <p:txBody>
          <a:bodyPr/>
          <a:lstStyle>
            <a:lvl1pPr>
              <a:defRPr sz="1200"/>
            </a:lvl1pPr>
            <a:lvl2pPr>
              <a:defRPr sz="1200"/>
            </a:lvl2pPr>
            <a:lvl3pPr>
              <a:defRPr sz="1100"/>
            </a:lvl3pPr>
            <a:lvl4pPr>
              <a:defRPr sz="1050"/>
            </a:lvl4pPr>
            <a:lvl5pPr>
              <a:defRPr sz="1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10" name="Text Placeholder 8"/>
          <p:cNvSpPr>
            <a:spLocks noGrp="1"/>
          </p:cNvSpPr>
          <p:nvPr>
            <p:ph type="body" sz="quarter" idx="13"/>
          </p:nvPr>
        </p:nvSpPr>
        <p:spPr>
          <a:xfrm>
            <a:off x="4715768" y="1053083"/>
            <a:ext cx="4176712" cy="5040312"/>
          </a:xfrm>
        </p:spPr>
        <p:txBody>
          <a:bodyPr/>
          <a:lstStyle>
            <a:lvl1pPr>
              <a:defRPr sz="1200"/>
            </a:lvl1pPr>
            <a:lvl2pPr>
              <a:defRPr sz="1200"/>
            </a:lvl2pPr>
            <a:lvl3pPr>
              <a:defRPr sz="1100"/>
            </a:lvl3pPr>
            <a:lvl4pPr>
              <a:defRPr sz="1050"/>
            </a:lvl4pPr>
            <a:lvl5pPr>
              <a:defRPr sz="1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5" name="Footer Placeholder 4"/>
          <p:cNvSpPr>
            <a:spLocks noGrp="1"/>
          </p:cNvSpPr>
          <p:nvPr>
            <p:ph type="ftr" sz="quarter" idx="14"/>
          </p:nvPr>
        </p:nvSpPr>
        <p:spPr/>
        <p:txBody>
          <a:bodyPr/>
          <a:lstStyle>
            <a:lvl1pPr>
              <a:defRPr/>
            </a:lvl1pPr>
          </a:lstStyle>
          <a:p>
            <a:pPr>
              <a:defRPr/>
            </a:pPr>
            <a:r>
              <a:rPr lang="en-CA"/>
              <a:t>Info-Tech Research Group</a:t>
            </a:r>
            <a:endParaRPr lang="en-CA" dirty="0"/>
          </a:p>
        </p:txBody>
      </p:sp>
      <p:sp>
        <p:nvSpPr>
          <p:cNvPr id="6" name="Slide Number Placeholder 5"/>
          <p:cNvSpPr>
            <a:spLocks noGrp="1"/>
          </p:cNvSpPr>
          <p:nvPr>
            <p:ph type="sldNum" sz="quarter" idx="15"/>
          </p:nvPr>
        </p:nvSpPr>
        <p:spPr/>
        <p:txBody>
          <a:bodyPr/>
          <a:lstStyle>
            <a:lvl1pPr>
              <a:defRPr/>
            </a:lvl1pPr>
          </a:lstStyle>
          <a:p>
            <a:pPr>
              <a:defRPr/>
            </a:pPr>
            <a:fld id="{7E54A7AB-9D53-41B2-BE6C-9C638CEB296E}" type="slidenum">
              <a:rPr lang="en-CA"/>
              <a:pPr>
                <a:defRPr/>
              </a:pPr>
              <a:t>‹#›</a:t>
            </a:fld>
            <a:endParaRPr lang="en-CA"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Footer Placeholder 4"/>
          <p:cNvSpPr>
            <a:spLocks noGrp="1"/>
          </p:cNvSpPr>
          <p:nvPr>
            <p:ph type="ftr" sz="quarter" idx="10"/>
          </p:nvPr>
        </p:nvSpPr>
        <p:spPr/>
        <p:txBody>
          <a:bodyPr/>
          <a:lstStyle>
            <a:lvl1pPr>
              <a:defRPr/>
            </a:lvl1pPr>
          </a:lstStyle>
          <a:p>
            <a:pPr>
              <a:defRPr/>
            </a:pPr>
            <a:r>
              <a:rPr lang="en-CA"/>
              <a:t>Info-Tech Research Group</a:t>
            </a:r>
            <a:endParaRPr lang="en-CA" dirty="0"/>
          </a:p>
        </p:txBody>
      </p:sp>
      <p:sp>
        <p:nvSpPr>
          <p:cNvPr id="3" name="Slide Number Placeholder 5"/>
          <p:cNvSpPr>
            <a:spLocks noGrp="1"/>
          </p:cNvSpPr>
          <p:nvPr>
            <p:ph type="sldNum" sz="quarter" idx="11"/>
          </p:nvPr>
        </p:nvSpPr>
        <p:spPr/>
        <p:txBody>
          <a:bodyPr/>
          <a:lstStyle>
            <a:lvl1pPr>
              <a:defRPr/>
            </a:lvl1pPr>
          </a:lstStyle>
          <a:p>
            <a:pPr>
              <a:defRPr/>
            </a:pPr>
            <a:fld id="{480EE2FE-6F0E-46DD-AC56-8DB76F2CF0B2}" type="slidenum">
              <a:rPr lang="en-CA"/>
              <a:pPr>
                <a:defRPr/>
              </a:pPr>
              <a:t>‹#›</a:t>
            </a:fld>
            <a:endParaRPr lang="en-CA" dirty="0"/>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Footer Placeholder 3"/>
          <p:cNvSpPr>
            <a:spLocks noGrp="1"/>
          </p:cNvSpPr>
          <p:nvPr>
            <p:ph type="ftr" sz="quarter" idx="10"/>
          </p:nvPr>
        </p:nvSpPr>
        <p:spPr/>
        <p:txBody>
          <a:bodyPr/>
          <a:lstStyle>
            <a:lvl1pPr>
              <a:defRPr smtClean="0"/>
            </a:lvl1pPr>
          </a:lstStyle>
          <a:p>
            <a:pPr>
              <a:defRPr/>
            </a:pPr>
            <a:r>
              <a:rPr lang="en-CA"/>
              <a:t>Info-Tech Research Group</a:t>
            </a:r>
            <a:endParaRPr lang="en-CA" dirty="0"/>
          </a:p>
        </p:txBody>
      </p:sp>
      <p:sp>
        <p:nvSpPr>
          <p:cNvPr id="5" name="Slide Number Placeholder 4"/>
          <p:cNvSpPr>
            <a:spLocks noGrp="1"/>
          </p:cNvSpPr>
          <p:nvPr>
            <p:ph type="sldNum" sz="quarter" idx="11"/>
          </p:nvPr>
        </p:nvSpPr>
        <p:spPr/>
        <p:txBody>
          <a:bodyPr/>
          <a:lstStyle>
            <a:lvl1pPr>
              <a:defRPr smtClean="0"/>
            </a:lvl1pPr>
          </a:lstStyle>
          <a:p>
            <a:pPr>
              <a:defRPr/>
            </a:pPr>
            <a:fld id="{FE691D5F-BB5F-455A-A161-E63C816B3A76}" type="slidenum">
              <a:rPr lang="en-CA"/>
              <a:pPr>
                <a:defRPr/>
              </a:pPr>
              <a:t>‹#›</a:t>
            </a:fld>
            <a:endParaRPr lang="en-CA"/>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smtClean="0"/>
            </a:lvl1pPr>
          </a:lstStyle>
          <a:p>
            <a:pPr>
              <a:defRPr/>
            </a:pPr>
            <a:r>
              <a:rPr lang="en-CA"/>
              <a:t>Info-Tech Research Group</a:t>
            </a:r>
            <a:endParaRPr lang="en-CA" dirty="0"/>
          </a:p>
        </p:txBody>
      </p:sp>
      <p:sp>
        <p:nvSpPr>
          <p:cNvPr id="5" name="Slide Number Placeholder 4"/>
          <p:cNvSpPr>
            <a:spLocks noGrp="1"/>
          </p:cNvSpPr>
          <p:nvPr>
            <p:ph type="sldNum" sz="quarter" idx="11"/>
          </p:nvPr>
        </p:nvSpPr>
        <p:spPr/>
        <p:txBody>
          <a:bodyPr/>
          <a:lstStyle>
            <a:lvl1pPr>
              <a:defRPr smtClean="0"/>
            </a:lvl1pPr>
          </a:lstStyle>
          <a:p>
            <a:pPr>
              <a:defRPr/>
            </a:pPr>
            <a:fld id="{5869DE40-4FD8-40DD-A505-A48C95EC108E}" type="slidenum">
              <a:rPr lang="en-CA"/>
              <a:pPr>
                <a:defRPr/>
              </a:pPr>
              <a:t>‹#›</a:t>
            </a:fld>
            <a:endParaRPr lang="en-CA"/>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smtClean="0"/>
            </a:lvl1pPr>
          </a:lstStyle>
          <a:p>
            <a:pPr>
              <a:defRPr/>
            </a:pPr>
            <a:r>
              <a:rPr lang="en-CA"/>
              <a:t>Info-Tech Research Group</a:t>
            </a:r>
            <a:endParaRPr lang="en-CA" dirty="0"/>
          </a:p>
        </p:txBody>
      </p:sp>
      <p:sp>
        <p:nvSpPr>
          <p:cNvPr id="5" name="Slide Number Placeholder 4"/>
          <p:cNvSpPr>
            <a:spLocks noGrp="1"/>
          </p:cNvSpPr>
          <p:nvPr>
            <p:ph type="sldNum" sz="quarter" idx="11"/>
          </p:nvPr>
        </p:nvSpPr>
        <p:spPr/>
        <p:txBody>
          <a:bodyPr/>
          <a:lstStyle>
            <a:lvl1pPr>
              <a:defRPr smtClean="0"/>
            </a:lvl1pPr>
          </a:lstStyle>
          <a:p>
            <a:pPr>
              <a:defRPr/>
            </a:pPr>
            <a:fld id="{46D86166-7D46-47F6-87BA-8A770FF014BE}" type="slidenum">
              <a:rPr lang="en-CA"/>
              <a:pPr>
                <a:defRPr/>
              </a:pPr>
              <a:t>‹#›</a:t>
            </a:fld>
            <a:endParaRPr lang="en-CA"/>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52513"/>
            <a:ext cx="4038600" cy="5256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52513"/>
            <a:ext cx="4038600" cy="5256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smtClean="0"/>
            </a:lvl1pPr>
          </a:lstStyle>
          <a:p>
            <a:pPr>
              <a:defRPr/>
            </a:pPr>
            <a:r>
              <a:rPr lang="en-CA"/>
              <a:t>Info-Tech Research Group</a:t>
            </a:r>
            <a:endParaRPr lang="en-CA" dirty="0"/>
          </a:p>
        </p:txBody>
      </p:sp>
      <p:sp>
        <p:nvSpPr>
          <p:cNvPr id="6" name="Slide Number Placeholder 5"/>
          <p:cNvSpPr>
            <a:spLocks noGrp="1"/>
          </p:cNvSpPr>
          <p:nvPr>
            <p:ph type="sldNum" sz="quarter" idx="11"/>
          </p:nvPr>
        </p:nvSpPr>
        <p:spPr/>
        <p:txBody>
          <a:bodyPr/>
          <a:lstStyle>
            <a:lvl1pPr>
              <a:defRPr smtClean="0"/>
            </a:lvl1pPr>
          </a:lstStyle>
          <a:p>
            <a:pPr>
              <a:defRPr/>
            </a:pPr>
            <a:fld id="{D5F51BD9-5928-4165-BFE7-9A8A7A06D64D}" type="slidenum">
              <a:rPr lang="en-CA"/>
              <a:pPr>
                <a:defRPr/>
              </a:pPr>
              <a:t>‹#›</a:t>
            </a:fld>
            <a:endParaRPr lang="en-CA"/>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smtClean="0"/>
            </a:lvl1pPr>
          </a:lstStyle>
          <a:p>
            <a:pPr>
              <a:defRPr/>
            </a:pPr>
            <a:r>
              <a:rPr lang="en-CA"/>
              <a:t>Info-Tech Research Group</a:t>
            </a:r>
            <a:endParaRPr lang="en-CA" dirty="0"/>
          </a:p>
        </p:txBody>
      </p:sp>
      <p:sp>
        <p:nvSpPr>
          <p:cNvPr id="8" name="Slide Number Placeholder 7"/>
          <p:cNvSpPr>
            <a:spLocks noGrp="1"/>
          </p:cNvSpPr>
          <p:nvPr>
            <p:ph type="sldNum" sz="quarter" idx="11"/>
          </p:nvPr>
        </p:nvSpPr>
        <p:spPr/>
        <p:txBody>
          <a:bodyPr/>
          <a:lstStyle>
            <a:lvl1pPr>
              <a:defRPr smtClean="0"/>
            </a:lvl1pPr>
          </a:lstStyle>
          <a:p>
            <a:pPr>
              <a:defRPr/>
            </a:pPr>
            <a:fld id="{79A2574F-1229-4E54-9E3D-04B3F85E095E}" type="slidenum">
              <a:rPr lang="en-CA"/>
              <a:pPr>
                <a:defRPr/>
              </a:pPr>
              <a:t>‹#›</a:t>
            </a:fld>
            <a:endParaRPr lang="en-CA"/>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smtClean="0"/>
            </a:lvl1pPr>
          </a:lstStyle>
          <a:p>
            <a:pPr>
              <a:defRPr/>
            </a:pPr>
            <a:r>
              <a:rPr lang="en-CA"/>
              <a:t>Info-Tech Research Group</a:t>
            </a:r>
            <a:endParaRPr lang="en-CA" dirty="0"/>
          </a:p>
        </p:txBody>
      </p:sp>
      <p:sp>
        <p:nvSpPr>
          <p:cNvPr id="4" name="Slide Number Placeholder 3"/>
          <p:cNvSpPr>
            <a:spLocks noGrp="1"/>
          </p:cNvSpPr>
          <p:nvPr>
            <p:ph type="sldNum" sz="quarter" idx="11"/>
          </p:nvPr>
        </p:nvSpPr>
        <p:spPr/>
        <p:txBody>
          <a:bodyPr/>
          <a:lstStyle>
            <a:lvl1pPr>
              <a:defRPr smtClean="0"/>
            </a:lvl1pPr>
          </a:lstStyle>
          <a:p>
            <a:pPr>
              <a:defRPr/>
            </a:pPr>
            <a:fld id="{3F3C19FF-82AD-416F-9B84-5FAB9369BD28}" type="slidenum">
              <a:rPr lang="en-CA"/>
              <a:pPr>
                <a:defRPr/>
              </a:pPr>
              <a:t>‹#›</a:t>
            </a:fld>
            <a:endParaRPr lang="en-CA"/>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smtClean="0"/>
            </a:lvl1pPr>
          </a:lstStyle>
          <a:p>
            <a:pPr>
              <a:defRPr/>
            </a:pPr>
            <a:r>
              <a:rPr lang="en-CA"/>
              <a:t>Info-Tech Research Group</a:t>
            </a:r>
            <a:endParaRPr lang="en-CA" dirty="0"/>
          </a:p>
        </p:txBody>
      </p:sp>
      <p:sp>
        <p:nvSpPr>
          <p:cNvPr id="3" name="Slide Number Placeholder 2"/>
          <p:cNvSpPr>
            <a:spLocks noGrp="1"/>
          </p:cNvSpPr>
          <p:nvPr>
            <p:ph type="sldNum" sz="quarter" idx="11"/>
          </p:nvPr>
        </p:nvSpPr>
        <p:spPr/>
        <p:txBody>
          <a:bodyPr/>
          <a:lstStyle>
            <a:lvl1pPr>
              <a:defRPr smtClean="0"/>
            </a:lvl1pPr>
          </a:lstStyle>
          <a:p>
            <a:pPr>
              <a:defRPr/>
            </a:pPr>
            <a:fld id="{A4C57593-E205-40B2-9E1F-0DAC47F38A08}" type="slidenum">
              <a:rPr lang="en-CA"/>
              <a:pPr>
                <a:defRPr/>
              </a:pPr>
              <a:t>‹#›</a:t>
            </a:fld>
            <a:endParaRPr lang="en-CA"/>
          </a:p>
        </p:txBody>
      </p:sp>
    </p:spTree>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smtClean="0"/>
            </a:lvl1pPr>
          </a:lstStyle>
          <a:p>
            <a:pPr>
              <a:defRPr/>
            </a:pPr>
            <a:r>
              <a:rPr lang="en-CA"/>
              <a:t>Info-Tech Research Group</a:t>
            </a:r>
            <a:endParaRPr lang="en-CA" dirty="0"/>
          </a:p>
        </p:txBody>
      </p:sp>
      <p:sp>
        <p:nvSpPr>
          <p:cNvPr id="6" name="Slide Number Placeholder 5"/>
          <p:cNvSpPr>
            <a:spLocks noGrp="1"/>
          </p:cNvSpPr>
          <p:nvPr>
            <p:ph type="sldNum" sz="quarter" idx="11"/>
          </p:nvPr>
        </p:nvSpPr>
        <p:spPr/>
        <p:txBody>
          <a:bodyPr/>
          <a:lstStyle>
            <a:lvl1pPr>
              <a:defRPr smtClean="0"/>
            </a:lvl1pPr>
          </a:lstStyle>
          <a:p>
            <a:pPr>
              <a:defRPr/>
            </a:pPr>
            <a:fld id="{1A9F4974-04E3-4E57-93BA-46FAAB8BAB9A}" type="slidenum">
              <a:rPr lang="en-CA"/>
              <a:pPr>
                <a:defRPr/>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124744"/>
            <a:ext cx="4038600" cy="5001419"/>
          </a:xfrm>
        </p:spPr>
        <p:txBody>
          <a:bodyPr>
            <a:normAutofit/>
          </a:bodyPr>
          <a:lstStyle>
            <a:lvl1pPr>
              <a:defRPr sz="1800" i="1"/>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4" name="Content Placeholder 3"/>
          <p:cNvSpPr>
            <a:spLocks noGrp="1"/>
          </p:cNvSpPr>
          <p:nvPr>
            <p:ph sz="half" idx="2"/>
          </p:nvPr>
        </p:nvSpPr>
        <p:spPr>
          <a:xfrm>
            <a:off x="4648200" y="1124744"/>
            <a:ext cx="4038600" cy="5001419"/>
          </a:xfrm>
        </p:spPr>
        <p:txBody>
          <a:bodyPr>
            <a:normAutofit/>
          </a:bodyPr>
          <a:lstStyle>
            <a:lvl1pPr marL="342900" indent="-342900">
              <a:defRPr lang="en-US" sz="1800" i="1" kern="1200" dirty="0" smtClean="0">
                <a:solidFill>
                  <a:schemeClr val="accent1">
                    <a:lumMod val="50000"/>
                  </a:schemeClr>
                </a:solidFill>
                <a:latin typeface="Tahoma" pitchFamily="34" charset="0"/>
                <a:ea typeface="Tahoma" pitchFamily="34" charset="0"/>
                <a:cs typeface="Tahoma" pitchFamily="34" charset="0"/>
              </a:defRPr>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5" name="Footer Placeholder 4"/>
          <p:cNvSpPr>
            <a:spLocks noGrp="1"/>
          </p:cNvSpPr>
          <p:nvPr>
            <p:ph type="ftr" sz="quarter" idx="10"/>
          </p:nvPr>
        </p:nvSpPr>
        <p:spPr/>
        <p:txBody>
          <a:bodyPr/>
          <a:lstStyle>
            <a:lvl1pPr>
              <a:defRPr/>
            </a:lvl1pPr>
          </a:lstStyle>
          <a:p>
            <a:pPr>
              <a:defRPr/>
            </a:pPr>
            <a:r>
              <a:rPr lang="en-CA"/>
              <a:t>Info-Tech Research Group</a:t>
            </a:r>
            <a:endParaRPr lang="en-CA" dirty="0"/>
          </a:p>
        </p:txBody>
      </p:sp>
      <p:sp>
        <p:nvSpPr>
          <p:cNvPr id="6" name="Slide Number Placeholder 5"/>
          <p:cNvSpPr>
            <a:spLocks noGrp="1"/>
          </p:cNvSpPr>
          <p:nvPr>
            <p:ph type="sldNum" sz="quarter" idx="11"/>
          </p:nvPr>
        </p:nvSpPr>
        <p:spPr/>
        <p:txBody>
          <a:bodyPr/>
          <a:lstStyle>
            <a:lvl1pPr>
              <a:defRPr/>
            </a:lvl1pPr>
          </a:lstStyle>
          <a:p>
            <a:pPr>
              <a:defRPr/>
            </a:pPr>
            <a:fld id="{3AD2054D-16DE-4A12-AA2D-5B77337E92BD}" type="slidenum">
              <a:rPr lang="en-CA"/>
              <a:pPr>
                <a:defRPr/>
              </a:pPr>
              <a:t>‹#›</a:t>
            </a:fld>
            <a:endParaRPr lang="en-CA"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smtClean="0"/>
            </a:lvl1pPr>
          </a:lstStyle>
          <a:p>
            <a:pPr>
              <a:defRPr/>
            </a:pPr>
            <a:r>
              <a:rPr lang="en-CA"/>
              <a:t>Info-Tech Research Group</a:t>
            </a:r>
            <a:endParaRPr lang="en-CA" dirty="0"/>
          </a:p>
        </p:txBody>
      </p:sp>
      <p:sp>
        <p:nvSpPr>
          <p:cNvPr id="6" name="Slide Number Placeholder 5"/>
          <p:cNvSpPr>
            <a:spLocks noGrp="1"/>
          </p:cNvSpPr>
          <p:nvPr>
            <p:ph type="sldNum" sz="quarter" idx="11"/>
          </p:nvPr>
        </p:nvSpPr>
        <p:spPr/>
        <p:txBody>
          <a:bodyPr/>
          <a:lstStyle>
            <a:lvl1pPr>
              <a:defRPr smtClean="0"/>
            </a:lvl1pPr>
          </a:lstStyle>
          <a:p>
            <a:pPr>
              <a:defRPr/>
            </a:pPr>
            <a:fld id="{A8824268-983A-40FB-9CDC-7BD893056F3B}" type="slidenum">
              <a:rPr lang="en-CA"/>
              <a:pPr>
                <a:defRPr/>
              </a:pPr>
              <a:t>‹#›</a:t>
            </a:fld>
            <a:endParaRPr lang="en-CA"/>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smtClean="0"/>
            </a:lvl1pPr>
          </a:lstStyle>
          <a:p>
            <a:pPr>
              <a:defRPr/>
            </a:pPr>
            <a:r>
              <a:rPr lang="en-CA"/>
              <a:t>Info-Tech Research Group</a:t>
            </a:r>
            <a:endParaRPr lang="en-CA" dirty="0"/>
          </a:p>
        </p:txBody>
      </p:sp>
      <p:sp>
        <p:nvSpPr>
          <p:cNvPr id="5" name="Slide Number Placeholder 4"/>
          <p:cNvSpPr>
            <a:spLocks noGrp="1"/>
          </p:cNvSpPr>
          <p:nvPr>
            <p:ph type="sldNum" sz="quarter" idx="11"/>
          </p:nvPr>
        </p:nvSpPr>
        <p:spPr/>
        <p:txBody>
          <a:bodyPr/>
          <a:lstStyle>
            <a:lvl1pPr>
              <a:defRPr smtClean="0"/>
            </a:lvl1pPr>
          </a:lstStyle>
          <a:p>
            <a:pPr>
              <a:defRPr/>
            </a:pPr>
            <a:fld id="{6853BEE1-68B8-463B-8A76-E6C36066DD45}" type="slidenum">
              <a:rPr lang="en-CA"/>
              <a:pPr>
                <a:defRPr/>
              </a:pPr>
              <a:t>‹#›</a:t>
            </a:fld>
            <a:endParaRPr lang="en-CA"/>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115888"/>
            <a:ext cx="2286000" cy="61928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115888"/>
            <a:ext cx="6705600" cy="61928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smtClean="0"/>
            </a:lvl1pPr>
          </a:lstStyle>
          <a:p>
            <a:pPr>
              <a:defRPr/>
            </a:pPr>
            <a:r>
              <a:rPr lang="en-CA"/>
              <a:t>Info-Tech Research Group</a:t>
            </a:r>
            <a:endParaRPr lang="en-CA" dirty="0"/>
          </a:p>
        </p:txBody>
      </p:sp>
      <p:sp>
        <p:nvSpPr>
          <p:cNvPr id="5" name="Slide Number Placeholder 4"/>
          <p:cNvSpPr>
            <a:spLocks noGrp="1"/>
          </p:cNvSpPr>
          <p:nvPr>
            <p:ph type="sldNum" sz="quarter" idx="11"/>
          </p:nvPr>
        </p:nvSpPr>
        <p:spPr/>
        <p:txBody>
          <a:bodyPr/>
          <a:lstStyle>
            <a:lvl1pPr>
              <a:defRPr smtClean="0"/>
            </a:lvl1pPr>
          </a:lstStyle>
          <a:p>
            <a:pPr>
              <a:defRPr/>
            </a:pPr>
            <a:fld id="{204D41F6-CA98-4BB1-B659-8CF91C2AAAC3}" type="slidenum">
              <a:rPr lang="en-CA"/>
              <a:pPr>
                <a:defRPr/>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lumMod val="50000"/>
                  </a:schemeClr>
                </a:solidFill>
              </a:defRPr>
            </a:lvl1pPr>
          </a:lstStyle>
          <a:p>
            <a:r>
              <a:rPr lang="en-US" dirty="0" smtClean="0"/>
              <a:t>Click to edit Master title style</a:t>
            </a:r>
            <a:endParaRPr lang="en-CA" dirty="0"/>
          </a:p>
        </p:txBody>
      </p:sp>
      <p:sp>
        <p:nvSpPr>
          <p:cNvPr id="3" name="Content Placeholder 2"/>
          <p:cNvSpPr>
            <a:spLocks noGrp="1"/>
          </p:cNvSpPr>
          <p:nvPr>
            <p:ph idx="1"/>
          </p:nvPr>
        </p:nvSpPr>
        <p:spPr>
          <a:xfrm>
            <a:off x="457200" y="1124744"/>
            <a:ext cx="8229600" cy="5184576"/>
          </a:xfrm>
        </p:spPr>
        <p:txBody>
          <a:bodyPr>
            <a:normAutofit/>
          </a:bodyPr>
          <a:lstStyle>
            <a:lvl1pPr>
              <a:defRPr sz="1800" i="1"/>
            </a:lvl1pPr>
            <a:lvl2pPr>
              <a:defRPr sz="1600"/>
            </a:lvl2pPr>
            <a:lvl3pPr>
              <a:defRPr sz="1400"/>
            </a:lvl3pPr>
            <a:lvl4pPr>
              <a:defRPr sz="1100"/>
            </a:lvl4pPr>
            <a:lvl5pPr>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4" name="Footer Placeholder 4"/>
          <p:cNvSpPr>
            <a:spLocks noGrp="1"/>
          </p:cNvSpPr>
          <p:nvPr>
            <p:ph type="ftr" sz="quarter" idx="10"/>
          </p:nvPr>
        </p:nvSpPr>
        <p:spPr/>
        <p:txBody>
          <a:bodyPr/>
          <a:lstStyle>
            <a:lvl1pPr>
              <a:defRPr/>
            </a:lvl1pPr>
          </a:lstStyle>
          <a:p>
            <a:pPr>
              <a:defRPr/>
            </a:pPr>
            <a:r>
              <a:rPr lang="en-CA"/>
              <a:t>Info-Tech Research Group</a:t>
            </a:r>
            <a:endParaRPr lang="en-CA" dirty="0"/>
          </a:p>
        </p:txBody>
      </p:sp>
      <p:sp>
        <p:nvSpPr>
          <p:cNvPr id="5" name="Slide Number Placeholder 5"/>
          <p:cNvSpPr>
            <a:spLocks noGrp="1"/>
          </p:cNvSpPr>
          <p:nvPr>
            <p:ph type="sldNum" sz="quarter" idx="11"/>
          </p:nvPr>
        </p:nvSpPr>
        <p:spPr/>
        <p:txBody>
          <a:bodyPr/>
          <a:lstStyle>
            <a:lvl1pPr>
              <a:defRPr/>
            </a:lvl1pPr>
          </a:lstStyle>
          <a:p>
            <a:pPr>
              <a:defRPr/>
            </a:pPr>
            <a:fld id="{C1DE1DB7-20B0-4A67-B675-F5AF53B06056}" type="slidenum">
              <a:rPr lang="en-CA"/>
              <a:pPr>
                <a:defRPr/>
              </a:pPr>
              <a:t>‹#›</a:t>
            </a:fld>
            <a:endParaRPr lang="en-C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Two Content 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CA" dirty="0"/>
          </a:p>
        </p:txBody>
      </p:sp>
      <p:sp>
        <p:nvSpPr>
          <p:cNvPr id="3" name="Text Placeholder 2"/>
          <p:cNvSpPr>
            <a:spLocks noGrp="1"/>
          </p:cNvSpPr>
          <p:nvPr>
            <p:ph type="body" idx="1"/>
          </p:nvPr>
        </p:nvSpPr>
        <p:spPr>
          <a:xfrm>
            <a:off x="457200" y="1124743"/>
            <a:ext cx="4040188" cy="639763"/>
          </a:xfrm>
        </p:spPr>
        <p:txBody>
          <a:bodyPr anchor="b">
            <a:noAutofit/>
          </a:bodyPr>
          <a:lstStyle>
            <a:lvl1pPr marL="0" indent="0">
              <a:buNone/>
              <a:defRPr sz="1800" b="0" i="1">
                <a:latin typeface="Georgia" pitchFamily="18"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764506"/>
            <a:ext cx="4040188" cy="4400798"/>
          </a:xfrm>
        </p:spPr>
        <p:txBody>
          <a:bodyPr/>
          <a:lstStyle>
            <a:lvl1pPr>
              <a:defRPr sz="1800">
                <a:latin typeface="Tahoma" pitchFamily="34" charset="0"/>
                <a:ea typeface="Tahoma" pitchFamily="34" charset="0"/>
                <a:cs typeface="Tahoma" pitchFamily="34" charset="0"/>
              </a:defRPr>
            </a:lvl1pPr>
            <a:lvl2pPr>
              <a:defRPr sz="1600">
                <a:latin typeface="Tahoma" pitchFamily="34" charset="0"/>
                <a:ea typeface="Tahoma" pitchFamily="34" charset="0"/>
                <a:cs typeface="Tahoma" pitchFamily="34" charset="0"/>
              </a:defRPr>
            </a:lvl2pPr>
            <a:lvl3pPr>
              <a:defRPr sz="1400">
                <a:latin typeface="Tahoma" pitchFamily="34" charset="0"/>
                <a:ea typeface="Tahoma" pitchFamily="34" charset="0"/>
                <a:cs typeface="Tahoma" pitchFamily="34" charset="0"/>
              </a:defRPr>
            </a:lvl3pPr>
            <a:lvl4pPr>
              <a:defRPr sz="1200">
                <a:latin typeface="Tahoma" pitchFamily="34" charset="0"/>
                <a:ea typeface="Tahoma" pitchFamily="34" charset="0"/>
                <a:cs typeface="Tahoma" pitchFamily="34" charset="0"/>
              </a:defRPr>
            </a:lvl4pPr>
            <a:lvl5pPr>
              <a:defRPr sz="1200">
                <a:latin typeface="Tahoma" pitchFamily="34" charset="0"/>
                <a:ea typeface="Tahoma" pitchFamily="34" charset="0"/>
                <a:cs typeface="Tahoma"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5" name="Text Placeholder 4"/>
          <p:cNvSpPr>
            <a:spLocks noGrp="1"/>
          </p:cNvSpPr>
          <p:nvPr>
            <p:ph type="body" sz="quarter" idx="3"/>
          </p:nvPr>
        </p:nvSpPr>
        <p:spPr>
          <a:xfrm>
            <a:off x="4645025" y="1124743"/>
            <a:ext cx="4041775" cy="639763"/>
          </a:xfrm>
        </p:spPr>
        <p:txBody>
          <a:bodyPr anchor="b">
            <a:noAutofit/>
          </a:bodyPr>
          <a:lstStyle>
            <a:lvl1pPr marL="0" indent="0">
              <a:buNone/>
              <a:defRPr lang="en-US" sz="1800" b="0" i="1" kern="1200" dirty="0" smtClean="0">
                <a:solidFill>
                  <a:schemeClr val="accent1">
                    <a:lumMod val="50000"/>
                  </a:schemeClr>
                </a:solidFill>
                <a:latin typeface="Georgia" pitchFamily="18" charset="0"/>
                <a:ea typeface="Tahoma" pitchFamily="34" charset="0"/>
                <a:cs typeface="Tahom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764506"/>
            <a:ext cx="4041775" cy="4400798"/>
          </a:xfrm>
        </p:spPr>
        <p:txBody>
          <a:bodyPr/>
          <a:lstStyle>
            <a:lvl1pPr algn="l" defTabSz="914400" rtl="0" eaLnBrk="1" latinLnBrk="0" hangingPunct="1">
              <a:spcBef>
                <a:spcPct val="20000"/>
              </a:spcBef>
              <a:buFont typeface="Arial" pitchFamily="34" charset="0"/>
              <a:defRPr lang="en-US" sz="1800" kern="1200" dirty="0" smtClean="0">
                <a:solidFill>
                  <a:schemeClr val="accent1">
                    <a:lumMod val="50000"/>
                  </a:schemeClr>
                </a:solidFill>
                <a:latin typeface="Tahoma" pitchFamily="34" charset="0"/>
                <a:ea typeface="Tahoma" pitchFamily="34" charset="0"/>
                <a:cs typeface="Tahoma" pitchFamily="34" charset="0"/>
              </a:defRPr>
            </a:lvl1pPr>
            <a:lvl2pPr algn="l" defTabSz="914400" rtl="0" eaLnBrk="1" latinLnBrk="0" hangingPunct="1">
              <a:spcBef>
                <a:spcPct val="20000"/>
              </a:spcBef>
              <a:buFont typeface="Arial" pitchFamily="34" charset="0"/>
              <a:defRPr lang="en-US" sz="1600" kern="1200" dirty="0" smtClean="0">
                <a:solidFill>
                  <a:schemeClr val="accent1">
                    <a:lumMod val="50000"/>
                  </a:schemeClr>
                </a:solidFill>
                <a:latin typeface="Tahoma" pitchFamily="34" charset="0"/>
                <a:ea typeface="Tahoma" pitchFamily="34" charset="0"/>
                <a:cs typeface="Tahoma" pitchFamily="34" charset="0"/>
              </a:defRPr>
            </a:lvl2pPr>
            <a:lvl3pPr algn="l" defTabSz="914400" rtl="0" eaLnBrk="1" latinLnBrk="0" hangingPunct="1">
              <a:spcBef>
                <a:spcPct val="20000"/>
              </a:spcBef>
              <a:buFont typeface="Arial" pitchFamily="34" charset="0"/>
              <a:defRPr lang="en-US" sz="1400" kern="1200" dirty="0" smtClean="0">
                <a:solidFill>
                  <a:schemeClr val="accent1">
                    <a:lumMod val="50000"/>
                  </a:schemeClr>
                </a:solidFill>
                <a:latin typeface="Tahoma" pitchFamily="34" charset="0"/>
                <a:ea typeface="Tahoma" pitchFamily="34" charset="0"/>
                <a:cs typeface="Tahoma" pitchFamily="34" charset="0"/>
              </a:defRPr>
            </a:lvl3pPr>
            <a:lvl4pPr algn="l" defTabSz="914400" rtl="0" eaLnBrk="1" latinLnBrk="0" hangingPunct="1">
              <a:spcBef>
                <a:spcPct val="20000"/>
              </a:spcBef>
              <a:buFont typeface="Arial" pitchFamily="34" charset="0"/>
              <a:defRPr lang="en-US" sz="1200" kern="1200" dirty="0" smtClean="0">
                <a:solidFill>
                  <a:schemeClr val="accent1">
                    <a:lumMod val="50000"/>
                  </a:schemeClr>
                </a:solidFill>
                <a:latin typeface="Tahoma" pitchFamily="34" charset="0"/>
                <a:ea typeface="Tahoma" pitchFamily="34" charset="0"/>
                <a:cs typeface="Tahoma" pitchFamily="34" charset="0"/>
              </a:defRPr>
            </a:lvl4pPr>
            <a:lvl5pPr algn="l" defTabSz="914400" rtl="0" eaLnBrk="1" latinLnBrk="0" hangingPunct="1">
              <a:spcBef>
                <a:spcPct val="20000"/>
              </a:spcBef>
              <a:buFont typeface="Arial" pitchFamily="34" charset="0"/>
              <a:defRPr lang="en-CA" sz="1200" kern="1200" dirty="0">
                <a:solidFill>
                  <a:schemeClr val="accent1">
                    <a:lumMod val="50000"/>
                  </a:schemeClr>
                </a:solidFill>
                <a:latin typeface="Tahoma" pitchFamily="34" charset="0"/>
                <a:ea typeface="Tahoma" pitchFamily="34" charset="0"/>
                <a:cs typeface="Tahoma"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7" name="Footer Placeholder 4"/>
          <p:cNvSpPr>
            <a:spLocks noGrp="1"/>
          </p:cNvSpPr>
          <p:nvPr>
            <p:ph type="ftr" sz="quarter" idx="10"/>
          </p:nvPr>
        </p:nvSpPr>
        <p:spPr/>
        <p:txBody>
          <a:bodyPr/>
          <a:lstStyle>
            <a:lvl1pPr>
              <a:defRPr/>
            </a:lvl1pPr>
          </a:lstStyle>
          <a:p>
            <a:pPr>
              <a:defRPr/>
            </a:pPr>
            <a:r>
              <a:rPr lang="en-CA"/>
              <a:t>Info-Tech Research Group</a:t>
            </a:r>
            <a:endParaRPr lang="en-CA" dirty="0"/>
          </a:p>
        </p:txBody>
      </p:sp>
      <p:sp>
        <p:nvSpPr>
          <p:cNvPr id="8" name="Slide Number Placeholder 5"/>
          <p:cNvSpPr>
            <a:spLocks noGrp="1"/>
          </p:cNvSpPr>
          <p:nvPr>
            <p:ph type="sldNum" sz="quarter" idx="11"/>
          </p:nvPr>
        </p:nvSpPr>
        <p:spPr/>
        <p:txBody>
          <a:bodyPr/>
          <a:lstStyle>
            <a:lvl1pPr>
              <a:defRPr/>
            </a:lvl1pPr>
          </a:lstStyle>
          <a:p>
            <a:pPr>
              <a:defRPr/>
            </a:pPr>
            <a:fld id="{E7EFA5F8-84C7-4E7E-8985-1DBE02887B2C}" type="slidenum">
              <a:rPr lang="en-CA"/>
              <a:pPr>
                <a:defRPr/>
              </a:pPr>
              <a:t>‹#›</a:t>
            </a:fld>
            <a:endParaRPr lang="en-C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Roadmap">
    <p:spTree>
      <p:nvGrpSpPr>
        <p:cNvPr id="1" name=""/>
        <p:cNvGrpSpPr/>
        <p:nvPr/>
      </p:nvGrpSpPr>
      <p:grpSpPr>
        <a:xfrm>
          <a:off x="0" y="0"/>
          <a:ext cx="0" cy="0"/>
          <a:chOff x="0" y="0"/>
          <a:chExt cx="0" cy="0"/>
        </a:xfrm>
      </p:grpSpPr>
      <p:sp>
        <p:nvSpPr>
          <p:cNvPr id="2" name="Title 1"/>
          <p:cNvSpPr>
            <a:spLocks noGrp="1"/>
          </p:cNvSpPr>
          <p:nvPr>
            <p:ph type="title"/>
          </p:nvPr>
        </p:nvSpPr>
        <p:spPr>
          <a:xfrm>
            <a:off x="0" y="44624"/>
            <a:ext cx="9144000" cy="936104"/>
          </a:xfrm>
        </p:spPr>
        <p:txBody>
          <a:bodyPr/>
          <a:lstStyle/>
          <a:p>
            <a:r>
              <a:rPr lang="en-US" dirty="0" smtClean="0"/>
              <a:t>Click to edit Master title style</a:t>
            </a:r>
            <a:endParaRPr lang="en-CA" dirty="0"/>
          </a:p>
        </p:txBody>
      </p:sp>
      <p:sp>
        <p:nvSpPr>
          <p:cNvPr id="3" name="Footer Placeholder 4"/>
          <p:cNvSpPr>
            <a:spLocks noGrp="1"/>
          </p:cNvSpPr>
          <p:nvPr>
            <p:ph type="ftr" sz="quarter" idx="10"/>
          </p:nvPr>
        </p:nvSpPr>
        <p:spPr/>
        <p:txBody>
          <a:bodyPr/>
          <a:lstStyle>
            <a:lvl1pPr>
              <a:defRPr/>
            </a:lvl1pPr>
          </a:lstStyle>
          <a:p>
            <a:pPr>
              <a:defRPr/>
            </a:pPr>
            <a:r>
              <a:rPr lang="en-CA"/>
              <a:t>Info-Tech Research Group</a:t>
            </a:r>
            <a:endParaRPr lang="en-CA" dirty="0"/>
          </a:p>
        </p:txBody>
      </p:sp>
      <p:sp>
        <p:nvSpPr>
          <p:cNvPr id="4" name="Slide Number Placeholder 5"/>
          <p:cNvSpPr>
            <a:spLocks noGrp="1"/>
          </p:cNvSpPr>
          <p:nvPr>
            <p:ph type="sldNum" sz="quarter" idx="11"/>
          </p:nvPr>
        </p:nvSpPr>
        <p:spPr/>
        <p:txBody>
          <a:bodyPr/>
          <a:lstStyle>
            <a:lvl1pPr>
              <a:defRPr/>
            </a:lvl1pPr>
          </a:lstStyle>
          <a:p>
            <a:pPr>
              <a:defRPr/>
            </a:pPr>
            <a:fld id="{ED5D6658-A715-4210-8A82-4F7D89DF1794}" type="slidenum">
              <a:rPr lang="en-CA"/>
              <a:pPr>
                <a:defRPr/>
              </a:pPr>
              <a:t>‹#›</a:t>
            </a:fld>
            <a:endParaRPr lang="en-C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itle 1"/>
          <p:cNvSpPr txBox="1">
            <a:spLocks/>
          </p:cNvSpPr>
          <p:nvPr userDrawn="1"/>
        </p:nvSpPr>
        <p:spPr>
          <a:xfrm>
            <a:off x="0" y="44450"/>
            <a:ext cx="9144000" cy="936625"/>
          </a:xfrm>
          <a:prstGeom prst="rect">
            <a:avLst/>
          </a:prstGeom>
        </p:spPr>
        <p:txBody>
          <a:bodyPr anchor="ctr">
            <a:normAutofit/>
          </a:bodyPr>
          <a:lstStyle>
            <a:lvl1pPr algn="ctr" defTabSz="914400" rtl="0" eaLnBrk="1" latinLnBrk="0" hangingPunct="1">
              <a:spcBef>
                <a:spcPct val="0"/>
              </a:spcBef>
              <a:buNone/>
              <a:defRPr sz="2400" kern="1200">
                <a:solidFill>
                  <a:schemeClr val="accent1">
                    <a:lumMod val="50000"/>
                  </a:schemeClr>
                </a:solidFill>
                <a:latin typeface="Trebuchet MS" pitchFamily="34" charset="0"/>
                <a:ea typeface="+mj-ea"/>
                <a:cs typeface="+mj-cs"/>
              </a:defRPr>
            </a:lvl1pPr>
          </a:lstStyle>
          <a:p>
            <a:pPr fontAlgn="auto">
              <a:spcAft>
                <a:spcPts val="0"/>
              </a:spcAft>
              <a:defRPr/>
            </a:pPr>
            <a:r>
              <a:rPr lang="en-US" smtClean="0"/>
              <a:t>Click to edit Master title style</a:t>
            </a:r>
            <a:endParaRPr lang="en-CA" dirty="0"/>
          </a:p>
        </p:txBody>
      </p:sp>
      <p:sp>
        <p:nvSpPr>
          <p:cNvPr id="6" name="Picture Placeholder 5"/>
          <p:cNvSpPr>
            <a:spLocks noGrp="1"/>
          </p:cNvSpPr>
          <p:nvPr>
            <p:ph type="pic" sz="quarter" idx="13"/>
          </p:nvPr>
        </p:nvSpPr>
        <p:spPr>
          <a:xfrm>
            <a:off x="539750" y="1772816"/>
            <a:ext cx="7993063" cy="3752726"/>
          </a:xfrm>
        </p:spPr>
        <p:txBody>
          <a:bodyPr rtlCol="0">
            <a:normAutofit/>
          </a:bodyPr>
          <a:lstStyle/>
          <a:p>
            <a:pPr lvl="0"/>
            <a:endParaRPr lang="en-CA" noProof="0" dirty="0"/>
          </a:p>
        </p:txBody>
      </p:sp>
      <p:sp>
        <p:nvSpPr>
          <p:cNvPr id="8" name="Text Placeholder 2"/>
          <p:cNvSpPr>
            <a:spLocks noGrp="1"/>
          </p:cNvSpPr>
          <p:nvPr>
            <p:ph type="body" idx="1"/>
          </p:nvPr>
        </p:nvSpPr>
        <p:spPr>
          <a:xfrm>
            <a:off x="531811" y="1133054"/>
            <a:ext cx="8001001" cy="639762"/>
          </a:xfrm>
        </p:spPr>
        <p:txBody>
          <a:bodyPr anchor="b">
            <a:noAutofit/>
          </a:bodyPr>
          <a:lstStyle>
            <a:lvl1pPr marL="0" indent="0" algn="ctr">
              <a:buNone/>
              <a:defRPr sz="1800" b="0">
                <a:latin typeface="Georgia" pitchFamily="18"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9" name="Text Placeholder 2"/>
          <p:cNvSpPr>
            <a:spLocks noGrp="1"/>
          </p:cNvSpPr>
          <p:nvPr>
            <p:ph type="body" idx="14"/>
          </p:nvPr>
        </p:nvSpPr>
        <p:spPr>
          <a:xfrm>
            <a:off x="531439" y="5525542"/>
            <a:ext cx="8001001" cy="639762"/>
          </a:xfrm>
        </p:spPr>
        <p:txBody>
          <a:bodyPr anchor="b">
            <a:noAutofit/>
          </a:bodyPr>
          <a:lstStyle>
            <a:lvl1pPr marL="0" indent="0" algn="ctr">
              <a:buNone/>
              <a:defRPr sz="1600" b="0">
                <a:latin typeface="Tahoma" pitchFamily="34" charset="0"/>
                <a:ea typeface="Tahoma" pitchFamily="34" charset="0"/>
                <a:cs typeface="Tahom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7" name="Footer Placeholder 2"/>
          <p:cNvSpPr>
            <a:spLocks noGrp="1"/>
          </p:cNvSpPr>
          <p:nvPr>
            <p:ph type="ftr" sz="quarter" idx="15"/>
          </p:nvPr>
        </p:nvSpPr>
        <p:spPr/>
        <p:txBody>
          <a:bodyPr/>
          <a:lstStyle>
            <a:lvl1pPr>
              <a:defRPr/>
            </a:lvl1pPr>
          </a:lstStyle>
          <a:p>
            <a:pPr>
              <a:defRPr/>
            </a:pPr>
            <a:r>
              <a:rPr lang="en-CA"/>
              <a:t>Info-Tech Research Group</a:t>
            </a:r>
          </a:p>
        </p:txBody>
      </p:sp>
      <p:sp>
        <p:nvSpPr>
          <p:cNvPr id="10" name="Slide Number Placeholder 3"/>
          <p:cNvSpPr>
            <a:spLocks noGrp="1"/>
          </p:cNvSpPr>
          <p:nvPr>
            <p:ph type="sldNum" sz="quarter" idx="16"/>
          </p:nvPr>
        </p:nvSpPr>
        <p:spPr/>
        <p:txBody>
          <a:bodyPr/>
          <a:lstStyle>
            <a:lvl1pPr>
              <a:defRPr/>
            </a:lvl1pPr>
          </a:lstStyle>
          <a:p>
            <a:pPr>
              <a:defRPr/>
            </a:pPr>
            <a:fld id="{3668C53A-EAE8-4262-A0A0-914CD21AB51E}" type="slidenum">
              <a:rPr lang="en-CA"/>
              <a:pPr>
                <a:defRPr/>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ool Template - clean">
    <p:spTree>
      <p:nvGrpSpPr>
        <p:cNvPr id="1" name=""/>
        <p:cNvGrpSpPr/>
        <p:nvPr/>
      </p:nvGrpSpPr>
      <p:grpSpPr>
        <a:xfrm>
          <a:off x="0" y="0"/>
          <a:ext cx="0" cy="0"/>
          <a:chOff x="0" y="0"/>
          <a:chExt cx="0" cy="0"/>
        </a:xfrm>
      </p:grpSpPr>
      <p:cxnSp>
        <p:nvCxnSpPr>
          <p:cNvPr id="6" name="Straight Connector 5"/>
          <p:cNvCxnSpPr/>
          <p:nvPr/>
        </p:nvCxnSpPr>
        <p:spPr>
          <a:xfrm>
            <a:off x="7391400" y="1643063"/>
            <a:ext cx="1428750" cy="1587"/>
          </a:xfrm>
          <a:prstGeom prst="line">
            <a:avLst/>
          </a:prstGeom>
          <a:solidFill>
            <a:schemeClr val="bg1">
              <a:lumMod val="75000"/>
            </a:schemeClr>
          </a:solidFill>
          <a:ln>
            <a:solidFill>
              <a:schemeClr val="bg1"/>
            </a:solidFill>
          </a:ln>
        </p:spPr>
        <p:style>
          <a:lnRef idx="1">
            <a:schemeClr val="accent1"/>
          </a:lnRef>
          <a:fillRef idx="0">
            <a:schemeClr val="accent1"/>
          </a:fillRef>
          <a:effectRef idx="0">
            <a:schemeClr val="accent1"/>
          </a:effectRef>
          <a:fontRef idx="minor">
            <a:schemeClr val="tx1"/>
          </a:fontRef>
        </p:style>
      </p:cxnSp>
      <p:sp>
        <p:nvSpPr>
          <p:cNvPr id="22" name="Picture Placeholder 21"/>
          <p:cNvSpPr>
            <a:spLocks noGrp="1"/>
          </p:cNvSpPr>
          <p:nvPr>
            <p:ph type="pic" sz="quarter" idx="13"/>
          </p:nvPr>
        </p:nvSpPr>
        <p:spPr>
          <a:xfrm>
            <a:off x="4843282" y="1268760"/>
            <a:ext cx="3833174" cy="4824536"/>
          </a:xfrm>
        </p:spPr>
        <p:txBody>
          <a:bodyPr rtlCol="0">
            <a:normAutofit/>
          </a:bodyPr>
          <a:lstStyle/>
          <a:p>
            <a:pPr lvl="0"/>
            <a:endParaRPr lang="en-CA" noProof="0"/>
          </a:p>
        </p:txBody>
      </p:sp>
      <p:sp>
        <p:nvSpPr>
          <p:cNvPr id="25" name="Text Placeholder 26"/>
          <p:cNvSpPr>
            <a:spLocks noGrp="1"/>
          </p:cNvSpPr>
          <p:nvPr>
            <p:ph type="body" sz="quarter" idx="15"/>
          </p:nvPr>
        </p:nvSpPr>
        <p:spPr>
          <a:xfrm>
            <a:off x="251520" y="1988840"/>
            <a:ext cx="4032448" cy="3960440"/>
          </a:xfrm>
        </p:spPr>
        <p:txBody>
          <a:bodyPr>
            <a:normAutofit/>
          </a:bodyPr>
          <a:lstStyle>
            <a:lvl1pPr algn="l" defTabSz="914400" rtl="0" eaLnBrk="1" latinLnBrk="0" hangingPunct="1">
              <a:lnSpc>
                <a:spcPct val="150000"/>
              </a:lnSpc>
              <a:defRPr lang="en-US" sz="1400" kern="1200" dirty="0" smtClean="0">
                <a:solidFill>
                  <a:schemeClr val="bg2">
                    <a:lumMod val="50000"/>
                  </a:schemeClr>
                </a:solidFill>
                <a:latin typeface="Tahoma" pitchFamily="34" charset="0"/>
                <a:ea typeface="Tahoma" pitchFamily="34" charset="0"/>
                <a:cs typeface="Tahoma" pitchFamily="34" charset="0"/>
              </a:defRPr>
            </a:lvl1pPr>
            <a:lvl2pPr algn="l" defTabSz="914400" rtl="0" eaLnBrk="1" latinLnBrk="0" hangingPunct="1">
              <a:lnSpc>
                <a:spcPct val="150000"/>
              </a:lnSpc>
              <a:defRPr lang="en-US" sz="1200" kern="1200" dirty="0" smtClean="0">
                <a:solidFill>
                  <a:schemeClr val="bg2">
                    <a:lumMod val="50000"/>
                  </a:schemeClr>
                </a:solidFill>
                <a:latin typeface="Tahoma" pitchFamily="34" charset="0"/>
                <a:ea typeface="Tahoma" pitchFamily="34" charset="0"/>
                <a:cs typeface="Tahoma" pitchFamily="34" charset="0"/>
              </a:defRPr>
            </a:lvl2pPr>
            <a:lvl3pPr algn="l" defTabSz="914400" rtl="0" eaLnBrk="1" latinLnBrk="0" hangingPunct="1">
              <a:lnSpc>
                <a:spcPct val="150000"/>
              </a:lnSpc>
              <a:defRPr lang="en-US" sz="1100" kern="1200" dirty="0" smtClean="0">
                <a:solidFill>
                  <a:schemeClr val="bg2">
                    <a:lumMod val="50000"/>
                  </a:schemeClr>
                </a:solidFill>
                <a:latin typeface="Tahoma" pitchFamily="34" charset="0"/>
                <a:ea typeface="Tahoma" pitchFamily="34" charset="0"/>
                <a:cs typeface="Tahoma" pitchFamily="34" charset="0"/>
              </a:defRPr>
            </a:lvl3pPr>
            <a:lvl4pPr algn="l" defTabSz="914400" rtl="0" eaLnBrk="1" latinLnBrk="0" hangingPunct="1">
              <a:lnSpc>
                <a:spcPct val="150000"/>
              </a:lnSpc>
              <a:defRPr lang="en-US" sz="1000" kern="1200" dirty="0" smtClean="0">
                <a:solidFill>
                  <a:schemeClr val="bg2">
                    <a:lumMod val="50000"/>
                  </a:schemeClr>
                </a:solidFill>
                <a:latin typeface="Tahoma" pitchFamily="34" charset="0"/>
                <a:ea typeface="Tahoma" pitchFamily="34" charset="0"/>
                <a:cs typeface="Tahoma" pitchFamily="34" charset="0"/>
              </a:defRPr>
            </a:lvl4pPr>
            <a:lvl5pPr algn="l" defTabSz="914400" rtl="0" eaLnBrk="1" latinLnBrk="0" hangingPunct="1">
              <a:lnSpc>
                <a:spcPct val="150000"/>
              </a:lnSpc>
              <a:defRPr lang="en-CA" sz="1000" kern="1200" dirty="0">
                <a:solidFill>
                  <a:schemeClr val="bg2">
                    <a:lumMod val="50000"/>
                  </a:schemeClr>
                </a:solidFill>
                <a:latin typeface="Tahoma" pitchFamily="34" charset="0"/>
                <a:ea typeface="Tahoma" pitchFamily="34" charset="0"/>
                <a:cs typeface="Tahoma"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26" name="Text Placeholder 28"/>
          <p:cNvSpPr>
            <a:spLocks noGrp="1"/>
          </p:cNvSpPr>
          <p:nvPr>
            <p:ph type="body" sz="quarter" idx="16"/>
          </p:nvPr>
        </p:nvSpPr>
        <p:spPr>
          <a:xfrm>
            <a:off x="250825" y="1268413"/>
            <a:ext cx="4033143" cy="720725"/>
          </a:xfrm>
        </p:spPr>
        <p:txBody>
          <a:bodyPr>
            <a:normAutofit/>
          </a:bodyPr>
          <a:lstStyle>
            <a:lvl1pPr marL="0" indent="0">
              <a:buNone/>
              <a:defRPr sz="1800">
                <a:latin typeface="Georgia" pitchFamily="18"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Click to edit Master text styles</a:t>
            </a:r>
          </a:p>
        </p:txBody>
      </p:sp>
      <p:sp>
        <p:nvSpPr>
          <p:cNvPr id="27" name="Title 1"/>
          <p:cNvSpPr>
            <a:spLocks noGrp="1"/>
          </p:cNvSpPr>
          <p:nvPr>
            <p:ph type="title"/>
          </p:nvPr>
        </p:nvSpPr>
        <p:spPr>
          <a:xfrm>
            <a:off x="0" y="44624"/>
            <a:ext cx="9144000" cy="936104"/>
          </a:xfrm>
        </p:spPr>
        <p:txBody>
          <a:bodyPr/>
          <a:lstStyle/>
          <a:p>
            <a:r>
              <a:rPr lang="en-US" dirty="0" smtClean="0"/>
              <a:t>Click to edit Master title style</a:t>
            </a:r>
            <a:endParaRPr lang="en-CA" dirty="0"/>
          </a:p>
        </p:txBody>
      </p:sp>
      <p:sp>
        <p:nvSpPr>
          <p:cNvPr id="7" name="Footer Placeholder 5"/>
          <p:cNvSpPr>
            <a:spLocks noGrp="1"/>
          </p:cNvSpPr>
          <p:nvPr>
            <p:ph type="ftr" sz="quarter" idx="17"/>
          </p:nvPr>
        </p:nvSpPr>
        <p:spPr/>
        <p:txBody>
          <a:bodyPr/>
          <a:lstStyle>
            <a:lvl1pPr>
              <a:defRPr/>
            </a:lvl1pPr>
          </a:lstStyle>
          <a:p>
            <a:pPr>
              <a:defRPr/>
            </a:pPr>
            <a:r>
              <a:rPr lang="en-CA"/>
              <a:t>Info-Tech Research Group</a:t>
            </a:r>
          </a:p>
        </p:txBody>
      </p:sp>
      <p:sp>
        <p:nvSpPr>
          <p:cNvPr id="8" name="Slide Number Placeholder 6"/>
          <p:cNvSpPr>
            <a:spLocks noGrp="1"/>
          </p:cNvSpPr>
          <p:nvPr>
            <p:ph type="sldNum" sz="quarter" idx="18"/>
          </p:nvPr>
        </p:nvSpPr>
        <p:spPr/>
        <p:txBody>
          <a:bodyPr/>
          <a:lstStyle>
            <a:lvl1pPr>
              <a:defRPr/>
            </a:lvl1pPr>
          </a:lstStyle>
          <a:p>
            <a:pPr>
              <a:defRPr/>
            </a:pPr>
            <a:fld id="{077E6D2D-AF27-4485-9429-42A6A89AC13C}" type="slidenum">
              <a:rPr lang="en-CA"/>
              <a:pPr>
                <a:defRPr/>
              </a:pPr>
              <a:t>‹#›</a:t>
            </a:fld>
            <a:endParaRPr lang="en-CA"/>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Main content with support">
    <p:spTree>
      <p:nvGrpSpPr>
        <p:cNvPr id="1" name=""/>
        <p:cNvGrpSpPr/>
        <p:nvPr/>
      </p:nvGrpSpPr>
      <p:grpSpPr>
        <a:xfrm>
          <a:off x="0" y="0"/>
          <a:ext cx="0" cy="0"/>
          <a:chOff x="0" y="0"/>
          <a:chExt cx="0" cy="0"/>
        </a:xfrm>
      </p:grpSpPr>
      <p:sp>
        <p:nvSpPr>
          <p:cNvPr id="2" name="Title 1"/>
          <p:cNvSpPr>
            <a:spLocks noGrp="1"/>
          </p:cNvSpPr>
          <p:nvPr>
            <p:ph type="title"/>
          </p:nvPr>
        </p:nvSpPr>
        <p:spPr>
          <a:xfrm>
            <a:off x="5668143" y="1268760"/>
            <a:ext cx="3008313" cy="1162050"/>
          </a:xfrm>
        </p:spPr>
        <p:txBody>
          <a:bodyPr anchor="b"/>
          <a:lstStyle>
            <a:lvl1pPr algn="l">
              <a:defRPr sz="2000" b="1"/>
            </a:lvl1pPr>
          </a:lstStyle>
          <a:p>
            <a:r>
              <a:rPr lang="en-US" dirty="0" smtClean="0"/>
              <a:t>Click to edit Master title style</a:t>
            </a:r>
            <a:endParaRPr lang="en-CA" dirty="0"/>
          </a:p>
        </p:txBody>
      </p:sp>
      <p:sp>
        <p:nvSpPr>
          <p:cNvPr id="3" name="Content Placeholder 2"/>
          <p:cNvSpPr>
            <a:spLocks noGrp="1"/>
          </p:cNvSpPr>
          <p:nvPr>
            <p:ph idx="1"/>
          </p:nvPr>
        </p:nvSpPr>
        <p:spPr>
          <a:xfrm>
            <a:off x="395536" y="1268760"/>
            <a:ext cx="5111750" cy="4824537"/>
          </a:xfrm>
        </p:spPr>
        <p:txBody>
          <a:bodyPr/>
          <a:lstStyle>
            <a:lvl1pPr>
              <a:defRPr sz="1800" b="0">
                <a:latin typeface="Georgia" pitchFamily="18" charset="0"/>
              </a:defRPr>
            </a:lvl1pPr>
            <a:lvl2pPr>
              <a:defRPr sz="2400"/>
            </a:lvl2pPr>
            <a:lvl3pPr>
              <a:defRPr sz="2000"/>
            </a:lvl3pPr>
            <a:lvl4pPr>
              <a:defRPr sz="1600"/>
            </a:lvl4pPr>
            <a:lvl5pPr>
              <a:defRPr sz="16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4" name="Text Placeholder 3"/>
          <p:cNvSpPr>
            <a:spLocks noGrp="1"/>
          </p:cNvSpPr>
          <p:nvPr>
            <p:ph type="body" sz="half" idx="2"/>
          </p:nvPr>
        </p:nvSpPr>
        <p:spPr>
          <a:xfrm>
            <a:off x="5668143" y="2430810"/>
            <a:ext cx="3008313" cy="365008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Footer Placeholder 5"/>
          <p:cNvSpPr>
            <a:spLocks noGrp="1"/>
          </p:cNvSpPr>
          <p:nvPr>
            <p:ph type="ftr" sz="quarter" idx="10"/>
          </p:nvPr>
        </p:nvSpPr>
        <p:spPr/>
        <p:txBody>
          <a:bodyPr/>
          <a:lstStyle>
            <a:lvl1pPr>
              <a:defRPr/>
            </a:lvl1pPr>
          </a:lstStyle>
          <a:p>
            <a:pPr>
              <a:defRPr/>
            </a:pPr>
            <a:r>
              <a:rPr lang="en-CA"/>
              <a:t>Info-Tech Research Group</a:t>
            </a:r>
          </a:p>
        </p:txBody>
      </p:sp>
      <p:sp>
        <p:nvSpPr>
          <p:cNvPr id="6" name="Slide Number Placeholder 6"/>
          <p:cNvSpPr>
            <a:spLocks noGrp="1"/>
          </p:cNvSpPr>
          <p:nvPr>
            <p:ph type="sldNum" sz="quarter" idx="11"/>
          </p:nvPr>
        </p:nvSpPr>
        <p:spPr/>
        <p:txBody>
          <a:bodyPr/>
          <a:lstStyle>
            <a:lvl1pPr>
              <a:defRPr/>
            </a:lvl1pPr>
          </a:lstStyle>
          <a:p>
            <a:pPr>
              <a:defRPr/>
            </a:pPr>
            <a:fld id="{426C5570-6C42-4B34-B871-E15DE47B2CE4}" type="slidenum">
              <a:rPr lang="en-CA"/>
              <a:pPr>
                <a:defRPr/>
              </a:pPr>
              <a:t>‹#›</a:t>
            </a:fld>
            <a:endParaRPr lang="en-CA"/>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normAutofit/>
          </a:bodyPr>
          <a:lstStyle>
            <a:lvl1pPr algn="l">
              <a:defRPr sz="2800" b="1"/>
            </a:lvl1pPr>
          </a:lstStyle>
          <a:p>
            <a:r>
              <a:rPr lang="en-US" dirty="0" smtClean="0"/>
              <a:t>Click to edit Master title style</a:t>
            </a:r>
            <a:endParaRPr lang="en-CA" dirty="0"/>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a:p>
        </p:txBody>
      </p:sp>
      <p:sp>
        <p:nvSpPr>
          <p:cNvPr id="4" name="Text Placeholder 3"/>
          <p:cNvSpPr>
            <a:spLocks noGrp="1"/>
          </p:cNvSpPr>
          <p:nvPr>
            <p:ph type="body" sz="half" idx="2"/>
          </p:nvPr>
        </p:nvSpPr>
        <p:spPr>
          <a:xfrm>
            <a:off x="1792288" y="5367338"/>
            <a:ext cx="5486400" cy="804862"/>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Footer Placeholder 4"/>
          <p:cNvSpPr>
            <a:spLocks noGrp="1"/>
          </p:cNvSpPr>
          <p:nvPr>
            <p:ph type="ftr" sz="quarter" idx="10"/>
          </p:nvPr>
        </p:nvSpPr>
        <p:spPr/>
        <p:txBody>
          <a:bodyPr/>
          <a:lstStyle>
            <a:lvl1pPr>
              <a:defRPr/>
            </a:lvl1pPr>
          </a:lstStyle>
          <a:p>
            <a:pPr>
              <a:defRPr/>
            </a:pPr>
            <a:r>
              <a:rPr lang="en-CA"/>
              <a:t>Info-Tech Research Group</a:t>
            </a:r>
            <a:endParaRPr lang="en-CA" dirty="0"/>
          </a:p>
        </p:txBody>
      </p:sp>
      <p:sp>
        <p:nvSpPr>
          <p:cNvPr id="6" name="Slide Number Placeholder 5"/>
          <p:cNvSpPr>
            <a:spLocks noGrp="1"/>
          </p:cNvSpPr>
          <p:nvPr>
            <p:ph type="sldNum" sz="quarter" idx="11"/>
          </p:nvPr>
        </p:nvSpPr>
        <p:spPr/>
        <p:txBody>
          <a:bodyPr/>
          <a:lstStyle>
            <a:lvl1pPr>
              <a:defRPr/>
            </a:lvl1pPr>
          </a:lstStyle>
          <a:p>
            <a:pPr>
              <a:defRPr/>
            </a:pPr>
            <a:fld id="{9A72426D-C1CA-4EB6-9DAC-132C2A754DA9}" type="slidenum">
              <a:rPr lang="en-CA"/>
              <a:pPr>
                <a:defRPr/>
              </a:pPr>
              <a:t>‹#›</a:t>
            </a:fld>
            <a:endParaRPr lang="en-CA"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0" y="115888"/>
            <a:ext cx="9144000" cy="9366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CA" smtClean="0"/>
          </a:p>
        </p:txBody>
      </p:sp>
      <p:sp>
        <p:nvSpPr>
          <p:cNvPr id="2051" name="Text Placeholder 2"/>
          <p:cNvSpPr>
            <a:spLocks noGrp="1"/>
          </p:cNvSpPr>
          <p:nvPr>
            <p:ph type="body" idx="1"/>
          </p:nvPr>
        </p:nvSpPr>
        <p:spPr bwMode="auto">
          <a:xfrm>
            <a:off x="457200" y="1052513"/>
            <a:ext cx="8229600" cy="52562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smtClean="0"/>
          </a:p>
        </p:txBody>
      </p:sp>
      <p:sp>
        <p:nvSpPr>
          <p:cNvPr id="5" name="Footer Placeholder 4"/>
          <p:cNvSpPr>
            <a:spLocks noGrp="1"/>
          </p:cNvSpPr>
          <p:nvPr>
            <p:ph type="ftr" sz="quarter" idx="3"/>
          </p:nvPr>
        </p:nvSpPr>
        <p:spPr>
          <a:xfrm>
            <a:off x="395288" y="6381750"/>
            <a:ext cx="3313112"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r>
              <a:rPr lang="en-CA"/>
              <a:t>Info-Tech Research Group</a:t>
            </a:r>
            <a:endParaRPr lang="en-CA" dirty="0"/>
          </a:p>
        </p:txBody>
      </p:sp>
      <p:sp>
        <p:nvSpPr>
          <p:cNvPr id="6" name="Slide Number Placeholder 5"/>
          <p:cNvSpPr>
            <a:spLocks noGrp="1"/>
          </p:cNvSpPr>
          <p:nvPr>
            <p:ph type="sldNum" sz="quarter" idx="4"/>
          </p:nvPr>
        </p:nvSpPr>
        <p:spPr>
          <a:xfrm>
            <a:off x="6588125" y="63817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DA397FFD-A2F9-451E-B381-4F3A511C2A3F}" type="slidenum">
              <a:rPr lang="en-CA"/>
              <a:pPr>
                <a:defRPr/>
              </a:pPr>
              <a:t>‹#›</a:t>
            </a:fld>
            <a:endParaRPr lang="en-CA" dirty="0"/>
          </a:p>
        </p:txBody>
      </p:sp>
    </p:spTree>
  </p:cSld>
  <p:clrMap bg1="lt1" tx1="dk1" bg2="lt2" tx2="dk2" accent1="accent1" accent2="accent2" accent3="accent3" accent4="accent4" accent5="accent5" accent6="accent6" hlink="hlink" folHlink="folHlink"/>
  <p:sldLayoutIdLst>
    <p:sldLayoutId id="2147483751" r:id="rId1"/>
    <p:sldLayoutId id="2147483750" r:id="rId2"/>
    <p:sldLayoutId id="2147483749" r:id="rId3"/>
    <p:sldLayoutId id="2147483748" r:id="rId4"/>
    <p:sldLayoutId id="2147483747" r:id="rId5"/>
    <p:sldLayoutId id="2147483763" r:id="rId6"/>
    <p:sldLayoutId id="2147483764" r:id="rId7"/>
    <p:sldLayoutId id="2147483765" r:id="rId8"/>
    <p:sldLayoutId id="2147483746" r:id="rId9"/>
    <p:sldLayoutId id="2147483745" r:id="rId10"/>
    <p:sldLayoutId id="2147483744" r:id="rId11"/>
  </p:sldLayoutIdLst>
  <p:timing>
    <p:tnLst>
      <p:par>
        <p:cTn id="1" dur="indefinite" restart="never" nodeType="tmRoot"/>
      </p:par>
    </p:tnLst>
  </p:timing>
  <p:hf hdr="0" dt="0"/>
  <p:txStyles>
    <p:titleStyle>
      <a:lvl1pPr algn="ctr" rtl="0" eaLnBrk="0" fontAlgn="base" hangingPunct="0">
        <a:spcBef>
          <a:spcPct val="0"/>
        </a:spcBef>
        <a:spcAft>
          <a:spcPct val="0"/>
        </a:spcAft>
        <a:defRPr sz="2400" kern="1200">
          <a:solidFill>
            <a:srgbClr val="254061"/>
          </a:solidFill>
          <a:latin typeface="Trebuchet MS" pitchFamily="34" charset="0"/>
          <a:ea typeface="+mj-ea"/>
          <a:cs typeface="+mj-cs"/>
        </a:defRPr>
      </a:lvl1pPr>
      <a:lvl2pPr algn="ctr" rtl="0" eaLnBrk="0" fontAlgn="base" hangingPunct="0">
        <a:spcBef>
          <a:spcPct val="0"/>
        </a:spcBef>
        <a:spcAft>
          <a:spcPct val="0"/>
        </a:spcAft>
        <a:defRPr sz="2400">
          <a:solidFill>
            <a:srgbClr val="254061"/>
          </a:solidFill>
          <a:latin typeface="Trebuchet MS" pitchFamily="34" charset="0"/>
        </a:defRPr>
      </a:lvl2pPr>
      <a:lvl3pPr algn="ctr" rtl="0" eaLnBrk="0" fontAlgn="base" hangingPunct="0">
        <a:spcBef>
          <a:spcPct val="0"/>
        </a:spcBef>
        <a:spcAft>
          <a:spcPct val="0"/>
        </a:spcAft>
        <a:defRPr sz="2400">
          <a:solidFill>
            <a:srgbClr val="254061"/>
          </a:solidFill>
          <a:latin typeface="Trebuchet MS" pitchFamily="34" charset="0"/>
        </a:defRPr>
      </a:lvl3pPr>
      <a:lvl4pPr algn="ctr" rtl="0" eaLnBrk="0" fontAlgn="base" hangingPunct="0">
        <a:spcBef>
          <a:spcPct val="0"/>
        </a:spcBef>
        <a:spcAft>
          <a:spcPct val="0"/>
        </a:spcAft>
        <a:defRPr sz="2400">
          <a:solidFill>
            <a:srgbClr val="254061"/>
          </a:solidFill>
          <a:latin typeface="Trebuchet MS" pitchFamily="34" charset="0"/>
        </a:defRPr>
      </a:lvl4pPr>
      <a:lvl5pPr algn="ctr" rtl="0" eaLnBrk="0" fontAlgn="base" hangingPunct="0">
        <a:spcBef>
          <a:spcPct val="0"/>
        </a:spcBef>
        <a:spcAft>
          <a:spcPct val="0"/>
        </a:spcAft>
        <a:defRPr sz="2400">
          <a:solidFill>
            <a:srgbClr val="254061"/>
          </a:solidFill>
          <a:latin typeface="Trebuchet MS" pitchFamily="34" charset="0"/>
        </a:defRPr>
      </a:lvl5pPr>
      <a:lvl6pPr marL="457200" algn="ctr" rtl="0" fontAlgn="base">
        <a:spcBef>
          <a:spcPct val="0"/>
        </a:spcBef>
        <a:spcAft>
          <a:spcPct val="0"/>
        </a:spcAft>
        <a:defRPr sz="2400">
          <a:solidFill>
            <a:srgbClr val="254061"/>
          </a:solidFill>
          <a:latin typeface="Trebuchet MS" pitchFamily="34" charset="0"/>
        </a:defRPr>
      </a:lvl6pPr>
      <a:lvl7pPr marL="914400" algn="ctr" rtl="0" fontAlgn="base">
        <a:spcBef>
          <a:spcPct val="0"/>
        </a:spcBef>
        <a:spcAft>
          <a:spcPct val="0"/>
        </a:spcAft>
        <a:defRPr sz="2400">
          <a:solidFill>
            <a:srgbClr val="254061"/>
          </a:solidFill>
          <a:latin typeface="Trebuchet MS" pitchFamily="34" charset="0"/>
        </a:defRPr>
      </a:lvl7pPr>
      <a:lvl8pPr marL="1371600" algn="ctr" rtl="0" fontAlgn="base">
        <a:spcBef>
          <a:spcPct val="0"/>
        </a:spcBef>
        <a:spcAft>
          <a:spcPct val="0"/>
        </a:spcAft>
        <a:defRPr sz="2400">
          <a:solidFill>
            <a:srgbClr val="254061"/>
          </a:solidFill>
          <a:latin typeface="Trebuchet MS" pitchFamily="34" charset="0"/>
        </a:defRPr>
      </a:lvl8pPr>
      <a:lvl9pPr marL="1828800" algn="ctr" rtl="0" fontAlgn="base">
        <a:spcBef>
          <a:spcPct val="0"/>
        </a:spcBef>
        <a:spcAft>
          <a:spcPct val="0"/>
        </a:spcAft>
        <a:defRPr sz="2400">
          <a:solidFill>
            <a:srgbClr val="254061"/>
          </a:solidFill>
          <a:latin typeface="Trebuchet MS" pitchFamily="34" charset="0"/>
        </a:defRPr>
      </a:lvl9pPr>
    </p:titleStyle>
    <p:bodyStyle>
      <a:lvl1pPr marL="342900" indent="-342900" algn="l" rtl="0" eaLnBrk="0" fontAlgn="base" hangingPunct="0">
        <a:spcBef>
          <a:spcPct val="20000"/>
        </a:spcBef>
        <a:spcAft>
          <a:spcPct val="0"/>
        </a:spcAft>
        <a:buFont typeface="Arial" charset="0"/>
        <a:buChar char="•"/>
        <a:defRPr sz="2800" kern="1200">
          <a:solidFill>
            <a:srgbClr val="254061"/>
          </a:solidFill>
          <a:latin typeface="Tahoma" pitchFamily="34" charset="0"/>
          <a:ea typeface="Tahoma" pitchFamily="34" charset="0"/>
          <a:cs typeface="Tahoma" pitchFamily="34" charset="0"/>
        </a:defRPr>
      </a:lvl1pPr>
      <a:lvl2pPr marL="742950" indent="-285750" algn="l" rtl="0" eaLnBrk="0" fontAlgn="base" hangingPunct="0">
        <a:spcBef>
          <a:spcPct val="20000"/>
        </a:spcBef>
        <a:spcAft>
          <a:spcPct val="0"/>
        </a:spcAft>
        <a:buFont typeface="Arial" charset="0"/>
        <a:buChar char="–"/>
        <a:defRPr sz="2400" kern="1200">
          <a:solidFill>
            <a:srgbClr val="254061"/>
          </a:solidFill>
          <a:latin typeface="Tahoma" pitchFamily="34" charset="0"/>
          <a:ea typeface="Tahoma" pitchFamily="34" charset="0"/>
          <a:cs typeface="Tahoma" pitchFamily="34" charset="0"/>
        </a:defRPr>
      </a:lvl2pPr>
      <a:lvl3pPr marL="1143000" indent="-228600" algn="l" rtl="0" eaLnBrk="0" fontAlgn="base" hangingPunct="0">
        <a:spcBef>
          <a:spcPct val="20000"/>
        </a:spcBef>
        <a:spcAft>
          <a:spcPct val="0"/>
        </a:spcAft>
        <a:buFont typeface="Arial" charset="0"/>
        <a:buChar char="•"/>
        <a:defRPr sz="2000" kern="1200">
          <a:solidFill>
            <a:srgbClr val="254061"/>
          </a:solidFill>
          <a:latin typeface="Tahoma" pitchFamily="34" charset="0"/>
          <a:ea typeface="Tahoma" pitchFamily="34" charset="0"/>
          <a:cs typeface="Tahoma" pitchFamily="34" charset="0"/>
        </a:defRPr>
      </a:lvl3pPr>
      <a:lvl4pPr marL="1600200" indent="-228600" algn="l" rtl="0" eaLnBrk="0" fontAlgn="base" hangingPunct="0">
        <a:spcBef>
          <a:spcPct val="20000"/>
        </a:spcBef>
        <a:spcAft>
          <a:spcPct val="0"/>
        </a:spcAft>
        <a:buFont typeface="Arial" charset="0"/>
        <a:buChar char="–"/>
        <a:defRPr sz="1600" kern="1200">
          <a:solidFill>
            <a:srgbClr val="254061"/>
          </a:solidFill>
          <a:latin typeface="Tahoma" pitchFamily="34" charset="0"/>
          <a:ea typeface="Tahoma" pitchFamily="34" charset="0"/>
          <a:cs typeface="Tahoma" pitchFamily="34" charset="0"/>
        </a:defRPr>
      </a:lvl4pPr>
      <a:lvl5pPr marL="2057400" indent="-228600" algn="l" rtl="0" eaLnBrk="0" fontAlgn="base" hangingPunct="0">
        <a:spcBef>
          <a:spcPct val="20000"/>
        </a:spcBef>
        <a:spcAft>
          <a:spcPct val="0"/>
        </a:spcAft>
        <a:buFont typeface="Arial" charset="0"/>
        <a:buChar char="»"/>
        <a:defRPr sz="1400" kern="1200">
          <a:solidFill>
            <a:srgbClr val="254061"/>
          </a:solidFill>
          <a:latin typeface="Tahoma" pitchFamily="34" charset="0"/>
          <a:ea typeface="Tahoma" pitchFamily="34" charset="0"/>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extBox 6"/>
          <p:cNvSpPr txBox="1">
            <a:spLocks noChangeArrowheads="1"/>
          </p:cNvSpPr>
          <p:nvPr userDrawn="1"/>
        </p:nvSpPr>
        <p:spPr bwMode="auto">
          <a:xfrm>
            <a:off x="2071688" y="2586038"/>
            <a:ext cx="5000625" cy="338137"/>
          </a:xfrm>
          <a:prstGeom prst="rect">
            <a:avLst/>
          </a:prstGeom>
          <a:noFill/>
          <a:ln w="9525">
            <a:noFill/>
            <a:miter lim="800000"/>
            <a:headEnd/>
            <a:tailEnd/>
          </a:ln>
        </p:spPr>
        <p:txBody>
          <a:bodyPr>
            <a:spAutoFit/>
          </a:bodyPr>
          <a:lstStyle/>
          <a:p>
            <a:pPr algn="ctr">
              <a:defRPr/>
            </a:pPr>
            <a:r>
              <a:rPr lang="en-US" sz="1600" b="1">
                <a:solidFill>
                  <a:srgbClr val="254061"/>
                </a:solidFill>
                <a:latin typeface="Garamond" pitchFamily="18" charset="0"/>
              </a:rPr>
              <a:t>Practical IT Research that Drives Measurable Results</a:t>
            </a:r>
          </a:p>
        </p:txBody>
      </p:sp>
      <p:pic>
        <p:nvPicPr>
          <p:cNvPr id="58371" name="Picture 2"/>
          <p:cNvPicPr>
            <a:picLocks noChangeAspect="1" noChangeArrowheads="1"/>
          </p:cNvPicPr>
          <p:nvPr userDrawn="1"/>
        </p:nvPicPr>
        <p:blipFill>
          <a:blip r:embed="rId13" cstate="print"/>
          <a:srcRect/>
          <a:stretch>
            <a:fillRect/>
          </a:stretch>
        </p:blipFill>
        <p:spPr bwMode="auto">
          <a:xfrm>
            <a:off x="2287588" y="1700213"/>
            <a:ext cx="4556125" cy="922337"/>
          </a:xfrm>
          <a:prstGeom prst="rect">
            <a:avLst/>
          </a:prstGeom>
          <a:noFill/>
          <a:ln w="9525">
            <a:noFill/>
            <a:miter lim="800000"/>
            <a:headEnd/>
            <a:tailEnd/>
          </a:ln>
        </p:spPr>
      </p:pic>
      <p:sp>
        <p:nvSpPr>
          <p:cNvPr id="58372" name="Title Placeholder 1"/>
          <p:cNvSpPr>
            <a:spLocks noGrp="1"/>
          </p:cNvSpPr>
          <p:nvPr>
            <p:ph type="title"/>
          </p:nvPr>
        </p:nvSpPr>
        <p:spPr bwMode="auto">
          <a:xfrm>
            <a:off x="0" y="115888"/>
            <a:ext cx="9144000" cy="9366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CA" smtClean="0"/>
          </a:p>
        </p:txBody>
      </p:sp>
      <p:sp>
        <p:nvSpPr>
          <p:cNvPr id="58373" name="Text Placeholder 2"/>
          <p:cNvSpPr>
            <a:spLocks noGrp="1"/>
          </p:cNvSpPr>
          <p:nvPr>
            <p:ph type="body" idx="1"/>
          </p:nvPr>
        </p:nvSpPr>
        <p:spPr bwMode="auto">
          <a:xfrm>
            <a:off x="457200" y="1052513"/>
            <a:ext cx="8229600" cy="52562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smtClean="0"/>
          </a:p>
        </p:txBody>
      </p:sp>
      <p:sp>
        <p:nvSpPr>
          <p:cNvPr id="9" name="Footer Placeholder 4"/>
          <p:cNvSpPr>
            <a:spLocks noGrp="1"/>
          </p:cNvSpPr>
          <p:nvPr>
            <p:ph type="ftr" sz="quarter" idx="3"/>
          </p:nvPr>
        </p:nvSpPr>
        <p:spPr>
          <a:xfrm>
            <a:off x="395288" y="6381750"/>
            <a:ext cx="3313112" cy="365125"/>
          </a:xfrm>
          <a:prstGeom prst="rect">
            <a:avLst/>
          </a:prstGeom>
        </p:spPr>
        <p:txBody>
          <a:bodyPr vert="horz" lIns="91440" tIns="45720" rIns="91440" bIns="45720" rtlCol="0" anchor="ctr"/>
          <a:lstStyle>
            <a:lvl1pPr fontAlgn="auto">
              <a:spcBef>
                <a:spcPts val="0"/>
              </a:spcBef>
              <a:spcAft>
                <a:spcPts val="0"/>
              </a:spcAft>
              <a:defRPr sz="1200">
                <a:solidFill>
                  <a:schemeClr val="tx1">
                    <a:tint val="75000"/>
                  </a:schemeClr>
                </a:solidFill>
                <a:latin typeface="+mn-lt"/>
                <a:cs typeface="+mn-cs"/>
              </a:defRPr>
            </a:lvl1pPr>
          </a:lstStyle>
          <a:p>
            <a:pPr>
              <a:defRPr/>
            </a:pPr>
            <a:r>
              <a:rPr lang="en-CA"/>
              <a:t>Info-Tech Research Group</a:t>
            </a:r>
            <a:endParaRPr lang="en-CA" dirty="0"/>
          </a:p>
        </p:txBody>
      </p:sp>
      <p:sp>
        <p:nvSpPr>
          <p:cNvPr id="10" name="Slide Number Placeholder 5"/>
          <p:cNvSpPr>
            <a:spLocks noGrp="1"/>
          </p:cNvSpPr>
          <p:nvPr>
            <p:ph type="sldNum" sz="quarter" idx="4"/>
          </p:nvPr>
        </p:nvSpPr>
        <p:spPr>
          <a:xfrm>
            <a:off x="6588125" y="63817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8CC0FD0C-D0A3-47DD-BFC5-159DFC5AF0D0}" type="slidenum">
              <a:rPr lang="en-CA"/>
              <a:pPr>
                <a:defRPr/>
              </a:pPr>
              <a:t>‹#›</a:t>
            </a:fld>
            <a:endParaRPr lang="en-CA"/>
          </a:p>
        </p:txBody>
      </p:sp>
    </p:spTree>
  </p:cSld>
  <p:clrMap bg1="lt1" tx1="dk1" bg2="lt2" tx2="dk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57" r:id="rId6"/>
    <p:sldLayoutId id="2147483758" r:id="rId7"/>
    <p:sldLayoutId id="2147483759" r:id="rId8"/>
    <p:sldLayoutId id="2147483760" r:id="rId9"/>
    <p:sldLayoutId id="2147483761" r:id="rId10"/>
    <p:sldLayoutId id="2147483762" r:id="rId11"/>
  </p:sldLayoutIdLst>
  <p:timing>
    <p:tnLst>
      <p:par>
        <p:cTn id="1" dur="indefinite" restart="never" nodeType="tmRoot"/>
      </p:par>
    </p:tnLst>
  </p:timing>
  <p:hf hdr="0" dt="0"/>
  <p:txStyles>
    <p:titleStyle>
      <a:lvl1pPr algn="ctr" rtl="0" fontAlgn="base">
        <a:spcBef>
          <a:spcPct val="0"/>
        </a:spcBef>
        <a:spcAft>
          <a:spcPct val="0"/>
        </a:spcAft>
        <a:defRPr sz="2400">
          <a:solidFill>
            <a:srgbClr val="254061"/>
          </a:solidFill>
          <a:latin typeface="+mj-lt"/>
          <a:ea typeface="+mj-ea"/>
          <a:cs typeface="+mj-cs"/>
        </a:defRPr>
      </a:lvl1pPr>
      <a:lvl2pPr algn="ctr" rtl="0" fontAlgn="base">
        <a:spcBef>
          <a:spcPct val="0"/>
        </a:spcBef>
        <a:spcAft>
          <a:spcPct val="0"/>
        </a:spcAft>
        <a:defRPr sz="2400">
          <a:solidFill>
            <a:srgbClr val="254061"/>
          </a:solidFill>
          <a:latin typeface="Trebuchet MS" pitchFamily="34" charset="0"/>
        </a:defRPr>
      </a:lvl2pPr>
      <a:lvl3pPr algn="ctr" rtl="0" fontAlgn="base">
        <a:spcBef>
          <a:spcPct val="0"/>
        </a:spcBef>
        <a:spcAft>
          <a:spcPct val="0"/>
        </a:spcAft>
        <a:defRPr sz="2400">
          <a:solidFill>
            <a:srgbClr val="254061"/>
          </a:solidFill>
          <a:latin typeface="Trebuchet MS" pitchFamily="34" charset="0"/>
        </a:defRPr>
      </a:lvl3pPr>
      <a:lvl4pPr algn="ctr" rtl="0" fontAlgn="base">
        <a:spcBef>
          <a:spcPct val="0"/>
        </a:spcBef>
        <a:spcAft>
          <a:spcPct val="0"/>
        </a:spcAft>
        <a:defRPr sz="2400">
          <a:solidFill>
            <a:srgbClr val="254061"/>
          </a:solidFill>
          <a:latin typeface="Trebuchet MS" pitchFamily="34" charset="0"/>
        </a:defRPr>
      </a:lvl4pPr>
      <a:lvl5pPr algn="ctr" rtl="0" fontAlgn="base">
        <a:spcBef>
          <a:spcPct val="0"/>
        </a:spcBef>
        <a:spcAft>
          <a:spcPct val="0"/>
        </a:spcAft>
        <a:defRPr sz="2400">
          <a:solidFill>
            <a:srgbClr val="254061"/>
          </a:solidFill>
          <a:latin typeface="Trebuchet MS" pitchFamily="34" charset="0"/>
        </a:defRPr>
      </a:lvl5pPr>
      <a:lvl6pPr marL="457200" algn="ctr" rtl="0" fontAlgn="base">
        <a:spcBef>
          <a:spcPct val="0"/>
        </a:spcBef>
        <a:spcAft>
          <a:spcPct val="0"/>
        </a:spcAft>
        <a:defRPr sz="2400">
          <a:solidFill>
            <a:srgbClr val="254061"/>
          </a:solidFill>
          <a:latin typeface="Trebuchet MS" pitchFamily="34" charset="0"/>
        </a:defRPr>
      </a:lvl6pPr>
      <a:lvl7pPr marL="914400" algn="ctr" rtl="0" fontAlgn="base">
        <a:spcBef>
          <a:spcPct val="0"/>
        </a:spcBef>
        <a:spcAft>
          <a:spcPct val="0"/>
        </a:spcAft>
        <a:defRPr sz="2400">
          <a:solidFill>
            <a:srgbClr val="254061"/>
          </a:solidFill>
          <a:latin typeface="Trebuchet MS" pitchFamily="34" charset="0"/>
        </a:defRPr>
      </a:lvl7pPr>
      <a:lvl8pPr marL="1371600" algn="ctr" rtl="0" fontAlgn="base">
        <a:spcBef>
          <a:spcPct val="0"/>
        </a:spcBef>
        <a:spcAft>
          <a:spcPct val="0"/>
        </a:spcAft>
        <a:defRPr sz="2400">
          <a:solidFill>
            <a:srgbClr val="254061"/>
          </a:solidFill>
          <a:latin typeface="Trebuchet MS" pitchFamily="34" charset="0"/>
        </a:defRPr>
      </a:lvl8pPr>
      <a:lvl9pPr marL="1828800" algn="ctr" rtl="0" fontAlgn="base">
        <a:spcBef>
          <a:spcPct val="0"/>
        </a:spcBef>
        <a:spcAft>
          <a:spcPct val="0"/>
        </a:spcAft>
        <a:defRPr sz="2400">
          <a:solidFill>
            <a:srgbClr val="254061"/>
          </a:solidFill>
          <a:latin typeface="Trebuchet MS" pitchFamily="34" charset="0"/>
        </a:defRPr>
      </a:lvl9pPr>
    </p:titleStyle>
    <p:bodyStyle>
      <a:lvl1pPr marL="342900" indent="-342900" algn="l" rtl="0" fontAlgn="base">
        <a:spcBef>
          <a:spcPct val="20000"/>
        </a:spcBef>
        <a:spcAft>
          <a:spcPct val="0"/>
        </a:spcAft>
        <a:buFont typeface="Arial" charset="0"/>
        <a:buChar char="•"/>
        <a:defRPr sz="2800">
          <a:solidFill>
            <a:srgbClr val="254061"/>
          </a:solidFill>
          <a:latin typeface="+mn-lt"/>
          <a:ea typeface="+mn-ea"/>
          <a:cs typeface="+mn-cs"/>
        </a:defRPr>
      </a:lvl1pPr>
      <a:lvl2pPr marL="742950" indent="-285750" algn="l" rtl="0" fontAlgn="base">
        <a:spcBef>
          <a:spcPct val="20000"/>
        </a:spcBef>
        <a:spcAft>
          <a:spcPct val="0"/>
        </a:spcAft>
        <a:buFont typeface="Arial" charset="0"/>
        <a:buChar char="–"/>
        <a:defRPr sz="2400">
          <a:solidFill>
            <a:srgbClr val="254061"/>
          </a:solidFill>
          <a:latin typeface="+mn-lt"/>
          <a:cs typeface="+mn-cs"/>
        </a:defRPr>
      </a:lvl2pPr>
      <a:lvl3pPr marL="1143000" indent="-228600" algn="l" rtl="0" fontAlgn="base">
        <a:spcBef>
          <a:spcPct val="20000"/>
        </a:spcBef>
        <a:spcAft>
          <a:spcPct val="0"/>
        </a:spcAft>
        <a:buFont typeface="Arial" charset="0"/>
        <a:buChar char="•"/>
        <a:defRPr sz="2000">
          <a:solidFill>
            <a:srgbClr val="254061"/>
          </a:solidFill>
          <a:latin typeface="+mn-lt"/>
          <a:cs typeface="+mn-cs"/>
        </a:defRPr>
      </a:lvl3pPr>
      <a:lvl4pPr marL="1600200" indent="-228600" algn="l" rtl="0" fontAlgn="base">
        <a:spcBef>
          <a:spcPct val="20000"/>
        </a:spcBef>
        <a:spcAft>
          <a:spcPct val="0"/>
        </a:spcAft>
        <a:buFont typeface="Arial" charset="0"/>
        <a:buChar char="–"/>
        <a:defRPr sz="1600">
          <a:solidFill>
            <a:srgbClr val="254061"/>
          </a:solidFill>
          <a:latin typeface="+mn-lt"/>
          <a:cs typeface="+mn-cs"/>
        </a:defRPr>
      </a:lvl4pPr>
      <a:lvl5pPr marL="2057400" indent="-228600" algn="l" rtl="0" fontAlgn="base">
        <a:spcBef>
          <a:spcPct val="20000"/>
        </a:spcBef>
        <a:spcAft>
          <a:spcPct val="0"/>
        </a:spcAft>
        <a:buFont typeface="Arial" charset="0"/>
        <a:buChar char="»"/>
        <a:defRPr sz="1400">
          <a:solidFill>
            <a:srgbClr val="254061"/>
          </a:solidFill>
          <a:latin typeface="+mn-lt"/>
          <a:cs typeface="+mn-cs"/>
        </a:defRPr>
      </a:lvl5pPr>
      <a:lvl6pPr marL="2514600" indent="-228600" algn="l" rtl="0" fontAlgn="base">
        <a:spcBef>
          <a:spcPct val="20000"/>
        </a:spcBef>
        <a:spcAft>
          <a:spcPct val="0"/>
        </a:spcAft>
        <a:buFont typeface="Arial" charset="0"/>
        <a:buChar char="»"/>
        <a:defRPr sz="1400">
          <a:solidFill>
            <a:srgbClr val="254061"/>
          </a:solidFill>
          <a:latin typeface="+mn-lt"/>
          <a:cs typeface="+mn-cs"/>
        </a:defRPr>
      </a:lvl6pPr>
      <a:lvl7pPr marL="2971800" indent="-228600" algn="l" rtl="0" fontAlgn="base">
        <a:spcBef>
          <a:spcPct val="20000"/>
        </a:spcBef>
        <a:spcAft>
          <a:spcPct val="0"/>
        </a:spcAft>
        <a:buFont typeface="Arial" charset="0"/>
        <a:buChar char="»"/>
        <a:defRPr sz="1400">
          <a:solidFill>
            <a:srgbClr val="254061"/>
          </a:solidFill>
          <a:latin typeface="+mn-lt"/>
          <a:cs typeface="+mn-cs"/>
        </a:defRPr>
      </a:lvl7pPr>
      <a:lvl8pPr marL="3429000" indent="-228600" algn="l" rtl="0" fontAlgn="base">
        <a:spcBef>
          <a:spcPct val="20000"/>
        </a:spcBef>
        <a:spcAft>
          <a:spcPct val="0"/>
        </a:spcAft>
        <a:buFont typeface="Arial" charset="0"/>
        <a:buChar char="»"/>
        <a:defRPr sz="1400">
          <a:solidFill>
            <a:srgbClr val="254061"/>
          </a:solidFill>
          <a:latin typeface="+mn-lt"/>
          <a:cs typeface="+mn-cs"/>
        </a:defRPr>
      </a:lvl8pPr>
      <a:lvl9pPr marL="3886200" indent="-228600" algn="l" rtl="0" fontAlgn="base">
        <a:spcBef>
          <a:spcPct val="20000"/>
        </a:spcBef>
        <a:spcAft>
          <a:spcPct val="0"/>
        </a:spcAft>
        <a:buFont typeface="Arial" charset="0"/>
        <a:buChar char="»"/>
        <a:defRPr sz="1400">
          <a:solidFill>
            <a:srgbClr val="25406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xml"/><Relationship Id="rId1" Type="http://schemas.openxmlformats.org/officeDocument/2006/relationships/tags" Target="../tags/tag2.xml"/><Relationship Id="rId4"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hyperlink" Target="http://www.infotech.com/research/help-desk-staffing-calculator" TargetMode="External"/><Relationship Id="rId2" Type="http://schemas.openxmlformats.org/officeDocument/2006/relationships/notesSlide" Target="../notesSlides/notesSlide4.xml"/><Relationship Id="rId1" Type="http://schemas.openxmlformats.org/officeDocument/2006/relationships/slideLayout" Target="../slideLayouts/slideLayout8.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hyperlink" Target="http://www.infotech.com/research/help-desk-cost-cutting-think-before-you-chop" TargetMode="External"/><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11.xml"/><Relationship Id="rId5" Type="http://schemas.openxmlformats.org/officeDocument/2006/relationships/hyperlink" Target="http://www.infotech.com/" TargetMode="External"/><Relationship Id="rId4" Type="http://schemas.openxmlformats.org/officeDocument/2006/relationships/hyperlink" Target="http://www.infotech.com/sem/register/ccc-free-tria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ubtitle 2"/>
          <p:cNvSpPr>
            <a:spLocks noGrp="1"/>
          </p:cNvSpPr>
          <p:nvPr>
            <p:ph type="subTitle" idx="4294967295"/>
          </p:nvPr>
        </p:nvSpPr>
        <p:spPr>
          <a:xfrm>
            <a:off x="1371600" y="4149725"/>
            <a:ext cx="6400800" cy="936625"/>
          </a:xfrm>
        </p:spPr>
        <p:txBody>
          <a:bodyPr/>
          <a:lstStyle/>
          <a:p>
            <a:pPr marL="0" indent="0" algn="ctr">
              <a:buFont typeface="Arial" charset="0"/>
              <a:buNone/>
            </a:pPr>
            <a:r>
              <a:rPr lang="en-CA" sz="2400">
                <a:solidFill>
                  <a:srgbClr val="948A54"/>
                </a:solidFill>
                <a:latin typeface="Trebuchet MS" pitchFamily="34" charset="0"/>
              </a:rPr>
              <a:t>Manage Help Desk Staffing</a:t>
            </a:r>
          </a:p>
        </p:txBody>
      </p:sp>
      <p:sp>
        <p:nvSpPr>
          <p:cNvPr id="4" name="Slide Number Placeholder 3"/>
          <p:cNvSpPr txBox="1">
            <a:spLocks noGrp="1"/>
          </p:cNvSpPr>
          <p:nvPr/>
        </p:nvSpPr>
        <p:spPr>
          <a:xfrm>
            <a:off x="6588125" y="6381750"/>
            <a:ext cx="2133600" cy="365125"/>
          </a:xfrm>
          <a:prstGeom prst="rect">
            <a:avLst/>
          </a:prstGeom>
          <a:noFill/>
        </p:spPr>
        <p:txBody>
          <a:bodyPr anchor="ctr"/>
          <a:lstStyle/>
          <a:p>
            <a:pPr algn="r" fontAlgn="auto">
              <a:spcBef>
                <a:spcPts val="0"/>
              </a:spcBef>
              <a:spcAft>
                <a:spcPts val="0"/>
              </a:spcAft>
              <a:defRPr/>
            </a:pPr>
            <a:fld id="{4322E5BF-8568-4EB9-9F52-06586C655541}" type="slidenum">
              <a:rPr lang="en-CA" sz="1200">
                <a:solidFill>
                  <a:schemeClr val="tx1">
                    <a:tint val="75000"/>
                  </a:schemeClr>
                </a:solidFill>
                <a:latin typeface="+mn-lt"/>
                <a:cs typeface="+mn-cs"/>
              </a:rPr>
              <a:pPr algn="r" fontAlgn="auto">
                <a:spcBef>
                  <a:spcPts val="0"/>
                </a:spcBef>
                <a:spcAft>
                  <a:spcPts val="0"/>
                </a:spcAft>
                <a:defRPr/>
              </a:pPr>
              <a:t>1</a:t>
            </a:fld>
            <a:endParaRPr lang="en-CA" sz="1200">
              <a:solidFill>
                <a:schemeClr val="tx1">
                  <a:tint val="75000"/>
                </a:schemeClr>
              </a:solidFill>
              <a:latin typeface="+mn-lt"/>
              <a:cs typeface="+mn-cs"/>
            </a:endParaRPr>
          </a:p>
        </p:txBody>
      </p:sp>
      <p:sp>
        <p:nvSpPr>
          <p:cNvPr id="5" name="Footer Placeholder 4"/>
          <p:cNvSpPr txBox="1">
            <a:spLocks noGrp="1"/>
          </p:cNvSpPr>
          <p:nvPr/>
        </p:nvSpPr>
        <p:spPr>
          <a:xfrm>
            <a:off x="395288" y="6381750"/>
            <a:ext cx="3313112" cy="365125"/>
          </a:xfrm>
          <a:prstGeom prst="rect">
            <a:avLst/>
          </a:prstGeom>
          <a:noFill/>
        </p:spPr>
        <p:txBody>
          <a:bodyPr anchor="ctr"/>
          <a:lstStyle/>
          <a:p>
            <a:pPr fontAlgn="auto">
              <a:spcBef>
                <a:spcPts val="0"/>
              </a:spcBef>
              <a:spcAft>
                <a:spcPts val="0"/>
              </a:spcAft>
              <a:defRPr/>
            </a:pPr>
            <a:r>
              <a:rPr lang="en-CA" sz="1200">
                <a:solidFill>
                  <a:schemeClr val="tx1">
                    <a:tint val="75000"/>
                  </a:schemeClr>
                </a:solidFill>
                <a:latin typeface="+mn-lt"/>
                <a:cs typeface="+mn-cs"/>
              </a:rPr>
              <a:t>Info-Tech Research Group</a:t>
            </a:r>
            <a:endParaRPr lang="en-CA" sz="1200" dirty="0">
              <a:solidFill>
                <a:schemeClr val="tx1">
                  <a:tint val="75000"/>
                </a:schemeClr>
              </a:solidFill>
              <a:latin typeface="+mn-lt"/>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idx="4294967295"/>
          </p:nvPr>
        </p:nvSpPr>
        <p:spPr/>
        <p:txBody>
          <a:bodyPr/>
          <a:lstStyle/>
          <a:p>
            <a:pPr eaLnBrk="1" hangingPunct="1"/>
            <a:r>
              <a:rPr lang="en-CA" smtClean="0"/>
              <a:t>Introduction</a:t>
            </a:r>
          </a:p>
        </p:txBody>
      </p:sp>
      <p:sp>
        <p:nvSpPr>
          <p:cNvPr id="3" name="Footer Placeholder 2"/>
          <p:cNvSpPr txBox="1">
            <a:spLocks noGrp="1"/>
          </p:cNvSpPr>
          <p:nvPr/>
        </p:nvSpPr>
        <p:spPr>
          <a:xfrm>
            <a:off x="395288" y="6381750"/>
            <a:ext cx="3313112" cy="365125"/>
          </a:xfrm>
          <a:prstGeom prst="rect">
            <a:avLst/>
          </a:prstGeom>
          <a:noFill/>
        </p:spPr>
        <p:txBody>
          <a:bodyPr anchor="ctr"/>
          <a:lstStyle/>
          <a:p>
            <a:pPr fontAlgn="auto">
              <a:spcBef>
                <a:spcPts val="0"/>
              </a:spcBef>
              <a:spcAft>
                <a:spcPts val="0"/>
              </a:spcAft>
              <a:defRPr/>
            </a:pPr>
            <a:r>
              <a:rPr lang="en-CA" sz="1200">
                <a:solidFill>
                  <a:schemeClr val="tx1">
                    <a:tint val="75000"/>
                  </a:schemeClr>
                </a:solidFill>
                <a:latin typeface="+mn-lt"/>
                <a:cs typeface="+mn-cs"/>
              </a:rPr>
              <a:t>Info-Tech Research Group</a:t>
            </a:r>
          </a:p>
        </p:txBody>
      </p:sp>
      <p:sp>
        <p:nvSpPr>
          <p:cNvPr id="4" name="Slide Number Placeholder 3"/>
          <p:cNvSpPr txBox="1">
            <a:spLocks noGrp="1"/>
          </p:cNvSpPr>
          <p:nvPr/>
        </p:nvSpPr>
        <p:spPr>
          <a:xfrm>
            <a:off x="6588125" y="6381750"/>
            <a:ext cx="2133600" cy="365125"/>
          </a:xfrm>
          <a:prstGeom prst="rect">
            <a:avLst/>
          </a:prstGeom>
          <a:noFill/>
        </p:spPr>
        <p:txBody>
          <a:bodyPr anchor="ctr"/>
          <a:lstStyle/>
          <a:p>
            <a:pPr algn="r" fontAlgn="auto">
              <a:spcBef>
                <a:spcPts val="0"/>
              </a:spcBef>
              <a:spcAft>
                <a:spcPts val="0"/>
              </a:spcAft>
              <a:defRPr/>
            </a:pPr>
            <a:fld id="{DFE1B9CE-9416-4F47-8449-AE62B761C72E}" type="slidenum">
              <a:rPr lang="en-CA" sz="1200">
                <a:solidFill>
                  <a:schemeClr val="tx1">
                    <a:tint val="75000"/>
                  </a:schemeClr>
                </a:solidFill>
                <a:latin typeface="+mn-lt"/>
                <a:cs typeface="+mn-cs"/>
              </a:rPr>
              <a:pPr algn="r" fontAlgn="auto">
                <a:spcBef>
                  <a:spcPts val="0"/>
                </a:spcBef>
                <a:spcAft>
                  <a:spcPts val="0"/>
                </a:spcAft>
                <a:defRPr/>
              </a:pPr>
              <a:t>2</a:t>
            </a:fld>
            <a:endParaRPr lang="en-CA" sz="1200">
              <a:solidFill>
                <a:schemeClr val="tx1">
                  <a:tint val="75000"/>
                </a:schemeClr>
              </a:solidFill>
              <a:latin typeface="+mn-lt"/>
              <a:cs typeface="+mn-cs"/>
            </a:endParaRPr>
          </a:p>
        </p:txBody>
      </p:sp>
      <p:sp>
        <p:nvSpPr>
          <p:cNvPr id="61445" name="Text Box 45"/>
          <p:cNvSpPr txBox="1">
            <a:spLocks noChangeArrowheads="1"/>
          </p:cNvSpPr>
          <p:nvPr/>
        </p:nvSpPr>
        <p:spPr bwMode="auto">
          <a:xfrm>
            <a:off x="611188" y="1196975"/>
            <a:ext cx="8110537" cy="4071938"/>
          </a:xfrm>
          <a:prstGeom prst="rect">
            <a:avLst/>
          </a:prstGeom>
          <a:noFill/>
          <a:ln w="9525">
            <a:noFill/>
            <a:miter lim="800000"/>
            <a:headEnd/>
            <a:tailEnd/>
          </a:ln>
        </p:spPr>
        <p:txBody>
          <a:bodyPr>
            <a:spAutoFit/>
          </a:bodyPr>
          <a:lstStyle/>
          <a:p>
            <a:pPr>
              <a:spcBef>
                <a:spcPct val="50000"/>
              </a:spcBef>
            </a:pPr>
            <a:r>
              <a:rPr lang="en-US">
                <a:solidFill>
                  <a:srgbClr val="254061"/>
                </a:solidFill>
                <a:latin typeface="Tahoma" pitchFamily="34" charset="0"/>
              </a:rPr>
              <a:t>Hiring the right help desk people in the correct quantity is challenging. Even more challenging is having to reduce help desk staff without impairing service delivery to the business. </a:t>
            </a:r>
          </a:p>
          <a:p>
            <a:pPr>
              <a:spcBef>
                <a:spcPct val="50000"/>
              </a:spcBef>
            </a:pPr>
            <a:r>
              <a:rPr lang="en-US">
                <a:solidFill>
                  <a:srgbClr val="254061"/>
                </a:solidFill>
                <a:latin typeface="Tahoma" pitchFamily="34" charset="0"/>
              </a:rPr>
              <a:t>Whether you need to staff a new help desk, increase staffing in an existing help desk, or manage staff cuts, it’s important to hire and maintain resources that can handle your volume of incidents and requests.</a:t>
            </a:r>
          </a:p>
          <a:p>
            <a:pPr>
              <a:spcBef>
                <a:spcPct val="50000"/>
              </a:spcBef>
              <a:spcAft>
                <a:spcPct val="30000"/>
              </a:spcAft>
            </a:pPr>
            <a:r>
              <a:rPr lang="en-US">
                <a:solidFill>
                  <a:srgbClr val="254061"/>
                </a:solidFill>
                <a:latin typeface="Tahoma" pitchFamily="34" charset="0"/>
              </a:rPr>
              <a:t>This solution set will:</a:t>
            </a:r>
          </a:p>
          <a:p>
            <a:pPr>
              <a:spcBef>
                <a:spcPct val="25000"/>
              </a:spcBef>
              <a:buFontTx/>
              <a:buChar char="•"/>
            </a:pPr>
            <a:r>
              <a:rPr lang="en-US" sz="1600">
                <a:solidFill>
                  <a:srgbClr val="254061"/>
                </a:solidFill>
                <a:latin typeface="Tahoma" pitchFamily="34" charset="0"/>
              </a:rPr>
              <a:t> Help you determine your optimal help desk staffing ratio</a:t>
            </a:r>
          </a:p>
          <a:p>
            <a:pPr>
              <a:spcBef>
                <a:spcPct val="25000"/>
              </a:spcBef>
              <a:buFontTx/>
              <a:buChar char="•"/>
            </a:pPr>
            <a:r>
              <a:rPr lang="en-US" sz="1600">
                <a:solidFill>
                  <a:srgbClr val="254061"/>
                </a:solidFill>
                <a:latin typeface="Tahoma" pitchFamily="34" charset="0"/>
              </a:rPr>
              <a:t> Guide you through the help desk staff selection process</a:t>
            </a:r>
          </a:p>
          <a:p>
            <a:pPr>
              <a:spcBef>
                <a:spcPct val="25000"/>
              </a:spcBef>
              <a:buFontTx/>
              <a:buChar char="•"/>
            </a:pPr>
            <a:r>
              <a:rPr lang="en-US" sz="1600">
                <a:solidFill>
                  <a:srgbClr val="254061"/>
                </a:solidFill>
                <a:latin typeface="Tahoma" pitchFamily="34" charset="0"/>
              </a:rPr>
              <a:t> Outline best practices for staff reduction</a:t>
            </a:r>
          </a:p>
          <a:p>
            <a:pPr>
              <a:spcBef>
                <a:spcPct val="50000"/>
              </a:spcBef>
              <a:buFontTx/>
              <a:buChar char="•"/>
            </a:pPr>
            <a:endParaRPr lang="en-US" sz="1600">
              <a:solidFill>
                <a:srgbClr val="254061"/>
              </a:solidFill>
              <a:latin typeface="Tahoma" pitchFamily="34" charset="0"/>
            </a:endParaRPr>
          </a:p>
          <a:p>
            <a:pPr>
              <a:spcBef>
                <a:spcPct val="50000"/>
              </a:spcBef>
              <a:buFontTx/>
              <a:buChar char="•"/>
            </a:pPr>
            <a:endParaRPr lang="en-US">
              <a:solidFill>
                <a:srgbClr val="254061"/>
              </a:solidFill>
              <a:latin typeface="Tahoma"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CA" smtClean="0"/>
              <a:t>Depending on the size and complexity of the organization, the help desk can be organized into three levels or tiers.</a:t>
            </a:r>
          </a:p>
        </p:txBody>
      </p:sp>
      <p:sp>
        <p:nvSpPr>
          <p:cNvPr id="5" name="Footer Placeholder 4"/>
          <p:cNvSpPr>
            <a:spLocks noGrp="1"/>
          </p:cNvSpPr>
          <p:nvPr>
            <p:ph type="ftr" sz="quarter" idx="10"/>
          </p:nvPr>
        </p:nvSpPr>
        <p:spPr/>
        <p:txBody>
          <a:bodyPr/>
          <a:lstStyle/>
          <a:p>
            <a:pPr>
              <a:defRPr/>
            </a:pPr>
            <a:r>
              <a:rPr lang="en-CA"/>
              <a:t>Info-Tech Research Group</a:t>
            </a:r>
          </a:p>
        </p:txBody>
      </p:sp>
      <p:sp>
        <p:nvSpPr>
          <p:cNvPr id="6" name="Slide Number Placeholder 5"/>
          <p:cNvSpPr>
            <a:spLocks noGrp="1"/>
          </p:cNvSpPr>
          <p:nvPr>
            <p:ph type="sldNum" sz="quarter" idx="11"/>
          </p:nvPr>
        </p:nvSpPr>
        <p:spPr/>
        <p:txBody>
          <a:bodyPr/>
          <a:lstStyle/>
          <a:p>
            <a:pPr>
              <a:defRPr/>
            </a:pPr>
            <a:fld id="{E52812FF-DBD2-4A43-BB16-29C6F583C0D2}" type="slidenum">
              <a:rPr lang="en-CA"/>
              <a:pPr>
                <a:defRPr/>
              </a:pPr>
              <a:t>3</a:t>
            </a:fld>
            <a:endParaRPr lang="en-CA"/>
          </a:p>
        </p:txBody>
      </p:sp>
      <p:graphicFrame>
        <p:nvGraphicFramePr>
          <p:cNvPr id="10327" name="Group 87"/>
          <p:cNvGraphicFramePr>
            <a:graphicFrameLocks noGrp="1"/>
          </p:cNvGraphicFramePr>
          <p:nvPr/>
        </p:nvGraphicFramePr>
        <p:xfrm>
          <a:off x="754063" y="2060575"/>
          <a:ext cx="7488237" cy="2535936"/>
        </p:xfrm>
        <a:graphic>
          <a:graphicData uri="http://schemas.openxmlformats.org/drawingml/2006/table">
            <a:tbl>
              <a:tblPr/>
              <a:tblGrid>
                <a:gridCol w="2495550"/>
                <a:gridCol w="2497137"/>
                <a:gridCol w="2495550"/>
              </a:tblGrid>
              <a:tr h="303213">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US" sz="2000" b="0" i="0" u="none" strike="noStrike" cap="none" normalizeH="0" baseline="0" smtClean="0">
                          <a:ln>
                            <a:noFill/>
                          </a:ln>
                          <a:solidFill>
                            <a:srgbClr val="254061"/>
                          </a:solidFill>
                          <a:effectLst/>
                          <a:latin typeface="Tahoma" pitchFamily="34" charset="0"/>
                          <a:cs typeface="Tahoma" pitchFamily="34" charset="0"/>
                        </a:rPr>
                        <a:t>Tier 1</a:t>
                      </a:r>
                    </a:p>
                  </a:txBody>
                  <a:tcPr horzOverflow="overflow">
                    <a:lnL cap="flat">
                      <a:noFill/>
                    </a:lnL>
                    <a:lnR w="12700" cap="flat" cmpd="sng" algn="ctr">
                      <a:solidFill>
                        <a:srgbClr val="254061"/>
                      </a:solidFill>
                      <a:prstDash val="solid"/>
                      <a:round/>
                      <a:headEnd type="none" w="med" len="med"/>
                      <a:tailEnd type="none" w="med" len="med"/>
                    </a:lnR>
                    <a:lnT cap="flat">
                      <a:noFill/>
                    </a:lnT>
                    <a:lnB w="12700" cap="flat" cmpd="sng" algn="ctr">
                      <a:solidFill>
                        <a:srgbClr val="25406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US" sz="2000" b="0" i="0" u="none" strike="noStrike" cap="none" normalizeH="0" baseline="0" smtClean="0">
                          <a:ln>
                            <a:noFill/>
                          </a:ln>
                          <a:solidFill>
                            <a:srgbClr val="254061"/>
                          </a:solidFill>
                          <a:effectLst/>
                          <a:latin typeface="Tahoma" pitchFamily="34" charset="0"/>
                          <a:cs typeface="Tahoma" pitchFamily="34" charset="0"/>
                        </a:rPr>
                        <a:t>Tier 2</a:t>
                      </a:r>
                    </a:p>
                  </a:txBody>
                  <a:tcPr horzOverflow="overflow">
                    <a:lnL w="12700" cap="flat" cmpd="sng" algn="ctr">
                      <a:solidFill>
                        <a:srgbClr val="254061"/>
                      </a:solidFill>
                      <a:prstDash val="solid"/>
                      <a:round/>
                      <a:headEnd type="none" w="med" len="med"/>
                      <a:tailEnd type="none" w="med" len="med"/>
                    </a:lnL>
                    <a:lnR w="12700" cap="flat" cmpd="sng" algn="ctr">
                      <a:solidFill>
                        <a:srgbClr val="254061"/>
                      </a:solidFill>
                      <a:prstDash val="solid"/>
                      <a:round/>
                      <a:headEnd type="none" w="med" len="med"/>
                      <a:tailEnd type="none" w="med" len="med"/>
                    </a:lnR>
                    <a:lnT cap="flat">
                      <a:noFill/>
                    </a:lnT>
                    <a:lnB w="12700" cap="flat" cmpd="sng" algn="ctr">
                      <a:solidFill>
                        <a:srgbClr val="25406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US" sz="2000" b="0" i="0" u="none" strike="noStrike" cap="none" normalizeH="0" baseline="0" smtClean="0">
                          <a:ln>
                            <a:noFill/>
                          </a:ln>
                          <a:solidFill>
                            <a:srgbClr val="254061"/>
                          </a:solidFill>
                          <a:effectLst/>
                          <a:latin typeface="Tahoma" pitchFamily="34" charset="0"/>
                          <a:cs typeface="Tahoma" pitchFamily="34" charset="0"/>
                        </a:rPr>
                        <a:t>Tier 3</a:t>
                      </a:r>
                    </a:p>
                  </a:txBody>
                  <a:tcPr horzOverflow="overflow">
                    <a:lnL w="12700" cap="flat" cmpd="sng" algn="ctr">
                      <a:solidFill>
                        <a:srgbClr val="254061"/>
                      </a:solidFill>
                      <a:prstDash val="solid"/>
                      <a:round/>
                      <a:headEnd type="none" w="med" len="med"/>
                      <a:tailEnd type="none" w="med" len="med"/>
                    </a:lnL>
                    <a:lnR cap="flat">
                      <a:noFill/>
                    </a:lnR>
                    <a:lnT cap="flat">
                      <a:noFill/>
                    </a:lnT>
                    <a:lnB w="12700" cap="flat" cmpd="sng" algn="ctr">
                      <a:solidFill>
                        <a:srgbClr val="254061"/>
                      </a:solidFill>
                      <a:prstDash val="solid"/>
                      <a:round/>
                      <a:headEnd type="none" w="med" len="med"/>
                      <a:tailEnd type="none" w="med" len="med"/>
                    </a:lnB>
                    <a:lnTlToBr>
                      <a:noFill/>
                    </a:lnTlToBr>
                    <a:lnBlToTr>
                      <a:noFill/>
                    </a:lnBlToTr>
                    <a:noFill/>
                  </a:tcPr>
                </a:tc>
              </a:tr>
              <a:tr h="2032000">
                <a:tc>
                  <a:txBody>
                    <a:bodyPr/>
                    <a:lstStyle/>
                    <a:p>
                      <a:pPr marL="171450" marR="0" lvl="0" indent="-171450" algn="l" defTabSz="914400" rtl="0" eaLnBrk="0" fontAlgn="base" latinLnBrk="0" hangingPunct="0">
                        <a:lnSpc>
                          <a:spcPct val="100000"/>
                        </a:lnSpc>
                        <a:spcBef>
                          <a:spcPct val="20000"/>
                        </a:spcBef>
                        <a:spcAft>
                          <a:spcPct val="0"/>
                        </a:spcAft>
                        <a:buClrTx/>
                        <a:buSzTx/>
                        <a:buFont typeface="Arial" charset="0"/>
                        <a:buChar char="•"/>
                        <a:tabLst/>
                      </a:pPr>
                      <a:r>
                        <a:rPr kumimoji="0" lang="en-US" sz="1400" b="0" i="0" u="none" strike="noStrike" cap="none" normalizeH="0" baseline="0" smtClean="0">
                          <a:ln>
                            <a:noFill/>
                          </a:ln>
                          <a:solidFill>
                            <a:srgbClr val="948A54"/>
                          </a:solidFill>
                          <a:effectLst/>
                          <a:latin typeface="Tahoma" pitchFamily="34" charset="0"/>
                          <a:cs typeface="Tahoma" pitchFamily="34" charset="0"/>
                        </a:rPr>
                        <a:t>Provides front-line support to inbound requests</a:t>
                      </a:r>
                    </a:p>
                    <a:p>
                      <a:pPr marL="171450" marR="0" lvl="0" indent="-171450" algn="l" defTabSz="914400" rtl="0" eaLnBrk="0" fontAlgn="base" latinLnBrk="0" hangingPunct="0">
                        <a:lnSpc>
                          <a:spcPct val="100000"/>
                        </a:lnSpc>
                        <a:spcBef>
                          <a:spcPct val="20000"/>
                        </a:spcBef>
                        <a:spcAft>
                          <a:spcPct val="0"/>
                        </a:spcAft>
                        <a:buClrTx/>
                        <a:buSzTx/>
                        <a:buFont typeface="Arial" charset="0"/>
                        <a:buChar char="•"/>
                        <a:tabLst/>
                      </a:pPr>
                      <a:r>
                        <a:rPr kumimoji="0" lang="en-US" sz="1400" b="0" i="0" u="none" strike="noStrike" cap="none" normalizeH="0" baseline="0" smtClean="0">
                          <a:ln>
                            <a:noFill/>
                          </a:ln>
                          <a:solidFill>
                            <a:srgbClr val="948A54"/>
                          </a:solidFill>
                          <a:effectLst/>
                          <a:latin typeface="Tahoma" pitchFamily="34" charset="0"/>
                          <a:cs typeface="Tahoma" pitchFamily="34" charset="0"/>
                        </a:rPr>
                        <a:t>Conducts initial troubleshooting on a wide range of technology issues</a:t>
                      </a:r>
                    </a:p>
                    <a:p>
                      <a:pPr marL="171450" marR="0" lvl="0" indent="-171450" algn="l" defTabSz="914400" rtl="0" eaLnBrk="0" fontAlgn="base" latinLnBrk="0" hangingPunct="0">
                        <a:lnSpc>
                          <a:spcPct val="100000"/>
                        </a:lnSpc>
                        <a:spcBef>
                          <a:spcPct val="20000"/>
                        </a:spcBef>
                        <a:spcAft>
                          <a:spcPct val="0"/>
                        </a:spcAft>
                        <a:buClrTx/>
                        <a:buSzTx/>
                        <a:buFont typeface="Arial" charset="0"/>
                        <a:buChar char="•"/>
                        <a:tabLst/>
                      </a:pPr>
                      <a:r>
                        <a:rPr kumimoji="0" lang="en-US" sz="1400" b="0" i="0" u="none" strike="noStrike" cap="none" normalizeH="0" baseline="0" smtClean="0">
                          <a:ln>
                            <a:noFill/>
                          </a:ln>
                          <a:solidFill>
                            <a:srgbClr val="948A54"/>
                          </a:solidFill>
                          <a:effectLst/>
                          <a:latin typeface="Tahoma" pitchFamily="34" charset="0"/>
                          <a:cs typeface="Tahoma" pitchFamily="34" charset="0"/>
                        </a:rPr>
                        <a:t>Escalates unresolved requests to higher tiers</a:t>
                      </a:r>
                    </a:p>
                    <a:p>
                      <a:pPr marL="171450" marR="0" lvl="0" indent="-171450" algn="l" defTabSz="914400" rtl="0" eaLnBrk="0" fontAlgn="base" latinLnBrk="0" hangingPunct="0">
                        <a:lnSpc>
                          <a:spcPct val="100000"/>
                        </a:lnSpc>
                        <a:spcBef>
                          <a:spcPct val="20000"/>
                        </a:spcBef>
                        <a:spcAft>
                          <a:spcPct val="0"/>
                        </a:spcAft>
                        <a:buClrTx/>
                        <a:buSzTx/>
                        <a:buFont typeface="Arial" charset="0"/>
                        <a:buChar char="•"/>
                        <a:tabLst/>
                      </a:pPr>
                      <a:endParaRPr kumimoji="0" lang="en-US" sz="1400" b="0" i="0" u="none" strike="noStrike" cap="none" normalizeH="0" baseline="0" smtClean="0">
                        <a:ln>
                          <a:noFill/>
                        </a:ln>
                        <a:solidFill>
                          <a:srgbClr val="948A54"/>
                        </a:solidFill>
                        <a:effectLst/>
                        <a:latin typeface="Tahoma" pitchFamily="34" charset="0"/>
                        <a:cs typeface="Tahoma" pitchFamily="34" charset="0"/>
                      </a:endParaRPr>
                    </a:p>
                  </a:txBody>
                  <a:tcPr horzOverflow="overflow">
                    <a:lnL cap="flat">
                      <a:noFill/>
                    </a:lnL>
                    <a:lnR w="12700" cap="flat" cmpd="sng" algn="ctr">
                      <a:solidFill>
                        <a:srgbClr val="254061"/>
                      </a:solidFill>
                      <a:prstDash val="solid"/>
                      <a:round/>
                      <a:headEnd type="none" w="med" len="med"/>
                      <a:tailEnd type="none" w="med" len="med"/>
                    </a:lnR>
                    <a:lnT w="12700" cap="flat" cmpd="sng" algn="ctr">
                      <a:solidFill>
                        <a:srgbClr val="254061"/>
                      </a:solidFill>
                      <a:prstDash val="solid"/>
                      <a:round/>
                      <a:headEnd type="none" w="med" len="med"/>
                      <a:tailEnd type="none" w="med" len="med"/>
                    </a:lnT>
                    <a:lnB cap="flat">
                      <a:noFill/>
                    </a:lnB>
                    <a:lnTlToBr>
                      <a:noFill/>
                    </a:lnTlToBr>
                    <a:lnBlToTr>
                      <a:noFill/>
                    </a:lnBlToTr>
                    <a:noFill/>
                  </a:tcPr>
                </a:tc>
                <a:tc>
                  <a:txBody>
                    <a:bodyPr/>
                    <a:lstStyle/>
                    <a:p>
                      <a:pPr marL="171450" marR="0" lvl="0" indent="-171450" algn="l" defTabSz="914400" rtl="0" eaLnBrk="0" fontAlgn="base" latinLnBrk="0" hangingPunct="0">
                        <a:lnSpc>
                          <a:spcPct val="100000"/>
                        </a:lnSpc>
                        <a:spcBef>
                          <a:spcPct val="20000"/>
                        </a:spcBef>
                        <a:spcAft>
                          <a:spcPct val="0"/>
                        </a:spcAft>
                        <a:buClrTx/>
                        <a:buSzTx/>
                        <a:buFont typeface="Arial" charset="0"/>
                        <a:buChar char="•"/>
                        <a:tabLst/>
                      </a:pPr>
                      <a:r>
                        <a:rPr kumimoji="0" lang="en-US" sz="1400" b="0" i="0" u="none" strike="noStrike" cap="none" normalizeH="0" baseline="0" smtClean="0">
                          <a:ln>
                            <a:noFill/>
                          </a:ln>
                          <a:solidFill>
                            <a:srgbClr val="948A54"/>
                          </a:solidFill>
                          <a:effectLst/>
                          <a:latin typeface="Tahoma" pitchFamily="34" charset="0"/>
                          <a:cs typeface="Tahoma" pitchFamily="34" charset="0"/>
                        </a:rPr>
                        <a:t>Receives requests escalated from tier 1</a:t>
                      </a:r>
                    </a:p>
                    <a:p>
                      <a:pPr marL="171450" marR="0" lvl="0" indent="-171450" algn="l" defTabSz="914400" rtl="0" eaLnBrk="0" fontAlgn="base" latinLnBrk="0" hangingPunct="0">
                        <a:lnSpc>
                          <a:spcPct val="100000"/>
                        </a:lnSpc>
                        <a:spcBef>
                          <a:spcPct val="20000"/>
                        </a:spcBef>
                        <a:spcAft>
                          <a:spcPct val="0"/>
                        </a:spcAft>
                        <a:buClrTx/>
                        <a:buSzTx/>
                        <a:buFont typeface="Arial" charset="0"/>
                        <a:buChar char="•"/>
                        <a:tabLst/>
                      </a:pPr>
                      <a:r>
                        <a:rPr kumimoji="0" lang="en-US" sz="1400" b="0" i="0" u="none" strike="noStrike" cap="none" normalizeH="0" baseline="0" smtClean="0">
                          <a:ln>
                            <a:noFill/>
                          </a:ln>
                          <a:solidFill>
                            <a:srgbClr val="948A54"/>
                          </a:solidFill>
                          <a:effectLst/>
                          <a:latin typeface="Tahoma" pitchFamily="34" charset="0"/>
                          <a:cs typeface="Tahoma" pitchFamily="34" charset="0"/>
                        </a:rPr>
                        <a:t>Works to resolve technology issues that require deeper knowledge and narrower expertise</a:t>
                      </a:r>
                    </a:p>
                    <a:p>
                      <a:pPr marL="171450" marR="0" lvl="0" indent="-171450" algn="l" defTabSz="914400" rtl="0" eaLnBrk="0" fontAlgn="base" latinLnBrk="0" hangingPunct="0">
                        <a:lnSpc>
                          <a:spcPct val="100000"/>
                        </a:lnSpc>
                        <a:spcBef>
                          <a:spcPct val="20000"/>
                        </a:spcBef>
                        <a:spcAft>
                          <a:spcPct val="0"/>
                        </a:spcAft>
                        <a:buClrTx/>
                        <a:buSzTx/>
                        <a:buFont typeface="Arial" charset="0"/>
                        <a:buChar char="•"/>
                        <a:tabLst/>
                      </a:pPr>
                      <a:r>
                        <a:rPr kumimoji="0" lang="en-US" sz="1400" b="0" i="0" u="none" strike="noStrike" cap="none" normalizeH="0" baseline="0" smtClean="0">
                          <a:ln>
                            <a:noFill/>
                          </a:ln>
                          <a:solidFill>
                            <a:srgbClr val="948A54"/>
                          </a:solidFill>
                          <a:effectLst/>
                          <a:latin typeface="Tahoma" pitchFamily="34" charset="0"/>
                          <a:cs typeface="Tahoma" pitchFamily="34" charset="0"/>
                        </a:rPr>
                        <a:t>Identifies trends in incidents to support problem management</a:t>
                      </a:r>
                    </a:p>
                  </a:txBody>
                  <a:tcPr horzOverflow="overflow">
                    <a:lnL w="12700" cap="flat" cmpd="sng" algn="ctr">
                      <a:solidFill>
                        <a:srgbClr val="254061"/>
                      </a:solidFill>
                      <a:prstDash val="solid"/>
                      <a:round/>
                      <a:headEnd type="none" w="med" len="med"/>
                      <a:tailEnd type="none" w="med" len="med"/>
                    </a:lnL>
                    <a:lnR w="12700" cap="flat" cmpd="sng" algn="ctr">
                      <a:solidFill>
                        <a:srgbClr val="254061"/>
                      </a:solidFill>
                      <a:prstDash val="solid"/>
                      <a:round/>
                      <a:headEnd type="none" w="med" len="med"/>
                      <a:tailEnd type="none" w="med" len="med"/>
                    </a:lnR>
                    <a:lnT w="12700" cap="flat" cmpd="sng" algn="ctr">
                      <a:solidFill>
                        <a:srgbClr val="254061"/>
                      </a:solidFill>
                      <a:prstDash val="solid"/>
                      <a:round/>
                      <a:headEnd type="none" w="med" len="med"/>
                      <a:tailEnd type="none" w="med" len="med"/>
                    </a:lnT>
                    <a:lnB cap="flat">
                      <a:noFill/>
                    </a:lnB>
                    <a:lnTlToBr>
                      <a:noFill/>
                    </a:lnTlToBr>
                    <a:lnBlToTr>
                      <a:noFill/>
                    </a:lnBlToTr>
                    <a:noFill/>
                  </a:tcPr>
                </a:tc>
                <a:tc>
                  <a:txBody>
                    <a:bodyPr/>
                    <a:lstStyle/>
                    <a:p>
                      <a:pPr marL="171450" marR="0" lvl="0" indent="-171450" algn="l" defTabSz="914400" rtl="0" eaLnBrk="0" fontAlgn="base" latinLnBrk="0" hangingPunct="0">
                        <a:lnSpc>
                          <a:spcPct val="100000"/>
                        </a:lnSpc>
                        <a:spcBef>
                          <a:spcPct val="20000"/>
                        </a:spcBef>
                        <a:spcAft>
                          <a:spcPct val="0"/>
                        </a:spcAft>
                        <a:buClrTx/>
                        <a:buSzTx/>
                        <a:buFont typeface="Arial" charset="0"/>
                        <a:buChar char="•"/>
                        <a:tabLst/>
                      </a:pPr>
                      <a:r>
                        <a:rPr kumimoji="0" lang="en-US" sz="1400" b="0" i="0" u="none" strike="noStrike" cap="none" normalizeH="0" baseline="0" smtClean="0">
                          <a:ln>
                            <a:noFill/>
                          </a:ln>
                          <a:solidFill>
                            <a:srgbClr val="948A54"/>
                          </a:solidFill>
                          <a:effectLst/>
                          <a:latin typeface="Tahoma" pitchFamily="34" charset="0"/>
                          <a:cs typeface="Tahoma" pitchFamily="34" charset="0"/>
                        </a:rPr>
                        <a:t>Receives challenging requests escalated from tier 1 and 2</a:t>
                      </a:r>
                    </a:p>
                    <a:p>
                      <a:pPr marL="171450" marR="0" lvl="0" indent="-171450" algn="l" defTabSz="914400" rtl="0" eaLnBrk="0" fontAlgn="base" latinLnBrk="0" hangingPunct="0">
                        <a:lnSpc>
                          <a:spcPct val="100000"/>
                        </a:lnSpc>
                        <a:spcBef>
                          <a:spcPct val="20000"/>
                        </a:spcBef>
                        <a:spcAft>
                          <a:spcPct val="0"/>
                        </a:spcAft>
                        <a:buClrTx/>
                        <a:buSzTx/>
                        <a:buFont typeface="Arial" charset="0"/>
                        <a:buChar char="•"/>
                        <a:tabLst/>
                      </a:pPr>
                      <a:r>
                        <a:rPr kumimoji="0" lang="en-US" sz="1400" b="0" i="0" u="none" strike="noStrike" cap="none" normalizeH="0" baseline="0" smtClean="0">
                          <a:ln>
                            <a:noFill/>
                          </a:ln>
                          <a:solidFill>
                            <a:srgbClr val="948A54"/>
                          </a:solidFill>
                          <a:effectLst/>
                          <a:latin typeface="Tahoma" pitchFamily="34" charset="0"/>
                          <a:cs typeface="Tahoma" pitchFamily="34" charset="0"/>
                        </a:rPr>
                        <a:t>In most shops, tier 3 resources are not fully allocated to support functions</a:t>
                      </a:r>
                    </a:p>
                    <a:p>
                      <a:pPr marL="171450" marR="0" lvl="0" indent="-171450" algn="l" defTabSz="914400" rtl="0" eaLnBrk="0" fontAlgn="base" latinLnBrk="0" hangingPunct="0">
                        <a:lnSpc>
                          <a:spcPct val="100000"/>
                        </a:lnSpc>
                        <a:spcBef>
                          <a:spcPct val="20000"/>
                        </a:spcBef>
                        <a:spcAft>
                          <a:spcPct val="0"/>
                        </a:spcAft>
                        <a:buClrTx/>
                        <a:buSzTx/>
                        <a:buFont typeface="Arial" charset="0"/>
                        <a:buChar char="•"/>
                        <a:tabLst/>
                      </a:pPr>
                      <a:endParaRPr kumimoji="0" lang="en-US" sz="1400" b="0" i="0" u="none" strike="noStrike" cap="none" normalizeH="0" baseline="0" smtClean="0">
                        <a:ln>
                          <a:noFill/>
                        </a:ln>
                        <a:solidFill>
                          <a:srgbClr val="948A54"/>
                        </a:solidFill>
                        <a:effectLst/>
                        <a:latin typeface="Tahoma" pitchFamily="34" charset="0"/>
                        <a:cs typeface="Tahoma" pitchFamily="34" charset="0"/>
                      </a:endParaRPr>
                    </a:p>
                    <a:p>
                      <a:pPr marL="171450" marR="0" lvl="0" indent="-171450" algn="l" defTabSz="914400" rtl="0" eaLnBrk="0" fontAlgn="base" latinLnBrk="0" hangingPunct="0">
                        <a:lnSpc>
                          <a:spcPct val="100000"/>
                        </a:lnSpc>
                        <a:spcBef>
                          <a:spcPct val="20000"/>
                        </a:spcBef>
                        <a:spcAft>
                          <a:spcPct val="0"/>
                        </a:spcAft>
                        <a:buClrTx/>
                        <a:buSzTx/>
                        <a:buFont typeface="Arial" charset="0"/>
                        <a:buChar char="•"/>
                        <a:tabLst/>
                      </a:pPr>
                      <a:endParaRPr kumimoji="0" lang="en-US" sz="1400" b="0" i="0" u="none" strike="noStrike" cap="none" normalizeH="0" baseline="0" smtClean="0">
                        <a:ln>
                          <a:noFill/>
                        </a:ln>
                        <a:solidFill>
                          <a:srgbClr val="948A54"/>
                        </a:solidFill>
                        <a:effectLst/>
                        <a:latin typeface="Tahoma" pitchFamily="34" charset="0"/>
                        <a:cs typeface="Tahoma" pitchFamily="34" charset="0"/>
                      </a:endParaRPr>
                    </a:p>
                  </a:txBody>
                  <a:tcPr horzOverflow="overflow">
                    <a:lnL w="12700" cap="flat" cmpd="sng" algn="ctr">
                      <a:solidFill>
                        <a:srgbClr val="254061"/>
                      </a:solidFill>
                      <a:prstDash val="solid"/>
                      <a:round/>
                      <a:headEnd type="none" w="med" len="med"/>
                      <a:tailEnd type="none" w="med" len="med"/>
                    </a:lnL>
                    <a:lnR cap="flat">
                      <a:noFill/>
                    </a:lnR>
                    <a:lnT w="12700" cap="flat" cmpd="sng" algn="ctr">
                      <a:solidFill>
                        <a:srgbClr val="254061"/>
                      </a:solidFill>
                      <a:prstDash val="solid"/>
                      <a:round/>
                      <a:headEnd type="none" w="med" len="med"/>
                      <a:tailEnd type="none" w="med" len="med"/>
                    </a:lnT>
                    <a:lnB cap="flat">
                      <a:noFill/>
                    </a:lnB>
                    <a:lnTlToBr>
                      <a:noFill/>
                    </a:lnTlToBr>
                    <a:lnBlToTr>
                      <a:noFill/>
                    </a:lnBlToTr>
                    <a:noFill/>
                  </a:tcPr>
                </a:tc>
              </a:tr>
            </a:tbl>
          </a:graphicData>
        </a:graphic>
      </p:graphicFrame>
      <p:grpSp>
        <p:nvGrpSpPr>
          <p:cNvPr id="12303" name="Group 90"/>
          <p:cNvGrpSpPr>
            <a:grpSpLocks/>
          </p:cNvGrpSpPr>
          <p:nvPr/>
        </p:nvGrpSpPr>
        <p:grpSpPr bwMode="auto">
          <a:xfrm>
            <a:off x="569913" y="4876800"/>
            <a:ext cx="7797800" cy="1182688"/>
            <a:chOff x="475" y="3079"/>
            <a:chExt cx="4815" cy="941"/>
          </a:xfrm>
        </p:grpSpPr>
        <p:sp>
          <p:nvSpPr>
            <p:cNvPr id="7" name="Rectangle 6"/>
            <p:cNvSpPr/>
            <p:nvPr>
              <p:custDataLst>
                <p:tags r:id="rId1"/>
              </p:custDataLst>
            </p:nvPr>
          </p:nvSpPr>
          <p:spPr>
            <a:xfrm>
              <a:off x="494" y="3198"/>
              <a:ext cx="4782" cy="794"/>
            </a:xfrm>
            <a:prstGeom prst="rect">
              <a:avLst/>
            </a:prstGeom>
            <a:noFill/>
            <a:ln>
              <a:solidFill>
                <a:schemeClr val="tx2"/>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308" name="TextBox 15"/>
            <p:cNvSpPr txBox="1">
              <a:spLocks noChangeArrowheads="1"/>
            </p:cNvSpPr>
            <p:nvPr>
              <p:custDataLst>
                <p:tags r:id="rId2"/>
              </p:custDataLst>
            </p:nvPr>
          </p:nvSpPr>
          <p:spPr bwMode="auto">
            <a:xfrm>
              <a:off x="494" y="3308"/>
              <a:ext cx="4738" cy="581"/>
            </a:xfrm>
            <a:prstGeom prst="rect">
              <a:avLst/>
            </a:prstGeom>
            <a:noFill/>
            <a:ln w="9525">
              <a:noFill/>
              <a:miter lim="800000"/>
              <a:headEnd/>
              <a:tailEnd/>
            </a:ln>
          </p:spPr>
          <p:txBody>
            <a:bodyPr>
              <a:spAutoFit/>
            </a:bodyPr>
            <a:lstStyle/>
            <a:p>
              <a:r>
                <a:rPr lang="en-US" sz="1400" i="1">
                  <a:solidFill>
                    <a:srgbClr val="133960"/>
                  </a:solidFill>
                  <a:latin typeface="Georgia" pitchFamily="18" charset="0"/>
                </a:rPr>
                <a:t>Info-Tech client data shows that small shops with simple technology needs struggle to justify the cost associated with dedicated help desk staff. Small shops often handle incoming requests on an ad hoc basis, but IT is most effective with at least one dedicated tier 1 resource.</a:t>
              </a:r>
            </a:p>
          </p:txBody>
        </p:sp>
        <p:sp>
          <p:nvSpPr>
            <p:cNvPr id="12309" name="Rectangle 8"/>
            <p:cNvSpPr>
              <a:spLocks noChangeArrowheads="1"/>
            </p:cNvSpPr>
            <p:nvPr/>
          </p:nvSpPr>
          <p:spPr bwMode="auto">
            <a:xfrm>
              <a:off x="866" y="3079"/>
              <a:ext cx="1234" cy="292"/>
            </a:xfrm>
            <a:prstGeom prst="rect">
              <a:avLst/>
            </a:prstGeom>
            <a:solidFill>
              <a:schemeClr val="bg1"/>
            </a:solidFill>
            <a:ln w="9525">
              <a:noFill/>
              <a:miter lim="800000"/>
              <a:headEnd/>
              <a:tailEnd/>
            </a:ln>
          </p:spPr>
          <p:txBody>
            <a:bodyPr wrap="none">
              <a:spAutoFit/>
            </a:bodyPr>
            <a:lstStyle/>
            <a:p>
              <a:pPr algn="ctr"/>
              <a:r>
                <a:rPr lang="en-US" i="1">
                  <a:solidFill>
                    <a:srgbClr val="133960"/>
                  </a:solidFill>
                  <a:latin typeface="Trebuchet MS" pitchFamily="34" charset="0"/>
                </a:rPr>
                <a:t>Info-Tech Insight:</a:t>
              </a:r>
            </a:p>
          </p:txBody>
        </p:sp>
      </p:grpSp>
      <p:sp>
        <p:nvSpPr>
          <p:cNvPr id="12304" name="Text Box 86"/>
          <p:cNvSpPr txBox="1">
            <a:spLocks noChangeArrowheads="1"/>
          </p:cNvSpPr>
          <p:nvPr/>
        </p:nvSpPr>
        <p:spPr bwMode="auto">
          <a:xfrm>
            <a:off x="666750" y="1196975"/>
            <a:ext cx="7670800" cy="517525"/>
          </a:xfrm>
          <a:prstGeom prst="rect">
            <a:avLst/>
          </a:prstGeom>
          <a:noFill/>
          <a:ln w="9525">
            <a:noFill/>
            <a:miter lim="800000"/>
            <a:headEnd/>
            <a:tailEnd/>
          </a:ln>
        </p:spPr>
        <p:txBody>
          <a:bodyPr>
            <a:spAutoFit/>
          </a:bodyPr>
          <a:lstStyle/>
          <a:p>
            <a:r>
              <a:rPr lang="en-US" sz="1400">
                <a:solidFill>
                  <a:srgbClr val="133960"/>
                </a:solidFill>
                <a:latin typeface="Tahoma" pitchFamily="34" charset="0"/>
              </a:rPr>
              <a:t>By allocating resources to help desk according to the volume and complexity of IT issues, the tier structure enables highly skilled resources to dedicate their expertise to IT projects.</a:t>
            </a:r>
            <a:endParaRPr lang="en-US" sz="1400">
              <a:latin typeface="Tahoma"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txBox="1">
            <a:spLocks noGrp="1"/>
          </p:cNvSpPr>
          <p:nvPr/>
        </p:nvSpPr>
        <p:spPr>
          <a:xfrm>
            <a:off x="395288" y="6381750"/>
            <a:ext cx="3313112" cy="365125"/>
          </a:xfrm>
          <a:prstGeom prst="rect">
            <a:avLst/>
          </a:prstGeom>
          <a:noFill/>
        </p:spPr>
        <p:txBody>
          <a:bodyPr anchor="ctr"/>
          <a:lstStyle/>
          <a:p>
            <a:pPr fontAlgn="auto">
              <a:spcBef>
                <a:spcPts val="0"/>
              </a:spcBef>
              <a:spcAft>
                <a:spcPts val="0"/>
              </a:spcAft>
              <a:defRPr/>
            </a:pPr>
            <a:r>
              <a:rPr lang="en-CA" sz="1200">
                <a:solidFill>
                  <a:schemeClr val="tx1">
                    <a:tint val="75000"/>
                  </a:schemeClr>
                </a:solidFill>
                <a:latin typeface="+mn-lt"/>
                <a:cs typeface="+mn-cs"/>
              </a:rPr>
              <a:t>Info-Tech Research Group</a:t>
            </a:r>
          </a:p>
        </p:txBody>
      </p:sp>
      <p:sp>
        <p:nvSpPr>
          <p:cNvPr id="6" name="Slide Number Placeholder 5"/>
          <p:cNvSpPr txBox="1">
            <a:spLocks noGrp="1"/>
          </p:cNvSpPr>
          <p:nvPr/>
        </p:nvSpPr>
        <p:spPr>
          <a:xfrm>
            <a:off x="6588125" y="6381750"/>
            <a:ext cx="2133600" cy="365125"/>
          </a:xfrm>
          <a:prstGeom prst="rect">
            <a:avLst/>
          </a:prstGeom>
          <a:noFill/>
        </p:spPr>
        <p:txBody>
          <a:bodyPr anchor="ctr"/>
          <a:lstStyle/>
          <a:p>
            <a:pPr algn="r" fontAlgn="auto">
              <a:spcBef>
                <a:spcPts val="0"/>
              </a:spcBef>
              <a:spcAft>
                <a:spcPts val="0"/>
              </a:spcAft>
              <a:defRPr/>
            </a:pPr>
            <a:fld id="{0E7D5A14-BF88-4271-9FD7-0F877B052DB1}" type="slidenum">
              <a:rPr lang="en-CA" sz="1200">
                <a:solidFill>
                  <a:schemeClr val="tx1">
                    <a:tint val="75000"/>
                  </a:schemeClr>
                </a:solidFill>
                <a:latin typeface="+mn-lt"/>
                <a:cs typeface="+mn-cs"/>
              </a:rPr>
              <a:pPr algn="r" fontAlgn="auto">
                <a:spcBef>
                  <a:spcPts val="0"/>
                </a:spcBef>
                <a:spcAft>
                  <a:spcPts val="0"/>
                </a:spcAft>
                <a:defRPr/>
              </a:pPr>
              <a:t>4</a:t>
            </a:fld>
            <a:endParaRPr lang="en-CA" sz="1200">
              <a:solidFill>
                <a:schemeClr val="tx1">
                  <a:tint val="75000"/>
                </a:schemeClr>
              </a:solidFill>
              <a:latin typeface="+mn-lt"/>
              <a:cs typeface="+mn-cs"/>
            </a:endParaRPr>
          </a:p>
        </p:txBody>
      </p:sp>
      <p:sp>
        <p:nvSpPr>
          <p:cNvPr id="67588" name="Title 6"/>
          <p:cNvSpPr>
            <a:spLocks/>
          </p:cNvSpPr>
          <p:nvPr/>
        </p:nvSpPr>
        <p:spPr bwMode="auto">
          <a:xfrm>
            <a:off x="0" y="0"/>
            <a:ext cx="9144000" cy="936625"/>
          </a:xfrm>
          <a:prstGeom prst="rect">
            <a:avLst/>
          </a:prstGeom>
          <a:noFill/>
          <a:ln w="9525">
            <a:noFill/>
            <a:miter lim="800000"/>
            <a:headEnd/>
            <a:tailEnd/>
          </a:ln>
        </p:spPr>
        <p:txBody>
          <a:bodyPr anchor="ctr"/>
          <a:lstStyle/>
          <a:p>
            <a:pPr algn="ctr"/>
            <a:r>
              <a:rPr lang="en-CA" sz="2400">
                <a:solidFill>
                  <a:srgbClr val="254061"/>
                </a:solidFill>
                <a:latin typeface="Trebuchet MS" pitchFamily="34" charset="0"/>
              </a:rPr>
              <a:t>Established help desk centers with accurate historical data should start with the ‘gross staffing level’ method.</a:t>
            </a:r>
          </a:p>
        </p:txBody>
      </p:sp>
      <p:cxnSp>
        <p:nvCxnSpPr>
          <p:cNvPr id="67589" name="Straight Connector 7"/>
          <p:cNvCxnSpPr>
            <a:cxnSpLocks noChangeShapeType="1"/>
          </p:cNvCxnSpPr>
          <p:nvPr/>
        </p:nvCxnSpPr>
        <p:spPr bwMode="auto">
          <a:xfrm>
            <a:off x="3165475" y="1408113"/>
            <a:ext cx="0" cy="4681537"/>
          </a:xfrm>
          <a:prstGeom prst="line">
            <a:avLst/>
          </a:prstGeom>
          <a:noFill/>
          <a:ln w="12700" algn="ctr">
            <a:solidFill>
              <a:srgbClr val="254061"/>
            </a:solidFill>
            <a:prstDash val="sysDot"/>
            <a:round/>
            <a:headEnd/>
            <a:tailEnd/>
          </a:ln>
        </p:spPr>
      </p:cxnSp>
      <p:sp>
        <p:nvSpPr>
          <p:cNvPr id="67590" name="Text Placeholder 5"/>
          <p:cNvSpPr>
            <a:spLocks/>
          </p:cNvSpPr>
          <p:nvPr/>
        </p:nvSpPr>
        <p:spPr bwMode="auto">
          <a:xfrm>
            <a:off x="250825" y="1268413"/>
            <a:ext cx="2736850" cy="1444625"/>
          </a:xfrm>
          <a:prstGeom prst="rect">
            <a:avLst/>
          </a:prstGeom>
          <a:solidFill>
            <a:srgbClr val="FFFFFF"/>
          </a:solidFill>
          <a:ln w="9525">
            <a:noFill/>
            <a:miter lim="800000"/>
            <a:headEnd/>
            <a:tailEnd/>
          </a:ln>
        </p:spPr>
        <p:txBody>
          <a:bodyPr/>
          <a:lstStyle/>
          <a:p>
            <a:pPr>
              <a:spcBef>
                <a:spcPct val="20000"/>
              </a:spcBef>
              <a:buFont typeface="Arial" charset="0"/>
              <a:buNone/>
            </a:pPr>
            <a:r>
              <a:rPr lang="en-CA" sz="1600">
                <a:solidFill>
                  <a:srgbClr val="254061"/>
                </a:solidFill>
                <a:latin typeface="Georgia" pitchFamily="18" charset="0"/>
                <a:cs typeface="Tahoma" pitchFamily="34" charset="0"/>
              </a:rPr>
              <a:t>Use Info-Tech’s “</a:t>
            </a:r>
            <a:r>
              <a:rPr lang="en-CA" sz="1600">
                <a:solidFill>
                  <a:srgbClr val="254061"/>
                </a:solidFill>
                <a:latin typeface="Georgia" pitchFamily="18" charset="0"/>
                <a:cs typeface="Tahoma" pitchFamily="34" charset="0"/>
                <a:hlinkClick r:id="rId3"/>
              </a:rPr>
              <a:t>Help Desk Staffing Calculator</a:t>
            </a:r>
            <a:r>
              <a:rPr lang="en-CA" sz="1600">
                <a:solidFill>
                  <a:srgbClr val="254061"/>
                </a:solidFill>
                <a:latin typeface="Georgia" pitchFamily="18" charset="0"/>
                <a:cs typeface="Tahoma" pitchFamily="34" charset="0"/>
              </a:rPr>
              <a:t>.” This tool uses client data and industry standards to develop the ‘gross staffing level’ method.</a:t>
            </a:r>
          </a:p>
        </p:txBody>
      </p:sp>
      <p:sp>
        <p:nvSpPr>
          <p:cNvPr id="67591" name="Text Placeholder 4"/>
          <p:cNvSpPr>
            <a:spLocks/>
          </p:cNvSpPr>
          <p:nvPr/>
        </p:nvSpPr>
        <p:spPr bwMode="auto">
          <a:xfrm>
            <a:off x="250825" y="2997200"/>
            <a:ext cx="2736850" cy="3092450"/>
          </a:xfrm>
          <a:prstGeom prst="rect">
            <a:avLst/>
          </a:prstGeom>
          <a:noFill/>
          <a:ln w="9525">
            <a:noFill/>
            <a:miter lim="800000"/>
            <a:headEnd/>
            <a:tailEnd/>
          </a:ln>
        </p:spPr>
        <p:txBody>
          <a:bodyPr/>
          <a:lstStyle/>
          <a:p>
            <a:pPr>
              <a:spcBef>
                <a:spcPct val="10000"/>
              </a:spcBef>
              <a:buFont typeface="Arial" charset="0"/>
              <a:buNone/>
            </a:pPr>
            <a:r>
              <a:rPr lang="en-CA" sz="1400">
                <a:solidFill>
                  <a:srgbClr val="948A54"/>
                </a:solidFill>
                <a:latin typeface="Tahoma" pitchFamily="34" charset="0"/>
                <a:cs typeface="Tahoma" pitchFamily="34" charset="0"/>
              </a:rPr>
              <a:t>Help desks with stable request volumes and consistent staffing numbers should use this tool to:</a:t>
            </a:r>
          </a:p>
          <a:p>
            <a:pPr>
              <a:spcBef>
                <a:spcPct val="10000"/>
              </a:spcBef>
              <a:buFont typeface="Arial" charset="0"/>
              <a:buNone/>
            </a:pPr>
            <a:endParaRPr lang="en-CA" sz="800">
              <a:solidFill>
                <a:srgbClr val="948A54"/>
              </a:solidFill>
              <a:latin typeface="Tahoma" pitchFamily="34" charset="0"/>
              <a:cs typeface="Tahoma" pitchFamily="34" charset="0"/>
            </a:endParaRPr>
          </a:p>
          <a:p>
            <a:pPr marL="342900" lvl="1" indent="-171450">
              <a:spcBef>
                <a:spcPct val="10000"/>
              </a:spcBef>
              <a:buFont typeface="Arial" charset="0"/>
              <a:buChar char="–"/>
            </a:pPr>
            <a:r>
              <a:rPr lang="en-CA" sz="1400">
                <a:solidFill>
                  <a:srgbClr val="948A54"/>
                </a:solidFill>
                <a:latin typeface="Tahoma" pitchFamily="34" charset="0"/>
                <a:cs typeface="Tahoma" pitchFamily="34" charset="0"/>
              </a:rPr>
              <a:t>Determine the number of productive hours for help desk staff</a:t>
            </a:r>
          </a:p>
          <a:p>
            <a:pPr marL="342900" lvl="1" indent="-171450">
              <a:spcBef>
                <a:spcPct val="10000"/>
              </a:spcBef>
              <a:buFont typeface="Arial" charset="0"/>
              <a:buChar char="–"/>
            </a:pPr>
            <a:r>
              <a:rPr lang="en-CA" sz="1400">
                <a:solidFill>
                  <a:srgbClr val="948A54"/>
                </a:solidFill>
                <a:latin typeface="Tahoma" pitchFamily="34" charset="0"/>
                <a:cs typeface="Tahoma" pitchFamily="34" charset="0"/>
              </a:rPr>
              <a:t>Calculate the number of hours required to address annual help desk requests</a:t>
            </a:r>
          </a:p>
          <a:p>
            <a:pPr marL="342900" lvl="1" indent="-171450">
              <a:spcBef>
                <a:spcPct val="10000"/>
              </a:spcBef>
              <a:buFont typeface="Arial" charset="0"/>
              <a:buChar char="–"/>
            </a:pPr>
            <a:r>
              <a:rPr lang="en-CA" sz="1400">
                <a:solidFill>
                  <a:srgbClr val="948A54"/>
                </a:solidFill>
                <a:latin typeface="Tahoma" pitchFamily="34" charset="0"/>
                <a:cs typeface="Tahoma" pitchFamily="34" charset="0"/>
              </a:rPr>
              <a:t>Establish the optimal number of help desk staff required to handle annual requests</a:t>
            </a:r>
          </a:p>
        </p:txBody>
      </p:sp>
      <p:pic>
        <p:nvPicPr>
          <p:cNvPr id="67592" name="Picture 13"/>
          <p:cNvPicPr>
            <a:picLocks noChangeAspect="1" noChangeArrowheads="1"/>
          </p:cNvPicPr>
          <p:nvPr/>
        </p:nvPicPr>
        <p:blipFill>
          <a:blip r:embed="rId4" cstate="print"/>
          <a:srcRect l="1479" t="13298" r="67513" b="29866"/>
          <a:stretch>
            <a:fillRect/>
          </a:stretch>
        </p:blipFill>
        <p:spPr bwMode="auto">
          <a:xfrm>
            <a:off x="3419475" y="1738313"/>
            <a:ext cx="5400675" cy="39592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idx="4294967295"/>
          </p:nvPr>
        </p:nvSpPr>
        <p:spPr>
          <a:xfrm>
            <a:off x="0" y="44450"/>
            <a:ext cx="9144000" cy="936625"/>
          </a:xfrm>
        </p:spPr>
        <p:txBody>
          <a:bodyPr/>
          <a:lstStyle/>
          <a:p>
            <a:pPr eaLnBrk="1" hangingPunct="1"/>
            <a:r>
              <a:rPr lang="en-CA" smtClean="0"/>
              <a:t>Attitude and behavioural skills are the most important criteria for selecting help desk staff.</a:t>
            </a:r>
          </a:p>
        </p:txBody>
      </p:sp>
      <p:sp>
        <p:nvSpPr>
          <p:cNvPr id="3" name="Footer Placeholder 2"/>
          <p:cNvSpPr txBox="1">
            <a:spLocks noGrp="1"/>
          </p:cNvSpPr>
          <p:nvPr/>
        </p:nvSpPr>
        <p:spPr>
          <a:xfrm>
            <a:off x="395288" y="6381750"/>
            <a:ext cx="3313112" cy="365125"/>
          </a:xfrm>
          <a:prstGeom prst="rect">
            <a:avLst/>
          </a:prstGeom>
          <a:noFill/>
        </p:spPr>
        <p:txBody>
          <a:bodyPr anchor="ctr"/>
          <a:lstStyle/>
          <a:p>
            <a:pPr fontAlgn="auto">
              <a:spcBef>
                <a:spcPts val="0"/>
              </a:spcBef>
              <a:spcAft>
                <a:spcPts val="0"/>
              </a:spcAft>
              <a:defRPr/>
            </a:pPr>
            <a:r>
              <a:rPr lang="en-CA" sz="1200">
                <a:solidFill>
                  <a:schemeClr val="tx1">
                    <a:tint val="75000"/>
                  </a:schemeClr>
                </a:solidFill>
                <a:latin typeface="+mn-lt"/>
                <a:cs typeface="+mn-cs"/>
              </a:rPr>
              <a:t>Info-Tech Research Group</a:t>
            </a:r>
            <a:endParaRPr lang="en-CA" sz="1200" dirty="0">
              <a:solidFill>
                <a:schemeClr val="tx1">
                  <a:tint val="75000"/>
                </a:schemeClr>
              </a:solidFill>
              <a:latin typeface="+mn-lt"/>
              <a:cs typeface="+mn-cs"/>
            </a:endParaRPr>
          </a:p>
        </p:txBody>
      </p:sp>
      <p:sp>
        <p:nvSpPr>
          <p:cNvPr id="4" name="Slide Number Placeholder 3"/>
          <p:cNvSpPr txBox="1">
            <a:spLocks noGrp="1"/>
          </p:cNvSpPr>
          <p:nvPr/>
        </p:nvSpPr>
        <p:spPr>
          <a:xfrm>
            <a:off x="6588125" y="6381750"/>
            <a:ext cx="2133600" cy="365125"/>
          </a:xfrm>
          <a:prstGeom prst="rect">
            <a:avLst/>
          </a:prstGeom>
          <a:noFill/>
        </p:spPr>
        <p:txBody>
          <a:bodyPr anchor="ctr"/>
          <a:lstStyle/>
          <a:p>
            <a:pPr algn="r" fontAlgn="auto">
              <a:spcBef>
                <a:spcPts val="0"/>
              </a:spcBef>
              <a:spcAft>
                <a:spcPts val="0"/>
              </a:spcAft>
              <a:defRPr/>
            </a:pPr>
            <a:fld id="{4BD7C166-D39A-4FB0-B05A-A2228F97B1F6}" type="slidenum">
              <a:rPr lang="en-CA" sz="1200">
                <a:solidFill>
                  <a:schemeClr val="tx1">
                    <a:tint val="75000"/>
                  </a:schemeClr>
                </a:solidFill>
                <a:latin typeface="+mn-lt"/>
                <a:cs typeface="+mn-cs"/>
              </a:rPr>
              <a:pPr algn="r" fontAlgn="auto">
                <a:spcBef>
                  <a:spcPts val="0"/>
                </a:spcBef>
                <a:spcAft>
                  <a:spcPts val="0"/>
                </a:spcAft>
                <a:defRPr/>
              </a:pPr>
              <a:t>5</a:t>
            </a:fld>
            <a:endParaRPr lang="en-CA" sz="1200" dirty="0">
              <a:solidFill>
                <a:schemeClr val="tx1">
                  <a:tint val="75000"/>
                </a:schemeClr>
              </a:solidFill>
              <a:latin typeface="+mn-lt"/>
              <a:cs typeface="+mn-cs"/>
            </a:endParaRPr>
          </a:p>
        </p:txBody>
      </p:sp>
      <p:graphicFrame>
        <p:nvGraphicFramePr>
          <p:cNvPr id="40127" name="Group 191"/>
          <p:cNvGraphicFramePr>
            <a:graphicFrameLocks noGrp="1"/>
          </p:cNvGraphicFramePr>
          <p:nvPr/>
        </p:nvGraphicFramePr>
        <p:xfrm>
          <a:off x="395288" y="1700213"/>
          <a:ext cx="8351837" cy="2808289"/>
        </p:xfrm>
        <a:graphic>
          <a:graphicData uri="http://schemas.openxmlformats.org/drawingml/2006/table">
            <a:tbl>
              <a:tblPr/>
              <a:tblGrid>
                <a:gridCol w="3167062"/>
                <a:gridCol w="5184775"/>
              </a:tblGrid>
              <a:tr h="366713">
                <a:tc>
                  <a:txBody>
                    <a:bodyPr/>
                    <a:lstStyle/>
                    <a:p>
                      <a:pPr marL="171450" marR="0" lvl="0" indent="-171450" algn="ctr" defTabSz="914400" rtl="0" eaLnBrk="0" fontAlgn="base" latinLnBrk="0" hangingPunct="0">
                        <a:lnSpc>
                          <a:spcPct val="100000"/>
                        </a:lnSpc>
                        <a:spcBef>
                          <a:spcPct val="20000"/>
                        </a:spcBef>
                        <a:spcAft>
                          <a:spcPct val="0"/>
                        </a:spcAft>
                        <a:buClrTx/>
                        <a:buSzTx/>
                        <a:buFont typeface="Arial" charset="0"/>
                        <a:buNone/>
                        <a:tabLst/>
                      </a:pPr>
                      <a:r>
                        <a:rPr kumimoji="0" lang="en-US" sz="1800" b="0" i="0" u="none" strike="noStrike" cap="none" normalizeH="0" baseline="0" smtClean="0">
                          <a:ln>
                            <a:noFill/>
                          </a:ln>
                          <a:solidFill>
                            <a:srgbClr val="254061"/>
                          </a:solidFill>
                          <a:effectLst/>
                          <a:latin typeface="Tahoma" pitchFamily="34" charset="0"/>
                          <a:cs typeface="Tahoma" pitchFamily="34" charset="0"/>
                        </a:rPr>
                        <a:t>Interview Type</a:t>
                      </a:r>
                    </a:p>
                  </a:txBody>
                  <a:tcPr horzOverflow="overflow">
                    <a:lnL w="12700" cap="flat" cmpd="sng" algn="ctr">
                      <a:solidFill>
                        <a:schemeClr val="bg1"/>
                      </a:solidFill>
                      <a:prstDash val="solid"/>
                      <a:round/>
                      <a:headEnd type="none" w="med" len="med"/>
                      <a:tailEnd type="none" w="med" len="med"/>
                    </a:lnL>
                    <a:lnR w="12700" cap="flat" cmpd="sng" algn="ctr">
                      <a:solidFill>
                        <a:srgbClr val="25406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254061"/>
                      </a:solidFill>
                      <a:prstDash val="solid"/>
                      <a:round/>
                      <a:headEnd type="none" w="med" len="med"/>
                      <a:tailEnd type="none" w="med" len="med"/>
                    </a:lnB>
                    <a:lnTlToBr>
                      <a:noFill/>
                    </a:lnTlToBr>
                    <a:lnBlToTr>
                      <a:noFill/>
                    </a:lnBlToTr>
                    <a:noFill/>
                  </a:tcPr>
                </a:tc>
                <a:tc>
                  <a:txBody>
                    <a:bodyPr/>
                    <a:lstStyle/>
                    <a:p>
                      <a:pPr marL="171450" marR="0" lvl="0" indent="-171450" algn="ctr" defTabSz="914400" rtl="0" eaLnBrk="0" fontAlgn="base" latinLnBrk="0" hangingPunct="0">
                        <a:lnSpc>
                          <a:spcPct val="100000"/>
                        </a:lnSpc>
                        <a:spcBef>
                          <a:spcPct val="20000"/>
                        </a:spcBef>
                        <a:spcAft>
                          <a:spcPct val="0"/>
                        </a:spcAft>
                        <a:buClrTx/>
                        <a:buSzTx/>
                        <a:buFont typeface="Arial" charset="0"/>
                        <a:buNone/>
                        <a:tabLst/>
                      </a:pPr>
                      <a:r>
                        <a:rPr kumimoji="0" lang="en-US" sz="1800" b="0" i="0" u="none" strike="noStrike" cap="none" normalizeH="0" baseline="0" smtClean="0">
                          <a:ln>
                            <a:noFill/>
                          </a:ln>
                          <a:solidFill>
                            <a:srgbClr val="254061"/>
                          </a:solidFill>
                          <a:effectLst/>
                          <a:latin typeface="Tahoma" pitchFamily="34" charset="0"/>
                          <a:cs typeface="Tahoma" pitchFamily="34" charset="0"/>
                        </a:rPr>
                        <a:t>Sample Questions</a:t>
                      </a:r>
                    </a:p>
                  </a:txBody>
                  <a:tcPr horzOverflow="overflow">
                    <a:lnL w="12700" cap="flat" cmpd="sng" algn="ctr">
                      <a:solidFill>
                        <a:srgbClr val="25406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254061"/>
                      </a:solidFill>
                      <a:prstDash val="solid"/>
                      <a:round/>
                      <a:headEnd type="none" w="med" len="med"/>
                      <a:tailEnd type="none" w="med" len="med"/>
                    </a:lnB>
                    <a:lnTlToBr>
                      <a:noFill/>
                    </a:lnTlToBr>
                    <a:lnBlToTr>
                      <a:noFill/>
                    </a:lnBlToTr>
                    <a:noFill/>
                  </a:tcPr>
                </a:tc>
              </a:tr>
              <a:tr h="1239838">
                <a:tc>
                  <a:txBody>
                    <a:bodyPr/>
                    <a:lstStyle/>
                    <a:p>
                      <a:pPr marL="228600" marR="0" lvl="0" indent="-228600" algn="l" defTabSz="914400" rtl="0" eaLnBrk="0" fontAlgn="base" latinLnBrk="0" hangingPunct="0">
                        <a:lnSpc>
                          <a:spcPct val="100000"/>
                        </a:lnSpc>
                        <a:spcBef>
                          <a:spcPct val="20000"/>
                        </a:spcBef>
                        <a:spcAft>
                          <a:spcPct val="0"/>
                        </a:spcAft>
                        <a:buClr>
                          <a:srgbClr val="254061"/>
                        </a:buClr>
                        <a:buSzTx/>
                        <a:buFont typeface="Arial" charset="0"/>
                        <a:buAutoNum type="arabicPeriod"/>
                        <a:tabLst/>
                      </a:pPr>
                      <a:r>
                        <a:rPr kumimoji="0" lang="en-US" sz="1400" b="0" i="0" u="none" strike="noStrike" cap="none" normalizeH="0" baseline="0" smtClean="0">
                          <a:ln>
                            <a:noFill/>
                          </a:ln>
                          <a:solidFill>
                            <a:srgbClr val="948A54"/>
                          </a:solidFill>
                          <a:effectLst/>
                          <a:latin typeface="Tahoma" pitchFamily="34" charset="0"/>
                          <a:cs typeface="Tahoma" pitchFamily="34" charset="0"/>
                        </a:rPr>
                        <a:t>Technical skills interview.</a:t>
                      </a:r>
                      <a:r>
                        <a:rPr kumimoji="0" lang="en-US" sz="1400" b="0" i="0" u="none" strike="noStrike" cap="none" normalizeH="0" baseline="0" smtClean="0">
                          <a:ln>
                            <a:noFill/>
                          </a:ln>
                          <a:solidFill>
                            <a:srgbClr val="254061"/>
                          </a:solidFill>
                          <a:effectLst/>
                          <a:latin typeface="Tahoma" pitchFamily="34" charset="0"/>
                          <a:cs typeface="Tahoma" pitchFamily="34" charset="0"/>
                        </a:rPr>
                        <a:t> Help desk managers should use a scenario-based approach to test the candidate’s ability to drive a technology incident to closure.</a:t>
                      </a:r>
                    </a:p>
                  </a:txBody>
                  <a:tcPr horzOverflow="overflow">
                    <a:lnL w="12700" cap="flat" cmpd="sng" algn="ctr">
                      <a:solidFill>
                        <a:schemeClr val="bg1"/>
                      </a:solidFill>
                      <a:prstDash val="solid"/>
                      <a:round/>
                      <a:headEnd type="none" w="med" len="med"/>
                      <a:tailEnd type="none" w="med" len="med"/>
                    </a:lnL>
                    <a:lnR w="12700" cap="flat" cmpd="sng" algn="ctr">
                      <a:solidFill>
                        <a:srgbClr val="254061"/>
                      </a:solidFill>
                      <a:prstDash val="solid"/>
                      <a:round/>
                      <a:headEnd type="none" w="med" len="med"/>
                      <a:tailEnd type="none" w="med" len="med"/>
                    </a:lnR>
                    <a:lnT w="12700" cap="flat" cmpd="sng" algn="ctr">
                      <a:solidFill>
                        <a:srgbClr val="254061"/>
                      </a:solidFill>
                      <a:prstDash val="solid"/>
                      <a:round/>
                      <a:headEnd type="none" w="med" len="med"/>
                      <a:tailEnd type="none" w="med" len="med"/>
                    </a:lnT>
                    <a:lnB w="12700" cap="flat" cmpd="sng" algn="ctr">
                      <a:solidFill>
                        <a:srgbClr val="254061"/>
                      </a:solidFill>
                      <a:prstDash val="solid"/>
                      <a:round/>
                      <a:headEnd type="none" w="med" len="med"/>
                      <a:tailEnd type="none" w="med" len="med"/>
                    </a:lnB>
                    <a:lnTlToBr>
                      <a:noFill/>
                    </a:lnTlToBr>
                    <a:lnBlToTr>
                      <a:noFill/>
                    </a:lnBlToTr>
                    <a:noFill/>
                  </a:tcPr>
                </a:tc>
                <a:tc>
                  <a:txBody>
                    <a:bodyPr/>
                    <a:lstStyle/>
                    <a:p>
                      <a:pPr marL="171450" marR="0" lvl="0" indent="-171450" algn="l" defTabSz="914400" rtl="0" eaLnBrk="1" fontAlgn="base" latinLnBrk="0" hangingPunct="1">
                        <a:lnSpc>
                          <a:spcPct val="100000"/>
                        </a:lnSpc>
                        <a:spcBef>
                          <a:spcPct val="20000"/>
                        </a:spcBef>
                        <a:spcAft>
                          <a:spcPct val="0"/>
                        </a:spcAft>
                        <a:buClrTx/>
                        <a:buSzTx/>
                        <a:buFont typeface="Tahoma" pitchFamily="34" charset="0"/>
                        <a:buChar char="•"/>
                        <a:tabLst/>
                      </a:pPr>
                      <a:r>
                        <a:rPr kumimoji="0" lang="en-US" sz="1300" b="0" i="0" u="none" strike="noStrike" cap="none" normalizeH="0" baseline="0" smtClean="0">
                          <a:ln>
                            <a:noFill/>
                          </a:ln>
                          <a:solidFill>
                            <a:srgbClr val="948A54"/>
                          </a:solidFill>
                          <a:effectLst/>
                          <a:latin typeface="Tahoma" pitchFamily="34" charset="0"/>
                          <a:cs typeface="Arial" charset="0"/>
                        </a:rPr>
                        <a:t>Ask candidates how they would troubleshoot an issue with e-mail connectivity. </a:t>
                      </a:r>
                    </a:p>
                    <a:p>
                      <a:pPr marL="171450" marR="0" lvl="0" indent="-171450" algn="l" defTabSz="914400" rtl="0" eaLnBrk="1" fontAlgn="base" latinLnBrk="0" hangingPunct="1">
                        <a:lnSpc>
                          <a:spcPct val="100000"/>
                        </a:lnSpc>
                        <a:spcBef>
                          <a:spcPct val="20000"/>
                        </a:spcBef>
                        <a:spcAft>
                          <a:spcPct val="0"/>
                        </a:spcAft>
                        <a:buClrTx/>
                        <a:buSzTx/>
                        <a:buFont typeface="Tahoma" pitchFamily="34" charset="0"/>
                        <a:buChar char="•"/>
                        <a:tabLst/>
                      </a:pPr>
                      <a:r>
                        <a:rPr kumimoji="0" lang="en-US" sz="1300" b="0" i="0" u="none" strike="noStrike" cap="none" normalizeH="0" baseline="0" smtClean="0">
                          <a:ln>
                            <a:noFill/>
                          </a:ln>
                          <a:solidFill>
                            <a:srgbClr val="948A54"/>
                          </a:solidFill>
                          <a:effectLst/>
                          <a:latin typeface="Tahoma" pitchFamily="34" charset="0"/>
                          <a:cs typeface="Arial" charset="0"/>
                        </a:rPr>
                        <a:t>A strong candidate would know to explore the following areas: base network connectivity, the e-mail server, e-mail setup, as well as authentication, firewall, and security settings.</a:t>
                      </a:r>
                      <a:endParaRPr kumimoji="0" lang="en-US" sz="1300" b="0" i="0" u="none" strike="noStrike" cap="none" normalizeH="0" baseline="0" smtClean="0">
                        <a:ln>
                          <a:noFill/>
                        </a:ln>
                        <a:solidFill>
                          <a:srgbClr val="948A54"/>
                        </a:solidFill>
                        <a:effectLst/>
                        <a:latin typeface="Tahoma" pitchFamily="34" charset="0"/>
                        <a:cs typeface="Tahoma" pitchFamily="34" charset="0"/>
                      </a:endParaRPr>
                    </a:p>
                  </a:txBody>
                  <a:tcPr horzOverflow="overflow">
                    <a:lnL w="12700" cap="flat" cmpd="sng" algn="ctr">
                      <a:solidFill>
                        <a:srgbClr val="25406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254061"/>
                      </a:solidFill>
                      <a:prstDash val="solid"/>
                      <a:round/>
                      <a:headEnd type="none" w="med" len="med"/>
                      <a:tailEnd type="none" w="med" len="med"/>
                    </a:lnT>
                    <a:lnB w="12700" cap="flat" cmpd="sng" algn="ctr">
                      <a:solidFill>
                        <a:srgbClr val="254061"/>
                      </a:solidFill>
                      <a:prstDash val="solid"/>
                      <a:round/>
                      <a:headEnd type="none" w="med" len="med"/>
                      <a:tailEnd type="none" w="med" len="med"/>
                    </a:lnB>
                    <a:lnTlToBr>
                      <a:noFill/>
                    </a:lnTlToBr>
                    <a:lnBlToTr>
                      <a:noFill/>
                    </a:lnBlToTr>
                    <a:noFill/>
                  </a:tcPr>
                </a:tc>
              </a:tr>
              <a:tr h="1201738">
                <a:tc>
                  <a:txBody>
                    <a:bodyPr/>
                    <a:lstStyle/>
                    <a:p>
                      <a:pPr marL="228600" marR="0" lvl="0" indent="-228600" algn="l" defTabSz="914400" rtl="0" eaLnBrk="0" fontAlgn="base" latinLnBrk="0" hangingPunct="0">
                        <a:lnSpc>
                          <a:spcPct val="100000"/>
                        </a:lnSpc>
                        <a:spcBef>
                          <a:spcPct val="20000"/>
                        </a:spcBef>
                        <a:spcAft>
                          <a:spcPct val="0"/>
                        </a:spcAft>
                        <a:buClr>
                          <a:srgbClr val="254061"/>
                        </a:buClr>
                        <a:buSzTx/>
                        <a:buFont typeface="Arial" charset="0"/>
                        <a:buAutoNum type="arabicPeriod" startAt="2"/>
                        <a:tabLst/>
                      </a:pPr>
                      <a:r>
                        <a:rPr kumimoji="0" lang="en-US" sz="1400" b="0" i="0" u="none" strike="noStrike" cap="none" normalizeH="0" baseline="0" smtClean="0">
                          <a:ln>
                            <a:noFill/>
                          </a:ln>
                          <a:solidFill>
                            <a:srgbClr val="948A54"/>
                          </a:solidFill>
                          <a:effectLst/>
                          <a:latin typeface="Tahoma" pitchFamily="34" charset="0"/>
                          <a:cs typeface="Tahoma" pitchFamily="34" charset="0"/>
                        </a:rPr>
                        <a:t>Behavior-based interview.</a:t>
                      </a:r>
                      <a:r>
                        <a:rPr kumimoji="0" lang="en-US" sz="1400" b="0" i="0" u="none" strike="noStrike" cap="none" normalizeH="0" baseline="0" smtClean="0">
                          <a:ln>
                            <a:noFill/>
                          </a:ln>
                          <a:solidFill>
                            <a:srgbClr val="254061"/>
                          </a:solidFill>
                          <a:effectLst/>
                          <a:latin typeface="Tahoma" pitchFamily="34" charset="0"/>
                          <a:cs typeface="Tahoma" pitchFamily="34" charset="0"/>
                        </a:rPr>
                        <a:t> HR directors should ask non-technical questions that identify fundamental behaviors found in a mature frontline professional.</a:t>
                      </a:r>
                    </a:p>
                  </a:txBody>
                  <a:tcPr horzOverflow="overflow">
                    <a:lnL w="12700" cap="flat" cmpd="sng" algn="ctr">
                      <a:solidFill>
                        <a:schemeClr val="bg1"/>
                      </a:solidFill>
                      <a:prstDash val="solid"/>
                      <a:round/>
                      <a:headEnd type="none" w="med" len="med"/>
                      <a:tailEnd type="none" w="med" len="med"/>
                    </a:lnL>
                    <a:lnR w="12700" cap="flat" cmpd="sng" algn="ctr">
                      <a:solidFill>
                        <a:srgbClr val="254061"/>
                      </a:solidFill>
                      <a:prstDash val="solid"/>
                      <a:round/>
                      <a:headEnd type="none" w="med" len="med"/>
                      <a:tailEnd type="none" w="med" len="med"/>
                    </a:lnR>
                    <a:lnT w="12700" cap="flat" cmpd="sng" algn="ctr">
                      <a:solidFill>
                        <a:srgbClr val="25406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171450" marR="0" lvl="0" indent="-171450" algn="l" defTabSz="914400" rtl="0" eaLnBrk="1" fontAlgn="base" latinLnBrk="0" hangingPunct="1">
                        <a:lnSpc>
                          <a:spcPct val="100000"/>
                        </a:lnSpc>
                        <a:spcBef>
                          <a:spcPct val="20000"/>
                        </a:spcBef>
                        <a:spcAft>
                          <a:spcPct val="0"/>
                        </a:spcAft>
                        <a:buClrTx/>
                        <a:buSzTx/>
                        <a:buFontTx/>
                        <a:buChar char="•"/>
                        <a:tabLst/>
                      </a:pPr>
                      <a:r>
                        <a:rPr kumimoji="0" lang="en-US" sz="1300" b="0" i="0" u="none" strike="noStrike" cap="none" normalizeH="0" baseline="0" smtClean="0">
                          <a:ln>
                            <a:noFill/>
                          </a:ln>
                          <a:solidFill>
                            <a:srgbClr val="948A54"/>
                          </a:solidFill>
                          <a:effectLst/>
                          <a:latin typeface="Tahoma" pitchFamily="34" charset="0"/>
                          <a:cs typeface="Arial" charset="0"/>
                        </a:rPr>
                        <a:t>How do you handle an upset end user?</a:t>
                      </a:r>
                    </a:p>
                    <a:p>
                      <a:pPr marL="171450" marR="0" lvl="0" indent="-171450" algn="l" defTabSz="914400" rtl="0" eaLnBrk="1" fontAlgn="base" latinLnBrk="0" hangingPunct="1">
                        <a:lnSpc>
                          <a:spcPct val="100000"/>
                        </a:lnSpc>
                        <a:spcBef>
                          <a:spcPct val="20000"/>
                        </a:spcBef>
                        <a:spcAft>
                          <a:spcPct val="0"/>
                        </a:spcAft>
                        <a:buClrTx/>
                        <a:buSzTx/>
                        <a:buFontTx/>
                        <a:buChar char="•"/>
                        <a:tabLst/>
                      </a:pPr>
                      <a:r>
                        <a:rPr kumimoji="0" lang="en-US" sz="1300" b="0" i="0" u="none" strike="noStrike" cap="none" normalizeH="0" baseline="0" smtClean="0">
                          <a:ln>
                            <a:noFill/>
                          </a:ln>
                          <a:solidFill>
                            <a:srgbClr val="948A54"/>
                          </a:solidFill>
                          <a:effectLst/>
                          <a:latin typeface="Tahoma" pitchFamily="34" charset="0"/>
                          <a:cs typeface="Arial" charset="0"/>
                        </a:rPr>
                        <a:t>Explain your troubleshooting and problem solving process. How would you handle problems you’ve never seen before?</a:t>
                      </a:r>
                    </a:p>
                    <a:p>
                      <a:pPr marL="171450" marR="0" lvl="0" indent="-171450" algn="l" defTabSz="914400" rtl="0" eaLnBrk="1" fontAlgn="base" latinLnBrk="0" hangingPunct="1">
                        <a:lnSpc>
                          <a:spcPct val="100000"/>
                        </a:lnSpc>
                        <a:spcBef>
                          <a:spcPct val="20000"/>
                        </a:spcBef>
                        <a:spcAft>
                          <a:spcPct val="0"/>
                        </a:spcAft>
                        <a:buClrTx/>
                        <a:buSzTx/>
                        <a:buFontTx/>
                        <a:buChar char="•"/>
                        <a:tabLst/>
                      </a:pPr>
                      <a:r>
                        <a:rPr kumimoji="0" lang="en-US" sz="1300" b="0" i="0" u="none" strike="noStrike" cap="none" normalizeH="0" baseline="0" smtClean="0">
                          <a:ln>
                            <a:noFill/>
                          </a:ln>
                          <a:solidFill>
                            <a:srgbClr val="948A54"/>
                          </a:solidFill>
                          <a:effectLst/>
                          <a:latin typeface="Tahoma" pitchFamily="34" charset="0"/>
                          <a:cs typeface="Arial" charset="0"/>
                        </a:rPr>
                        <a:t>What do some users do that upsets you? How do you cope with this?</a:t>
                      </a:r>
                      <a:endParaRPr kumimoji="0" lang="en-US" sz="1300" b="0" i="0" u="none" strike="noStrike" cap="none" normalizeH="0" baseline="0" smtClean="0">
                        <a:ln>
                          <a:noFill/>
                        </a:ln>
                        <a:solidFill>
                          <a:srgbClr val="948A54"/>
                        </a:solidFill>
                        <a:effectLst/>
                        <a:latin typeface="Tahoma" pitchFamily="34" charset="0"/>
                        <a:cs typeface="Tahoma" pitchFamily="34" charset="0"/>
                      </a:endParaRPr>
                    </a:p>
                  </a:txBody>
                  <a:tcPr horzOverflow="overflow">
                    <a:lnL w="12700" cap="flat" cmpd="sng" algn="ctr">
                      <a:solidFill>
                        <a:srgbClr val="25406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25406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bl>
          </a:graphicData>
        </a:graphic>
      </p:graphicFrame>
      <p:sp>
        <p:nvSpPr>
          <p:cNvPr id="18451" name="Text Box 161"/>
          <p:cNvSpPr txBox="1">
            <a:spLocks noChangeArrowheads="1"/>
          </p:cNvSpPr>
          <p:nvPr/>
        </p:nvSpPr>
        <p:spPr bwMode="auto">
          <a:xfrm>
            <a:off x="322263" y="1149350"/>
            <a:ext cx="6265862" cy="336550"/>
          </a:xfrm>
          <a:prstGeom prst="rect">
            <a:avLst/>
          </a:prstGeom>
          <a:noFill/>
          <a:ln w="9525">
            <a:noFill/>
            <a:miter lim="800000"/>
            <a:headEnd/>
            <a:tailEnd/>
          </a:ln>
        </p:spPr>
        <p:txBody>
          <a:bodyPr>
            <a:spAutoFit/>
          </a:bodyPr>
          <a:lstStyle/>
          <a:p>
            <a:pPr>
              <a:spcBef>
                <a:spcPct val="50000"/>
              </a:spcBef>
            </a:pPr>
            <a:r>
              <a:rPr lang="en-US" sz="1600">
                <a:solidFill>
                  <a:srgbClr val="254061"/>
                </a:solidFill>
                <a:latin typeface="Tahoma" pitchFamily="34" charset="0"/>
              </a:rPr>
              <a:t>Candidates should undergo a two-step interview process.</a:t>
            </a:r>
          </a:p>
        </p:txBody>
      </p:sp>
      <p:grpSp>
        <p:nvGrpSpPr>
          <p:cNvPr id="18452" name="Group 163"/>
          <p:cNvGrpSpPr>
            <a:grpSpLocks/>
          </p:cNvGrpSpPr>
          <p:nvPr/>
        </p:nvGrpSpPr>
        <p:grpSpPr bwMode="auto">
          <a:xfrm>
            <a:off x="611188" y="4797425"/>
            <a:ext cx="7777162" cy="1117600"/>
            <a:chOff x="385" y="3133"/>
            <a:chExt cx="4899" cy="704"/>
          </a:xfrm>
        </p:grpSpPr>
        <p:sp>
          <p:nvSpPr>
            <p:cNvPr id="18453" name="Text Box 95"/>
            <p:cNvSpPr txBox="1">
              <a:spLocks noChangeArrowheads="1"/>
            </p:cNvSpPr>
            <p:nvPr/>
          </p:nvSpPr>
          <p:spPr bwMode="auto">
            <a:xfrm>
              <a:off x="385" y="3249"/>
              <a:ext cx="4899" cy="588"/>
            </a:xfrm>
            <a:prstGeom prst="rect">
              <a:avLst/>
            </a:prstGeom>
            <a:noFill/>
            <a:ln w="28575">
              <a:solidFill>
                <a:srgbClr val="254061"/>
              </a:solidFill>
              <a:miter lim="800000"/>
              <a:headEnd/>
              <a:tailEnd/>
            </a:ln>
          </p:spPr>
          <p:txBody>
            <a:bodyPr>
              <a:spAutoFit/>
            </a:bodyPr>
            <a:lstStyle/>
            <a:p>
              <a:pPr>
                <a:spcBef>
                  <a:spcPct val="30000"/>
                </a:spcBef>
                <a:spcAft>
                  <a:spcPct val="30000"/>
                </a:spcAft>
              </a:pPr>
              <a:endParaRPr lang="en-US" sz="500" i="1">
                <a:solidFill>
                  <a:srgbClr val="254061"/>
                </a:solidFill>
                <a:latin typeface="Georgia" pitchFamily="18" charset="0"/>
              </a:endParaRPr>
            </a:p>
            <a:p>
              <a:r>
                <a:rPr lang="en-US" sz="1400" i="1">
                  <a:solidFill>
                    <a:srgbClr val="254061"/>
                  </a:solidFill>
                  <a:latin typeface="Georgia" pitchFamily="18" charset="0"/>
                </a:rPr>
                <a:t>You don’t hire a resume, you hire a person. The negative consequences of hiring a person with the wrong behavioral characteristics will far outlast any technical shortcomings they may have had coming in.</a:t>
              </a:r>
            </a:p>
            <a:p>
              <a:endParaRPr lang="en-US" sz="500" i="1">
                <a:solidFill>
                  <a:srgbClr val="254061"/>
                </a:solidFill>
                <a:latin typeface="Georgia" pitchFamily="18" charset="0"/>
              </a:endParaRPr>
            </a:p>
          </p:txBody>
        </p:sp>
        <p:sp>
          <p:nvSpPr>
            <p:cNvPr id="18454" name="Text Box 162"/>
            <p:cNvSpPr txBox="1">
              <a:spLocks noChangeArrowheads="1"/>
            </p:cNvSpPr>
            <p:nvPr/>
          </p:nvSpPr>
          <p:spPr bwMode="auto">
            <a:xfrm>
              <a:off x="567" y="3133"/>
              <a:ext cx="1270" cy="231"/>
            </a:xfrm>
            <a:prstGeom prst="rect">
              <a:avLst/>
            </a:prstGeom>
            <a:solidFill>
              <a:schemeClr val="bg1"/>
            </a:solidFill>
            <a:ln w="9525">
              <a:noFill/>
              <a:miter lim="800000"/>
              <a:headEnd/>
              <a:tailEnd/>
            </a:ln>
          </p:spPr>
          <p:txBody>
            <a:bodyPr>
              <a:spAutoFit/>
            </a:bodyPr>
            <a:lstStyle/>
            <a:p>
              <a:pPr>
                <a:spcBef>
                  <a:spcPct val="50000"/>
                </a:spcBef>
              </a:pPr>
              <a:r>
                <a:rPr lang="en-US" i="1">
                  <a:solidFill>
                    <a:srgbClr val="254061"/>
                  </a:solidFill>
                  <a:latin typeface="Trebuchet MS" pitchFamily="34" charset="0"/>
                </a:rPr>
                <a:t>Info-Tech Insight</a:t>
              </a:r>
            </a:p>
          </p:txBody>
        </p: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0" y="44450"/>
            <a:ext cx="9144000" cy="936625"/>
          </a:xfrm>
        </p:spPr>
        <p:txBody>
          <a:bodyPr/>
          <a:lstStyle/>
          <a:p>
            <a:pPr eaLnBrk="1" hangingPunct="1"/>
            <a:r>
              <a:rPr lang="en-CA" sz="2000" smtClean="0"/>
              <a:t>When organizational staff cuts spill over to the help desk, overcutting tier 1 support will disrupt service and endanger projects.</a:t>
            </a:r>
          </a:p>
        </p:txBody>
      </p:sp>
      <p:sp>
        <p:nvSpPr>
          <p:cNvPr id="3" name="Footer Placeholder 2"/>
          <p:cNvSpPr>
            <a:spLocks noGrp="1"/>
          </p:cNvSpPr>
          <p:nvPr>
            <p:ph type="ftr" sz="quarter" idx="14"/>
          </p:nvPr>
        </p:nvSpPr>
        <p:spPr/>
        <p:txBody>
          <a:bodyPr/>
          <a:lstStyle/>
          <a:p>
            <a:pPr>
              <a:defRPr/>
            </a:pPr>
            <a:r>
              <a:rPr lang="en-CA"/>
              <a:t>Info-Tech Research Group</a:t>
            </a:r>
            <a:endParaRPr lang="en-CA" dirty="0"/>
          </a:p>
        </p:txBody>
      </p:sp>
      <p:sp>
        <p:nvSpPr>
          <p:cNvPr id="4" name="Slide Number Placeholder 3"/>
          <p:cNvSpPr>
            <a:spLocks noGrp="1"/>
          </p:cNvSpPr>
          <p:nvPr>
            <p:ph type="sldNum" sz="quarter" idx="15"/>
          </p:nvPr>
        </p:nvSpPr>
        <p:spPr/>
        <p:txBody>
          <a:bodyPr/>
          <a:lstStyle/>
          <a:p>
            <a:pPr>
              <a:defRPr/>
            </a:pPr>
            <a:fld id="{A5279624-C250-4BD4-82DC-3B318E4D247A}" type="slidenum">
              <a:rPr lang="en-CA"/>
              <a:pPr>
                <a:defRPr/>
              </a:pPr>
              <a:t>6</a:t>
            </a:fld>
            <a:endParaRPr lang="en-CA" dirty="0"/>
          </a:p>
        </p:txBody>
      </p:sp>
      <p:sp>
        <p:nvSpPr>
          <p:cNvPr id="20485" name="Text Placeholder 4"/>
          <p:cNvSpPr>
            <a:spLocks noGrp="1"/>
          </p:cNvSpPr>
          <p:nvPr>
            <p:ph type="body" sz="quarter" idx="12"/>
          </p:nvPr>
        </p:nvSpPr>
        <p:spPr>
          <a:xfrm>
            <a:off x="3924300" y="1408113"/>
            <a:ext cx="4968875" cy="4321175"/>
          </a:xfrm>
        </p:spPr>
        <p:txBody>
          <a:bodyPr/>
          <a:lstStyle/>
          <a:p>
            <a:pPr eaLnBrk="1" hangingPunct="1"/>
            <a:r>
              <a:rPr lang="en-CA" sz="1600" smtClean="0"/>
              <a:t>Help desks tasked with reducing staff should avoid removing unique skill sets whenever possible and focus on individuals and qualifications that are less valuable to the organization</a:t>
            </a:r>
          </a:p>
          <a:p>
            <a:pPr eaLnBrk="1" hangingPunct="1"/>
            <a:r>
              <a:rPr lang="en-CA" sz="1600" smtClean="0"/>
              <a:t>While it’s tempting, don’t overcut tier 1 staff because it will disrupt your ability to provide support in a timely manner and put more pressure on tier 2 and 3 resources</a:t>
            </a:r>
          </a:p>
          <a:p>
            <a:pPr eaLnBrk="1" hangingPunct="1"/>
            <a:r>
              <a:rPr lang="en-CA" sz="1600" smtClean="0"/>
              <a:t>Remove staff in tier 2 and 3 last to avoid losing specialized skills and endangering maintenance tasks and projects</a:t>
            </a:r>
          </a:p>
          <a:p>
            <a:pPr eaLnBrk="1" hangingPunct="1"/>
            <a:r>
              <a:rPr lang="en-CA" sz="1600" smtClean="0"/>
              <a:t>If outsourcing is an option, you may be able to remove some tasks and skills without negative impact on service delivery </a:t>
            </a:r>
          </a:p>
        </p:txBody>
      </p:sp>
      <p:grpSp>
        <p:nvGrpSpPr>
          <p:cNvPr id="20486" name="Group 14"/>
          <p:cNvGrpSpPr>
            <a:grpSpLocks/>
          </p:cNvGrpSpPr>
          <p:nvPr/>
        </p:nvGrpSpPr>
        <p:grpSpPr bwMode="auto">
          <a:xfrm>
            <a:off x="755650" y="1268413"/>
            <a:ext cx="2952750" cy="4159250"/>
            <a:chOff x="3447" y="799"/>
            <a:chExt cx="1406" cy="2721"/>
          </a:xfrm>
        </p:grpSpPr>
        <p:sp>
          <p:nvSpPr>
            <p:cNvPr id="20488" name="AutoShape 8"/>
            <p:cNvSpPr>
              <a:spLocks noChangeArrowheads="1"/>
            </p:cNvSpPr>
            <p:nvPr/>
          </p:nvSpPr>
          <p:spPr bwMode="auto">
            <a:xfrm>
              <a:off x="3447" y="799"/>
              <a:ext cx="1406" cy="725"/>
            </a:xfrm>
            <a:prstGeom prst="downArrow">
              <a:avLst>
                <a:gd name="adj1" fmla="val 50000"/>
                <a:gd name="adj2" fmla="val 25000"/>
              </a:avLst>
            </a:prstGeom>
            <a:solidFill>
              <a:srgbClr val="254061"/>
            </a:solidFill>
            <a:ln w="9525">
              <a:solidFill>
                <a:schemeClr val="tx1"/>
              </a:solidFill>
              <a:miter lim="800000"/>
              <a:headEnd/>
              <a:tailEnd/>
            </a:ln>
          </p:spPr>
          <p:txBody>
            <a:bodyPr wrap="none" anchor="ctr"/>
            <a:lstStyle/>
            <a:p>
              <a:endParaRPr lang="en-US"/>
            </a:p>
          </p:txBody>
        </p:sp>
        <p:sp>
          <p:nvSpPr>
            <p:cNvPr id="20489" name="AutoShape 9"/>
            <p:cNvSpPr>
              <a:spLocks noChangeArrowheads="1"/>
            </p:cNvSpPr>
            <p:nvPr/>
          </p:nvSpPr>
          <p:spPr bwMode="auto">
            <a:xfrm>
              <a:off x="3447" y="1797"/>
              <a:ext cx="1406" cy="725"/>
            </a:xfrm>
            <a:prstGeom prst="downArrow">
              <a:avLst>
                <a:gd name="adj1" fmla="val 50000"/>
                <a:gd name="adj2" fmla="val 25000"/>
              </a:avLst>
            </a:prstGeom>
            <a:solidFill>
              <a:srgbClr val="948A54"/>
            </a:solidFill>
            <a:ln w="9525">
              <a:solidFill>
                <a:schemeClr val="tx1"/>
              </a:solidFill>
              <a:miter lim="800000"/>
              <a:headEnd/>
              <a:tailEnd/>
            </a:ln>
          </p:spPr>
          <p:txBody>
            <a:bodyPr wrap="none" anchor="ctr"/>
            <a:lstStyle/>
            <a:p>
              <a:endParaRPr lang="en-US"/>
            </a:p>
          </p:txBody>
        </p:sp>
        <p:sp>
          <p:nvSpPr>
            <p:cNvPr id="20490" name="AutoShape 10"/>
            <p:cNvSpPr>
              <a:spLocks noChangeArrowheads="1"/>
            </p:cNvSpPr>
            <p:nvPr/>
          </p:nvSpPr>
          <p:spPr bwMode="auto">
            <a:xfrm>
              <a:off x="3447" y="2795"/>
              <a:ext cx="1406" cy="725"/>
            </a:xfrm>
            <a:prstGeom prst="downArrow">
              <a:avLst>
                <a:gd name="adj1" fmla="val 50000"/>
                <a:gd name="adj2" fmla="val 25000"/>
              </a:avLst>
            </a:prstGeom>
            <a:solidFill>
              <a:srgbClr val="D9D9D9"/>
            </a:solidFill>
            <a:ln w="9525">
              <a:solidFill>
                <a:schemeClr val="tx1"/>
              </a:solidFill>
              <a:miter lim="800000"/>
              <a:headEnd/>
              <a:tailEnd/>
            </a:ln>
          </p:spPr>
          <p:txBody>
            <a:bodyPr wrap="none" anchor="ctr"/>
            <a:lstStyle/>
            <a:p>
              <a:endParaRPr lang="en-US"/>
            </a:p>
          </p:txBody>
        </p:sp>
        <p:sp>
          <p:nvSpPr>
            <p:cNvPr id="20491" name="Text Box 11"/>
            <p:cNvSpPr txBox="1">
              <a:spLocks noChangeArrowheads="1"/>
            </p:cNvSpPr>
            <p:nvPr/>
          </p:nvSpPr>
          <p:spPr bwMode="auto">
            <a:xfrm>
              <a:off x="3900" y="890"/>
              <a:ext cx="500" cy="360"/>
            </a:xfrm>
            <a:prstGeom prst="rect">
              <a:avLst/>
            </a:prstGeom>
            <a:noFill/>
            <a:ln w="9525">
              <a:noFill/>
              <a:miter lim="800000"/>
              <a:headEnd/>
              <a:tailEnd/>
            </a:ln>
          </p:spPr>
          <p:txBody>
            <a:bodyPr>
              <a:spAutoFit/>
            </a:bodyPr>
            <a:lstStyle/>
            <a:p>
              <a:pPr algn="ctr">
                <a:spcBef>
                  <a:spcPct val="50000"/>
                </a:spcBef>
              </a:pPr>
              <a:r>
                <a:rPr lang="en-US" sz="1000" b="1">
                  <a:solidFill>
                    <a:schemeClr val="bg1"/>
                  </a:solidFill>
                  <a:latin typeface="Tahoma" pitchFamily="34" charset="0"/>
                </a:rPr>
                <a:t>Cut staff with less valuable skill sets first</a:t>
              </a:r>
            </a:p>
          </p:txBody>
        </p:sp>
        <p:sp>
          <p:nvSpPr>
            <p:cNvPr id="20492" name="Text Box 12"/>
            <p:cNvSpPr txBox="1">
              <a:spLocks noChangeArrowheads="1"/>
            </p:cNvSpPr>
            <p:nvPr/>
          </p:nvSpPr>
          <p:spPr bwMode="auto">
            <a:xfrm>
              <a:off x="3832" y="1888"/>
              <a:ext cx="635" cy="260"/>
            </a:xfrm>
            <a:prstGeom prst="rect">
              <a:avLst/>
            </a:prstGeom>
            <a:noFill/>
            <a:ln w="9525">
              <a:noFill/>
              <a:miter lim="800000"/>
              <a:headEnd/>
              <a:tailEnd/>
            </a:ln>
          </p:spPr>
          <p:txBody>
            <a:bodyPr>
              <a:spAutoFit/>
            </a:bodyPr>
            <a:lstStyle/>
            <a:p>
              <a:pPr algn="ctr">
                <a:spcBef>
                  <a:spcPct val="50000"/>
                </a:spcBef>
              </a:pPr>
              <a:r>
                <a:rPr lang="en-US" sz="1000" b="1">
                  <a:solidFill>
                    <a:srgbClr val="254061"/>
                  </a:solidFill>
                  <a:latin typeface="Tahoma" pitchFamily="34" charset="0"/>
                </a:rPr>
                <a:t>Decrease staff in tier 2 &amp; 3 last</a:t>
              </a:r>
            </a:p>
          </p:txBody>
        </p:sp>
        <p:sp>
          <p:nvSpPr>
            <p:cNvPr id="20493" name="Text Box 13"/>
            <p:cNvSpPr txBox="1">
              <a:spLocks noChangeArrowheads="1"/>
            </p:cNvSpPr>
            <p:nvPr/>
          </p:nvSpPr>
          <p:spPr bwMode="auto">
            <a:xfrm>
              <a:off x="3832" y="2886"/>
              <a:ext cx="635" cy="260"/>
            </a:xfrm>
            <a:prstGeom prst="rect">
              <a:avLst/>
            </a:prstGeom>
            <a:noFill/>
            <a:ln w="9525">
              <a:noFill/>
              <a:miter lim="800000"/>
              <a:headEnd/>
              <a:tailEnd/>
            </a:ln>
          </p:spPr>
          <p:txBody>
            <a:bodyPr>
              <a:spAutoFit/>
            </a:bodyPr>
            <a:lstStyle/>
            <a:p>
              <a:pPr algn="ctr">
                <a:spcBef>
                  <a:spcPct val="50000"/>
                </a:spcBef>
              </a:pPr>
              <a:r>
                <a:rPr lang="en-US" sz="1000" b="1">
                  <a:solidFill>
                    <a:srgbClr val="254061"/>
                  </a:solidFill>
                  <a:latin typeface="Tahoma" pitchFamily="34" charset="0"/>
                </a:rPr>
                <a:t>Outsource when appropriate</a:t>
              </a:r>
            </a:p>
          </p:txBody>
        </p:sp>
      </p:grpSp>
      <p:sp>
        <p:nvSpPr>
          <p:cNvPr id="20487" name="Text Box 15"/>
          <p:cNvSpPr txBox="1">
            <a:spLocks noChangeArrowheads="1"/>
          </p:cNvSpPr>
          <p:nvPr/>
        </p:nvSpPr>
        <p:spPr bwMode="auto">
          <a:xfrm>
            <a:off x="655638" y="5734050"/>
            <a:ext cx="8066087" cy="581025"/>
          </a:xfrm>
          <a:prstGeom prst="rect">
            <a:avLst/>
          </a:prstGeom>
          <a:noFill/>
          <a:ln w="9525">
            <a:noFill/>
            <a:miter lim="800000"/>
            <a:headEnd/>
            <a:tailEnd/>
          </a:ln>
        </p:spPr>
        <p:txBody>
          <a:bodyPr>
            <a:spAutoFit/>
          </a:bodyPr>
          <a:lstStyle/>
          <a:p>
            <a:pPr>
              <a:spcBef>
                <a:spcPct val="40000"/>
              </a:spcBef>
              <a:buFont typeface="Arial" charset="0"/>
              <a:buNone/>
            </a:pPr>
            <a:r>
              <a:rPr lang="en-CA" sz="1600">
                <a:solidFill>
                  <a:srgbClr val="254061"/>
                </a:solidFill>
                <a:latin typeface="Tahoma" pitchFamily="34" charset="0"/>
              </a:rPr>
              <a:t>For more direction, tune in to Info-Tech’s videocast, “</a:t>
            </a:r>
            <a:r>
              <a:rPr lang="en-US" sz="1600">
                <a:solidFill>
                  <a:srgbClr val="254061"/>
                </a:solidFill>
                <a:latin typeface="Tahoma" pitchFamily="34" charset="0"/>
                <a:hlinkClick r:id="rId3"/>
              </a:rPr>
              <a:t>Help Desk Cost Cutting: Think Before You Chop</a:t>
            </a:r>
            <a:r>
              <a:rPr lang="en-US" sz="1600">
                <a:solidFill>
                  <a:srgbClr val="254061"/>
                </a:solidFill>
                <a:latin typeface="Tahoma" pitchFamily="34" charset="0"/>
              </a:rPr>
              <a:t>.”</a:t>
            </a:r>
            <a:endParaRPr lang="en-US" sz="1600">
              <a:latin typeface="Tahoma"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itle 1"/>
          <p:cNvSpPr>
            <a:spLocks noGrp="1"/>
          </p:cNvSpPr>
          <p:nvPr>
            <p:ph type="title" idx="4294967295"/>
          </p:nvPr>
        </p:nvSpPr>
        <p:spPr>
          <a:xfrm>
            <a:off x="0" y="44450"/>
            <a:ext cx="9144000" cy="936625"/>
          </a:xfrm>
        </p:spPr>
        <p:txBody>
          <a:bodyPr/>
          <a:lstStyle/>
          <a:p>
            <a:pPr eaLnBrk="1" hangingPunct="1"/>
            <a:r>
              <a:rPr lang="en-CA" smtClean="0"/>
              <a:t>Summary</a:t>
            </a:r>
          </a:p>
        </p:txBody>
      </p:sp>
      <p:sp>
        <p:nvSpPr>
          <p:cNvPr id="3" name="Footer Placeholder 2"/>
          <p:cNvSpPr txBox="1">
            <a:spLocks noGrp="1"/>
          </p:cNvSpPr>
          <p:nvPr/>
        </p:nvSpPr>
        <p:spPr>
          <a:xfrm>
            <a:off x="395288" y="6381750"/>
            <a:ext cx="3313112" cy="365125"/>
          </a:xfrm>
          <a:prstGeom prst="rect">
            <a:avLst/>
          </a:prstGeom>
          <a:noFill/>
        </p:spPr>
        <p:txBody>
          <a:bodyPr anchor="ctr"/>
          <a:lstStyle/>
          <a:p>
            <a:pPr fontAlgn="auto">
              <a:spcBef>
                <a:spcPts val="0"/>
              </a:spcBef>
              <a:spcAft>
                <a:spcPts val="0"/>
              </a:spcAft>
              <a:defRPr/>
            </a:pPr>
            <a:r>
              <a:rPr lang="en-CA" sz="1200">
                <a:solidFill>
                  <a:schemeClr val="tx1">
                    <a:tint val="75000"/>
                  </a:schemeClr>
                </a:solidFill>
                <a:latin typeface="+mn-lt"/>
                <a:cs typeface="+mn-cs"/>
              </a:rPr>
              <a:t>Info-Tech Research Group</a:t>
            </a:r>
            <a:endParaRPr lang="en-CA" sz="1200" dirty="0">
              <a:solidFill>
                <a:schemeClr val="tx1">
                  <a:tint val="75000"/>
                </a:schemeClr>
              </a:solidFill>
              <a:latin typeface="+mn-lt"/>
              <a:cs typeface="+mn-cs"/>
            </a:endParaRPr>
          </a:p>
        </p:txBody>
      </p:sp>
      <p:sp>
        <p:nvSpPr>
          <p:cNvPr id="4" name="Slide Number Placeholder 3"/>
          <p:cNvSpPr txBox="1">
            <a:spLocks noGrp="1"/>
          </p:cNvSpPr>
          <p:nvPr/>
        </p:nvSpPr>
        <p:spPr>
          <a:xfrm>
            <a:off x="6588125" y="6381750"/>
            <a:ext cx="2133600" cy="365125"/>
          </a:xfrm>
          <a:prstGeom prst="rect">
            <a:avLst/>
          </a:prstGeom>
          <a:noFill/>
        </p:spPr>
        <p:txBody>
          <a:bodyPr anchor="ctr"/>
          <a:lstStyle/>
          <a:p>
            <a:pPr algn="r" fontAlgn="auto">
              <a:spcBef>
                <a:spcPts val="0"/>
              </a:spcBef>
              <a:spcAft>
                <a:spcPts val="0"/>
              </a:spcAft>
              <a:defRPr/>
            </a:pPr>
            <a:fld id="{4828EB5E-B0B6-4368-A4B0-3E37743BD808}" type="slidenum">
              <a:rPr lang="en-CA" sz="1200">
                <a:solidFill>
                  <a:schemeClr val="tx1">
                    <a:tint val="75000"/>
                  </a:schemeClr>
                </a:solidFill>
                <a:latin typeface="+mn-lt"/>
                <a:cs typeface="+mn-cs"/>
              </a:rPr>
              <a:pPr algn="r" fontAlgn="auto">
                <a:spcBef>
                  <a:spcPts val="0"/>
                </a:spcBef>
                <a:spcAft>
                  <a:spcPts val="0"/>
                </a:spcAft>
                <a:defRPr/>
              </a:pPr>
              <a:t>7</a:t>
            </a:fld>
            <a:endParaRPr lang="en-CA" sz="1200" dirty="0">
              <a:solidFill>
                <a:schemeClr val="tx1">
                  <a:tint val="75000"/>
                </a:schemeClr>
              </a:solidFill>
              <a:latin typeface="+mn-lt"/>
              <a:cs typeface="+mn-cs"/>
            </a:endParaRPr>
          </a:p>
        </p:txBody>
      </p:sp>
      <p:sp>
        <p:nvSpPr>
          <p:cNvPr id="73733" name="Text Placeholder 4"/>
          <p:cNvSpPr>
            <a:spLocks noGrp="1"/>
          </p:cNvSpPr>
          <p:nvPr>
            <p:ph type="body" sz="quarter" idx="4294967295"/>
          </p:nvPr>
        </p:nvSpPr>
        <p:spPr>
          <a:xfrm>
            <a:off x="755650" y="1196975"/>
            <a:ext cx="7704138" cy="4464050"/>
          </a:xfrm>
        </p:spPr>
        <p:txBody>
          <a:bodyPr/>
          <a:lstStyle/>
          <a:p>
            <a:pPr eaLnBrk="1" hangingPunct="1">
              <a:spcBef>
                <a:spcPct val="40000"/>
              </a:spcBef>
            </a:pPr>
            <a:r>
              <a:rPr lang="en-CA" sz="1800" smtClean="0"/>
              <a:t>The help desk can be organized into three key tiers of support to make optimal use of IT resources.</a:t>
            </a:r>
          </a:p>
          <a:p>
            <a:pPr eaLnBrk="1" hangingPunct="1">
              <a:spcBef>
                <a:spcPct val="40000"/>
              </a:spcBef>
            </a:pPr>
            <a:r>
              <a:rPr lang="en-CA" sz="1800" smtClean="0"/>
              <a:t>Regardless of its tier structure, the help desk must have the capacity to handle all incidents and requests. </a:t>
            </a:r>
          </a:p>
          <a:p>
            <a:pPr eaLnBrk="1" hangingPunct="1">
              <a:spcBef>
                <a:spcPct val="40000"/>
              </a:spcBef>
            </a:pPr>
            <a:r>
              <a:rPr lang="en-CA" sz="1800" smtClean="0"/>
              <a:t>In addition to having the right number of staff, your help desk must have staff with strong people skills, customer service experience, and the ability to develop technical expertise.</a:t>
            </a:r>
          </a:p>
          <a:p>
            <a:pPr eaLnBrk="1" hangingPunct="1">
              <a:spcBef>
                <a:spcPct val="40000"/>
              </a:spcBef>
            </a:pPr>
            <a:r>
              <a:rPr lang="en-CA" sz="1800" smtClean="0"/>
              <a:t>To select the best candidates, evaluate both technical and behavioural skills during the interview process. Whenever appropriate, invite existing staff to support recruitment activities. </a:t>
            </a:r>
          </a:p>
          <a:p>
            <a:pPr eaLnBrk="1" hangingPunct="1">
              <a:spcBef>
                <a:spcPct val="40000"/>
              </a:spcBef>
            </a:pPr>
            <a:r>
              <a:rPr lang="en-CA" sz="1800" smtClean="0"/>
              <a:t>When staff cuts become necessary, mitigate any negative repercussions to help desk service delivery with communication, automation, and self help resources.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ext Placeholder 5"/>
          <p:cNvSpPr>
            <a:spLocks noGrp="1"/>
          </p:cNvSpPr>
          <p:nvPr>
            <p:ph type="body" sz="quarter" idx="4294967295"/>
          </p:nvPr>
        </p:nvSpPr>
        <p:spPr>
          <a:xfrm>
            <a:off x="395288" y="928688"/>
            <a:ext cx="8326437" cy="5183187"/>
          </a:xfrm>
        </p:spPr>
        <p:txBody>
          <a:bodyPr/>
          <a:lstStyle/>
          <a:p>
            <a:pPr>
              <a:lnSpc>
                <a:spcPct val="150000"/>
              </a:lnSpc>
            </a:pPr>
            <a:r>
              <a:rPr lang="en-CA" sz="1600" smtClean="0"/>
              <a:t>Executive Summary</a:t>
            </a:r>
          </a:p>
          <a:p>
            <a:pPr>
              <a:lnSpc>
                <a:spcPct val="150000"/>
              </a:lnSpc>
            </a:pPr>
            <a:r>
              <a:rPr lang="en-US" sz="1600" smtClean="0"/>
              <a:t>Shops with advanced service needs dedicate staff with specific qualification</a:t>
            </a:r>
          </a:p>
          <a:p>
            <a:pPr>
              <a:lnSpc>
                <a:spcPct val="150000"/>
              </a:lnSpc>
            </a:pPr>
            <a:r>
              <a:rPr lang="en-CA" sz="1600" smtClean="0"/>
              <a:t>Help desk must be staffed to handle all incidents and requests. It’s important to find the right staff to end user ratio.</a:t>
            </a:r>
          </a:p>
          <a:p>
            <a:pPr>
              <a:lnSpc>
                <a:spcPct val="150000"/>
              </a:lnSpc>
            </a:pPr>
            <a:r>
              <a:rPr lang="en-CA" sz="1600" smtClean="0"/>
              <a:t> Getting the staff number right is important, but pay attention to attitude and qualifications, especially with tier 1 hire</a:t>
            </a:r>
            <a:r>
              <a:rPr lang="en-US" sz="1600" smtClean="0"/>
              <a:t>s.</a:t>
            </a:r>
          </a:p>
          <a:p>
            <a:pPr>
              <a:lnSpc>
                <a:spcPct val="150000"/>
              </a:lnSpc>
            </a:pPr>
            <a:r>
              <a:rPr lang="en-CA" sz="1600" smtClean="0"/>
              <a:t>Manage the impact of staff cuts with communication, automation, and self help resources.</a:t>
            </a:r>
          </a:p>
          <a:p>
            <a:pPr>
              <a:lnSpc>
                <a:spcPct val="150000"/>
              </a:lnSpc>
            </a:pPr>
            <a:r>
              <a:rPr lang="en-US" sz="1600" smtClean="0"/>
              <a:t>Info-Tech’s Help Desk Job Description Templates</a:t>
            </a:r>
          </a:p>
          <a:p>
            <a:pPr>
              <a:lnSpc>
                <a:spcPct val="150000"/>
              </a:lnSpc>
            </a:pPr>
            <a:r>
              <a:rPr lang="en-CA" sz="1600" smtClean="0"/>
              <a:t>Info-Tech’s Help Desk Staffing Tools</a:t>
            </a:r>
          </a:p>
          <a:p>
            <a:pPr>
              <a:lnSpc>
                <a:spcPct val="150000"/>
              </a:lnSpc>
            </a:pPr>
            <a:r>
              <a:rPr lang="en-US" sz="1600" smtClean="0"/>
              <a:t>Other Resources for Erlang C Software</a:t>
            </a:r>
          </a:p>
          <a:p>
            <a:pPr>
              <a:lnSpc>
                <a:spcPct val="150000"/>
              </a:lnSpc>
            </a:pPr>
            <a:r>
              <a:rPr lang="en-US" sz="1600" smtClean="0"/>
              <a:t>Information on Help Desk Salary and Benefits</a:t>
            </a:r>
          </a:p>
          <a:p>
            <a:pPr>
              <a:lnSpc>
                <a:spcPct val="150000"/>
              </a:lnSpc>
            </a:pPr>
            <a:r>
              <a:rPr lang="en-US" sz="1600" smtClean="0"/>
              <a:t>Info-Tech’s Video Sessions on Help Desk Staff Cuts</a:t>
            </a:r>
          </a:p>
        </p:txBody>
      </p:sp>
      <p:sp>
        <p:nvSpPr>
          <p:cNvPr id="2" name="Footer Placeholder 1"/>
          <p:cNvSpPr txBox="1">
            <a:spLocks noGrp="1"/>
          </p:cNvSpPr>
          <p:nvPr/>
        </p:nvSpPr>
        <p:spPr>
          <a:xfrm>
            <a:off x="395288" y="6381750"/>
            <a:ext cx="3313112" cy="365125"/>
          </a:xfrm>
          <a:prstGeom prst="rect">
            <a:avLst/>
          </a:prstGeom>
          <a:noFill/>
        </p:spPr>
        <p:txBody>
          <a:bodyPr anchor="ctr"/>
          <a:lstStyle/>
          <a:p>
            <a:pPr fontAlgn="auto">
              <a:spcBef>
                <a:spcPts val="0"/>
              </a:spcBef>
              <a:spcAft>
                <a:spcPts val="0"/>
              </a:spcAft>
              <a:defRPr/>
            </a:pPr>
            <a:r>
              <a:rPr lang="en-CA" sz="1200">
                <a:solidFill>
                  <a:schemeClr val="tx1">
                    <a:tint val="75000"/>
                  </a:schemeClr>
                </a:solidFill>
                <a:latin typeface="+mn-lt"/>
                <a:cs typeface="+mn-cs"/>
              </a:rPr>
              <a:t>Info-Tech Research Group</a:t>
            </a:r>
            <a:endParaRPr lang="en-CA" sz="1200" dirty="0">
              <a:solidFill>
                <a:schemeClr val="tx1">
                  <a:tint val="75000"/>
                </a:schemeClr>
              </a:solidFill>
              <a:latin typeface="+mn-lt"/>
              <a:cs typeface="+mn-cs"/>
            </a:endParaRPr>
          </a:p>
        </p:txBody>
      </p:sp>
      <p:sp>
        <p:nvSpPr>
          <p:cNvPr id="3" name="Slide Number Placeholder 2"/>
          <p:cNvSpPr txBox="1">
            <a:spLocks noGrp="1"/>
          </p:cNvSpPr>
          <p:nvPr/>
        </p:nvSpPr>
        <p:spPr>
          <a:xfrm>
            <a:off x="6588125" y="6381750"/>
            <a:ext cx="2133600" cy="365125"/>
          </a:xfrm>
          <a:prstGeom prst="rect">
            <a:avLst/>
          </a:prstGeom>
          <a:noFill/>
        </p:spPr>
        <p:txBody>
          <a:bodyPr anchor="ctr"/>
          <a:lstStyle/>
          <a:p>
            <a:pPr algn="r" fontAlgn="auto">
              <a:spcBef>
                <a:spcPts val="0"/>
              </a:spcBef>
              <a:spcAft>
                <a:spcPts val="0"/>
              </a:spcAft>
              <a:defRPr/>
            </a:pPr>
            <a:fld id="{EA83D31D-84AF-4E47-9BB2-38F3B8CE12F9}" type="slidenum">
              <a:rPr lang="en-CA" sz="1200">
                <a:solidFill>
                  <a:schemeClr val="tx1">
                    <a:tint val="75000"/>
                  </a:schemeClr>
                </a:solidFill>
                <a:latin typeface="+mn-lt"/>
                <a:cs typeface="+mn-cs"/>
              </a:rPr>
              <a:pPr algn="r" fontAlgn="auto">
                <a:spcBef>
                  <a:spcPts val="0"/>
                </a:spcBef>
                <a:spcAft>
                  <a:spcPts val="0"/>
                </a:spcAft>
                <a:defRPr/>
              </a:pPr>
              <a:t>8</a:t>
            </a:fld>
            <a:endParaRPr lang="en-CA" sz="1200" dirty="0">
              <a:solidFill>
                <a:schemeClr val="tx1">
                  <a:tint val="75000"/>
                </a:schemeClr>
              </a:solidFill>
              <a:latin typeface="+mn-lt"/>
              <a:cs typeface="+mn-cs"/>
            </a:endParaRPr>
          </a:p>
        </p:txBody>
      </p:sp>
      <p:sp>
        <p:nvSpPr>
          <p:cNvPr id="8" name="Rectangle 7"/>
          <p:cNvSpPr/>
          <p:nvPr/>
        </p:nvSpPr>
        <p:spPr>
          <a:xfrm>
            <a:off x="0" y="323850"/>
            <a:ext cx="9144000" cy="461963"/>
          </a:xfrm>
          <a:prstGeom prst="rect">
            <a:avLst/>
          </a:prstGeom>
        </p:spPr>
        <p:txBody>
          <a:bodyPr>
            <a:spAutoFit/>
          </a:bodyPr>
          <a:lstStyle/>
          <a:p>
            <a:pPr algn="ctr">
              <a:defRPr/>
            </a:pPr>
            <a:r>
              <a:rPr lang="en-US" sz="2400" dirty="0">
                <a:solidFill>
                  <a:srgbClr val="254061"/>
                </a:solidFill>
                <a:latin typeface="Trebuchet MS" pitchFamily="34" charset="0"/>
                <a:ea typeface="+mj-ea"/>
                <a:cs typeface="+mj-cs"/>
              </a:rPr>
              <a:t>Additional Tools and Insight Included in Complete Report</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txBox="1">
            <a:spLocks noGrp="1"/>
          </p:cNvSpPr>
          <p:nvPr/>
        </p:nvSpPr>
        <p:spPr>
          <a:xfrm>
            <a:off x="395288" y="6381750"/>
            <a:ext cx="3313112" cy="365125"/>
          </a:xfrm>
          <a:prstGeom prst="rect">
            <a:avLst/>
          </a:prstGeom>
          <a:noFill/>
        </p:spPr>
        <p:txBody>
          <a:bodyPr anchor="ctr"/>
          <a:lstStyle/>
          <a:p>
            <a:pPr fontAlgn="auto">
              <a:spcBef>
                <a:spcPts val="0"/>
              </a:spcBef>
              <a:spcAft>
                <a:spcPts val="0"/>
              </a:spcAft>
              <a:defRPr/>
            </a:pPr>
            <a:r>
              <a:rPr lang="en-CA" sz="1200">
                <a:solidFill>
                  <a:schemeClr val="tx1">
                    <a:tint val="75000"/>
                  </a:schemeClr>
                </a:solidFill>
                <a:latin typeface="+mn-lt"/>
                <a:cs typeface="+mn-cs"/>
              </a:rPr>
              <a:t>Info-Tech Research Group</a:t>
            </a:r>
            <a:endParaRPr lang="en-CA" sz="1200" dirty="0">
              <a:solidFill>
                <a:schemeClr val="tx1">
                  <a:tint val="75000"/>
                </a:schemeClr>
              </a:solidFill>
              <a:latin typeface="+mn-lt"/>
              <a:cs typeface="+mn-cs"/>
            </a:endParaRPr>
          </a:p>
        </p:txBody>
      </p:sp>
      <p:sp>
        <p:nvSpPr>
          <p:cNvPr id="5" name="Slide Number Placeholder 4"/>
          <p:cNvSpPr txBox="1">
            <a:spLocks noGrp="1"/>
          </p:cNvSpPr>
          <p:nvPr/>
        </p:nvSpPr>
        <p:spPr>
          <a:xfrm>
            <a:off x="6588125" y="6381750"/>
            <a:ext cx="2133600" cy="365125"/>
          </a:xfrm>
          <a:prstGeom prst="rect">
            <a:avLst/>
          </a:prstGeom>
          <a:noFill/>
        </p:spPr>
        <p:txBody>
          <a:bodyPr anchor="ctr"/>
          <a:lstStyle/>
          <a:p>
            <a:pPr algn="r" fontAlgn="auto">
              <a:spcBef>
                <a:spcPts val="0"/>
              </a:spcBef>
              <a:spcAft>
                <a:spcPts val="0"/>
              </a:spcAft>
              <a:defRPr/>
            </a:pPr>
            <a:fld id="{04D317E7-355C-4A83-8C70-5913104AD9FC}" type="slidenum">
              <a:rPr lang="en-CA" sz="1200">
                <a:solidFill>
                  <a:schemeClr val="tx1">
                    <a:tint val="75000"/>
                  </a:schemeClr>
                </a:solidFill>
                <a:latin typeface="+mn-lt"/>
                <a:cs typeface="+mn-cs"/>
              </a:rPr>
              <a:pPr algn="r" fontAlgn="auto">
                <a:spcBef>
                  <a:spcPts val="0"/>
                </a:spcBef>
                <a:spcAft>
                  <a:spcPts val="0"/>
                </a:spcAft>
                <a:defRPr/>
              </a:pPr>
              <a:t>9</a:t>
            </a:fld>
            <a:endParaRPr lang="en-CA" sz="1200" dirty="0">
              <a:solidFill>
                <a:schemeClr val="tx1">
                  <a:tint val="75000"/>
                </a:schemeClr>
              </a:solidFill>
              <a:latin typeface="+mn-lt"/>
              <a:cs typeface="+mn-cs"/>
            </a:endParaRPr>
          </a:p>
        </p:txBody>
      </p:sp>
      <p:pic>
        <p:nvPicPr>
          <p:cNvPr id="77828" name="Picture 3"/>
          <p:cNvPicPr>
            <a:picLocks noChangeAspect="1" noChangeArrowheads="1"/>
          </p:cNvPicPr>
          <p:nvPr/>
        </p:nvPicPr>
        <p:blipFill>
          <a:blip r:embed="rId3" cstate="print"/>
          <a:srcRect/>
          <a:stretch>
            <a:fillRect/>
          </a:stretch>
        </p:blipFill>
        <p:spPr bwMode="auto">
          <a:xfrm>
            <a:off x="47625" y="895350"/>
            <a:ext cx="9039225" cy="3206750"/>
          </a:xfrm>
          <a:prstGeom prst="rect">
            <a:avLst/>
          </a:prstGeom>
          <a:noFill/>
          <a:ln w="9525">
            <a:noFill/>
            <a:miter lim="800000"/>
            <a:headEnd/>
            <a:tailEnd/>
          </a:ln>
        </p:spPr>
      </p:pic>
      <p:sp>
        <p:nvSpPr>
          <p:cNvPr id="77829" name="TextBox 6"/>
          <p:cNvSpPr txBox="1">
            <a:spLocks noChangeArrowheads="1"/>
          </p:cNvSpPr>
          <p:nvPr/>
        </p:nvSpPr>
        <p:spPr bwMode="auto">
          <a:xfrm>
            <a:off x="0" y="285750"/>
            <a:ext cx="5643563" cy="892175"/>
          </a:xfrm>
          <a:prstGeom prst="rect">
            <a:avLst/>
          </a:prstGeom>
          <a:noFill/>
          <a:ln w="9525">
            <a:noFill/>
            <a:miter lim="800000"/>
            <a:headEnd/>
            <a:tailEnd/>
          </a:ln>
        </p:spPr>
        <p:txBody>
          <a:bodyPr>
            <a:spAutoFit/>
          </a:bodyPr>
          <a:lstStyle/>
          <a:p>
            <a:r>
              <a:rPr lang="en-US" sz="2800">
                <a:latin typeface="Trebuchet MS" pitchFamily="34" charset="0"/>
              </a:rPr>
              <a:t>Info-Tech Helps Professionals To:</a:t>
            </a:r>
          </a:p>
          <a:p>
            <a:endParaRPr lang="en-US" sz="2400" b="1">
              <a:solidFill>
                <a:schemeClr val="bg1"/>
              </a:solidFill>
            </a:endParaRPr>
          </a:p>
        </p:txBody>
      </p:sp>
      <p:sp>
        <p:nvSpPr>
          <p:cNvPr id="77830" name="TextBox 7"/>
          <p:cNvSpPr txBox="1">
            <a:spLocks noChangeArrowheads="1"/>
          </p:cNvSpPr>
          <p:nvPr/>
        </p:nvSpPr>
        <p:spPr bwMode="auto">
          <a:xfrm>
            <a:off x="201613" y="1200150"/>
            <a:ext cx="3211512" cy="2586038"/>
          </a:xfrm>
          <a:prstGeom prst="rect">
            <a:avLst/>
          </a:prstGeom>
          <a:noFill/>
          <a:ln w="9525">
            <a:noFill/>
            <a:miter lim="800000"/>
            <a:headEnd/>
            <a:tailEnd/>
          </a:ln>
        </p:spPr>
        <p:txBody>
          <a:bodyPr>
            <a:spAutoFit/>
          </a:bodyPr>
          <a:lstStyle/>
          <a:p>
            <a:pPr marL="342900" indent="-342900">
              <a:buFont typeface="Verdana" pitchFamily="34" charset="0"/>
              <a:buAutoNum type="arabicPeriod"/>
            </a:pPr>
            <a:r>
              <a:rPr lang="en-US">
                <a:solidFill>
                  <a:schemeClr val="bg1"/>
                </a:solidFill>
                <a:latin typeface="Trebuchet MS" pitchFamily="34" charset="0"/>
              </a:rPr>
              <a:t>Quickly get up to speed with new technologies</a:t>
            </a:r>
            <a:br>
              <a:rPr lang="en-US">
                <a:solidFill>
                  <a:schemeClr val="bg1"/>
                </a:solidFill>
                <a:latin typeface="Trebuchet MS" pitchFamily="34" charset="0"/>
              </a:rPr>
            </a:br>
            <a:endParaRPr lang="en-US">
              <a:solidFill>
                <a:schemeClr val="bg1"/>
              </a:solidFill>
              <a:latin typeface="Trebuchet MS" pitchFamily="34" charset="0"/>
            </a:endParaRPr>
          </a:p>
          <a:p>
            <a:pPr marL="342900" indent="-342900">
              <a:buFont typeface="Verdana" pitchFamily="34" charset="0"/>
              <a:buAutoNum type="arabicPeriod"/>
            </a:pPr>
            <a:r>
              <a:rPr lang="en-US">
                <a:solidFill>
                  <a:schemeClr val="bg1"/>
                </a:solidFill>
                <a:latin typeface="Trebuchet MS" pitchFamily="34" charset="0"/>
              </a:rPr>
              <a:t>Make the right technology purchasing decision – fast</a:t>
            </a:r>
            <a:br>
              <a:rPr lang="en-US">
                <a:solidFill>
                  <a:schemeClr val="bg1"/>
                </a:solidFill>
                <a:latin typeface="Trebuchet MS" pitchFamily="34" charset="0"/>
              </a:rPr>
            </a:br>
            <a:endParaRPr lang="en-US">
              <a:solidFill>
                <a:schemeClr val="bg1"/>
              </a:solidFill>
              <a:latin typeface="Trebuchet MS" pitchFamily="34" charset="0"/>
            </a:endParaRPr>
          </a:p>
          <a:p>
            <a:pPr marL="342900" indent="-342900">
              <a:buFont typeface="Verdana" pitchFamily="34" charset="0"/>
              <a:buAutoNum type="arabicPeriod"/>
            </a:pPr>
            <a:r>
              <a:rPr lang="en-US">
                <a:solidFill>
                  <a:schemeClr val="bg1"/>
                </a:solidFill>
                <a:latin typeface="Trebuchet MS" pitchFamily="34" charset="0"/>
              </a:rPr>
              <a:t>Deliver critical IT projects, on time and within budget</a:t>
            </a:r>
          </a:p>
        </p:txBody>
      </p:sp>
      <p:sp>
        <p:nvSpPr>
          <p:cNvPr id="77831" name="TextBox 8"/>
          <p:cNvSpPr txBox="1">
            <a:spLocks noChangeArrowheads="1"/>
          </p:cNvSpPr>
          <p:nvPr/>
        </p:nvSpPr>
        <p:spPr bwMode="auto">
          <a:xfrm>
            <a:off x="3586163" y="1200150"/>
            <a:ext cx="3613150" cy="2032000"/>
          </a:xfrm>
          <a:prstGeom prst="rect">
            <a:avLst/>
          </a:prstGeom>
          <a:noFill/>
          <a:ln w="9525">
            <a:noFill/>
            <a:miter lim="800000"/>
            <a:headEnd/>
            <a:tailEnd/>
          </a:ln>
        </p:spPr>
        <p:txBody>
          <a:bodyPr>
            <a:spAutoFit/>
          </a:bodyPr>
          <a:lstStyle/>
          <a:p>
            <a:pPr marL="342900" indent="-342900">
              <a:buFont typeface="Verdana" pitchFamily="34" charset="0"/>
              <a:buAutoNum type="arabicPeriod" startAt="4"/>
            </a:pPr>
            <a:r>
              <a:rPr lang="en-US">
                <a:solidFill>
                  <a:schemeClr val="bg1"/>
                </a:solidFill>
                <a:latin typeface="Trebuchet MS" pitchFamily="34" charset="0"/>
              </a:rPr>
              <a:t>Manage business expectations</a:t>
            </a:r>
            <a:br>
              <a:rPr lang="en-US">
                <a:solidFill>
                  <a:schemeClr val="bg1"/>
                </a:solidFill>
                <a:latin typeface="Trebuchet MS" pitchFamily="34" charset="0"/>
              </a:rPr>
            </a:br>
            <a:endParaRPr lang="en-US">
              <a:solidFill>
                <a:schemeClr val="bg1"/>
              </a:solidFill>
              <a:latin typeface="Trebuchet MS" pitchFamily="34" charset="0"/>
            </a:endParaRPr>
          </a:p>
          <a:p>
            <a:pPr marL="342900" indent="-342900">
              <a:buFont typeface="Verdana" pitchFamily="34" charset="0"/>
              <a:buAutoNum type="arabicPeriod" startAt="4"/>
            </a:pPr>
            <a:r>
              <a:rPr lang="en-US">
                <a:solidFill>
                  <a:schemeClr val="bg1"/>
                </a:solidFill>
                <a:latin typeface="Trebuchet MS" pitchFamily="34" charset="0"/>
              </a:rPr>
              <a:t>Justify IT spending and </a:t>
            </a:r>
            <a:br>
              <a:rPr lang="en-US">
                <a:solidFill>
                  <a:schemeClr val="bg1"/>
                </a:solidFill>
                <a:latin typeface="Trebuchet MS" pitchFamily="34" charset="0"/>
              </a:rPr>
            </a:br>
            <a:r>
              <a:rPr lang="en-US">
                <a:solidFill>
                  <a:schemeClr val="bg1"/>
                </a:solidFill>
                <a:latin typeface="Trebuchet MS" pitchFamily="34" charset="0"/>
              </a:rPr>
              <a:t>prove the value of IT</a:t>
            </a:r>
            <a:br>
              <a:rPr lang="en-US">
                <a:solidFill>
                  <a:schemeClr val="bg1"/>
                </a:solidFill>
                <a:latin typeface="Trebuchet MS" pitchFamily="34" charset="0"/>
              </a:rPr>
            </a:br>
            <a:endParaRPr lang="en-US">
              <a:solidFill>
                <a:schemeClr val="bg1"/>
              </a:solidFill>
              <a:latin typeface="Trebuchet MS" pitchFamily="34" charset="0"/>
            </a:endParaRPr>
          </a:p>
          <a:p>
            <a:pPr marL="342900" indent="-342900">
              <a:buFont typeface="Verdana" pitchFamily="34" charset="0"/>
              <a:buAutoNum type="arabicPeriod" startAt="4"/>
            </a:pPr>
            <a:r>
              <a:rPr lang="en-US">
                <a:solidFill>
                  <a:schemeClr val="bg1"/>
                </a:solidFill>
                <a:latin typeface="Trebuchet MS" pitchFamily="34" charset="0"/>
              </a:rPr>
              <a:t>Train IT staff and effectively manage an IT department</a:t>
            </a:r>
          </a:p>
        </p:txBody>
      </p:sp>
      <p:sp>
        <p:nvSpPr>
          <p:cNvPr id="11" name="TextBox 10"/>
          <p:cNvSpPr txBox="1"/>
          <p:nvPr/>
        </p:nvSpPr>
        <p:spPr>
          <a:xfrm>
            <a:off x="5105400" y="4187825"/>
            <a:ext cx="3810000" cy="1169988"/>
          </a:xfrm>
          <a:prstGeom prst="rect">
            <a:avLst/>
          </a:prstGeom>
          <a:solidFill>
            <a:srgbClr val="262D3E"/>
          </a:solidFill>
          <a:ln/>
        </p:spPr>
        <p:style>
          <a:lnRef idx="3">
            <a:schemeClr val="lt1"/>
          </a:lnRef>
          <a:fillRef idx="1">
            <a:schemeClr val="accent1"/>
          </a:fillRef>
          <a:effectRef idx="1">
            <a:schemeClr val="accent1"/>
          </a:effectRef>
          <a:fontRef idx="minor">
            <a:schemeClr val="lt1"/>
          </a:fontRef>
        </p:style>
        <p:txBody>
          <a:bodyPr>
            <a:spAutoFit/>
          </a:bodyPr>
          <a:lstStyle/>
          <a:p>
            <a:pPr fontAlgn="auto">
              <a:spcBef>
                <a:spcPts val="0"/>
              </a:spcBef>
              <a:spcAft>
                <a:spcPts val="0"/>
              </a:spcAft>
              <a:defRPr/>
            </a:pPr>
            <a:r>
              <a:rPr lang="en-US" sz="1300" dirty="0">
                <a:solidFill>
                  <a:schemeClr val="bg1"/>
                </a:solidFill>
                <a:latin typeface="Trebuchet MS" pitchFamily="34" charset="0"/>
              </a:rPr>
              <a:t>“Info-Tech helps me to be proactive instead of reactive – a cardinal rule in a stable and leading edge IT environment.”</a:t>
            </a:r>
          </a:p>
          <a:p>
            <a:pPr fontAlgn="auto">
              <a:spcBef>
                <a:spcPts val="0"/>
              </a:spcBef>
              <a:spcAft>
                <a:spcPts val="0"/>
              </a:spcAft>
              <a:defRPr/>
            </a:pPr>
            <a:r>
              <a:rPr lang="en-US" sz="1300" dirty="0">
                <a:solidFill>
                  <a:schemeClr val="bg1"/>
                </a:solidFill>
                <a:latin typeface="Trebuchet MS" pitchFamily="34" charset="0"/>
              </a:rPr>
              <a:t>	          </a:t>
            </a:r>
          </a:p>
          <a:p>
            <a:pPr fontAlgn="auto">
              <a:spcBef>
                <a:spcPts val="0"/>
              </a:spcBef>
              <a:spcAft>
                <a:spcPts val="0"/>
              </a:spcAft>
              <a:defRPr/>
            </a:pPr>
            <a:r>
              <a:rPr lang="en-US" sz="1300" dirty="0">
                <a:solidFill>
                  <a:schemeClr val="bg1"/>
                </a:solidFill>
                <a:latin typeface="Trebuchet MS" pitchFamily="34" charset="0"/>
              </a:rPr>
              <a:t> - ARCS Commercial Mortgage Co., LP</a:t>
            </a:r>
          </a:p>
          <a:p>
            <a:pPr fontAlgn="auto">
              <a:spcBef>
                <a:spcPts val="0"/>
              </a:spcBef>
              <a:spcAft>
                <a:spcPts val="0"/>
              </a:spcAft>
              <a:defRPr/>
            </a:pPr>
            <a:r>
              <a:rPr lang="en-US" sz="500" i="1" dirty="0">
                <a:solidFill>
                  <a:schemeClr val="bg2">
                    <a:lumMod val="25000"/>
                  </a:schemeClr>
                </a:solidFill>
                <a:latin typeface="Trebuchet MS" pitchFamily="34" charset="0"/>
              </a:rPr>
              <a:t>             </a:t>
            </a:r>
          </a:p>
        </p:txBody>
      </p:sp>
      <p:sp>
        <p:nvSpPr>
          <p:cNvPr id="12" name="TextBox 11"/>
          <p:cNvSpPr txBox="1"/>
          <p:nvPr/>
        </p:nvSpPr>
        <p:spPr>
          <a:xfrm>
            <a:off x="152400" y="4171950"/>
            <a:ext cx="4848225" cy="2032000"/>
          </a:xfrm>
          <a:prstGeom prst="rect">
            <a:avLst/>
          </a:prstGeom>
          <a:noFill/>
        </p:spPr>
        <p:txBody>
          <a:bodyPr>
            <a:spAutoFit/>
          </a:bodyPr>
          <a:lstStyle/>
          <a:p>
            <a:pPr>
              <a:defRPr/>
            </a:pPr>
            <a:r>
              <a:rPr lang="en-US" dirty="0">
                <a:latin typeface="Trebuchet MS" pitchFamily="34" charset="0"/>
              </a:rPr>
              <a:t>Sign up for a free trial to get practical solutions to your IT challenges.</a:t>
            </a:r>
          </a:p>
          <a:p>
            <a:pPr algn="ctr">
              <a:defRPr/>
            </a:pPr>
            <a:r>
              <a:rPr lang="en-US" dirty="0">
                <a:latin typeface="Trebuchet MS" pitchFamily="34" charset="0"/>
                <a:hlinkClick r:id="rId4"/>
              </a:rPr>
              <a:t>Sign up for a free trial</a:t>
            </a:r>
            <a:endParaRPr lang="en-US" dirty="0">
              <a:latin typeface="Trebuchet MS" pitchFamily="34" charset="0"/>
            </a:endParaRPr>
          </a:p>
          <a:p>
            <a:pPr>
              <a:defRPr/>
            </a:pPr>
            <a:endParaRPr lang="en-US" dirty="0">
              <a:latin typeface="Trebuchet MS" pitchFamily="34" charset="0"/>
              <a:hlinkClick r:id="rId5"/>
            </a:endParaRPr>
          </a:p>
          <a:p>
            <a:pPr>
              <a:defRPr/>
            </a:pPr>
            <a:r>
              <a:rPr lang="en-US" dirty="0">
                <a:solidFill>
                  <a:schemeClr val="tx1">
                    <a:lumMod val="60000"/>
                    <a:lumOff val="40000"/>
                  </a:schemeClr>
                </a:solidFill>
                <a:latin typeface="Trebuchet MS" pitchFamily="34" charset="0"/>
                <a:hlinkClick r:id="rId5"/>
              </a:rPr>
              <a:t>www.infotech.com</a:t>
            </a:r>
            <a:endParaRPr lang="en-US" dirty="0">
              <a:solidFill>
                <a:schemeClr val="tx1">
                  <a:lumMod val="60000"/>
                  <a:lumOff val="40000"/>
                </a:schemeClr>
              </a:solidFill>
              <a:latin typeface="Trebuchet MS" pitchFamily="34" charset="0"/>
            </a:endParaRPr>
          </a:p>
          <a:p>
            <a:pPr>
              <a:defRPr/>
            </a:pPr>
            <a:r>
              <a:rPr lang="en-US" dirty="0">
                <a:latin typeface="Trebuchet MS" pitchFamily="34" charset="0"/>
              </a:rPr>
              <a:t>1-888-670-8889</a:t>
            </a:r>
          </a:p>
          <a:p>
            <a:pPr>
              <a:defRPr/>
            </a:pPr>
            <a:r>
              <a:rPr lang="en-US" dirty="0">
                <a:latin typeface="Trebuchet MS" pitchFamily="34" charset="0"/>
              </a:rPr>
              <a:t> </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10;&lt;root reqver=&quot;16160&quot;&gt;&lt;version val=&quot;17972&quot;/&gt;&lt;CPresentation id=&quot;1&quot;&gt;&lt;m_defprecNumber idref=&quot;2&quot;/&gt;&lt;m_defprecPercent idref=&quot;3&quot;/&gt;&lt;m_defprecDate idref=&quot;4&quot;/&gt;&lt;m_defprecYear idref=&quot;5&quot;/&gt;&lt;m_defprecQuarter idref=&quot;6&quot;/&gt;&lt;m_defprecMonth idref=&quot;7&quot;/&gt;&lt;m_defprecWeek idref=&quot;8&quot;/&gt;&lt;m_defprecDay idref=&quot;9&quot;/&gt;&lt;m_mruColor&gt;&lt;m_vecMRU length=&quot;4&quot;&gt;&lt;elem m_fUsage=&quot;1.00000000000000000000E+000&quot;&gt;&lt;m_ppcolschidx val=&quot;0&quot;/&gt;&lt;m_rgb r=&quot;d3&quot; g=&quot;cb&quot; b=&quot;8d&quot;/&gt;&lt;/elem&gt;&lt;elem m_fUsage=&quot;9.00000000000000020000E-001&quot;&gt;&lt;m_ppcolschidx val=&quot;0&quot;/&gt;&lt;m_rgb r=&quot;97&quot; g=&quot;9b&quot; b=&quot;80&quot;/&gt;&lt;/elem&gt;&lt;elem m_fUsage=&quot;8.10000000000000050000E-001&quot;&gt;&lt;m_ppcolschidx val=&quot;0&quot;/&gt;&lt;m_rgb r=&quot;13&quot; g=&quot;39&quot; b=&quot;60&quot;/&gt;&lt;/elem&gt;&lt;elem m_fUsage=&quot;7.29000000000000090000E-001&quot;&gt;&lt;m_ppcolschidx val=&quot;0&quot;/&gt;&lt;m_rgb r=&quot;84&quot; g=&quot;8e&quot; b=&quot;97&quot;/&gt;&lt;/elem&gt;&lt;/m_vecMRU&gt;&lt;/m_mruColor&gt;&lt;m_agendatheme&gt;&lt;m_aagendaitemprops&gt;&lt;elem&gt;&lt;m_bVisible val=&quot;1&quot;/&gt;&lt;m_font&gt;&lt;m_bBold val=&quot;1&quot;/&gt;&lt;/m_font&gt;&lt;m_colFont&gt;&lt;m_ppcolschidx val=&quot;2&quot;/&gt;&lt;/m_colFont&gt;&lt;m_fill&gt;&lt;m_bVisible val=&quot;0&quot;/&gt;&lt;/m_fill&gt;&lt;m_linestyle&gt;&lt;m_bVisible val=&quot;1&quot;/&gt;&lt;m_nWeight val=&quot;6&quot;/&gt;&lt;m_col&gt;&lt;m_ppcolschidx val=&quot;2&quot;/&gt;&lt;/m_col&gt;&lt;m_msolinedashstyle val=&quot;1&quot;/&gt;&lt;m_msoarrowheadstyleBegin val=&quot;1&quot;/&gt;&lt;m_msoarrowheadstyleEnd val=&quot;1&quot;/&gt;&lt;/m_linestyle&gt;&lt;/elem&gt;&lt;elem&gt;&lt;m_bVisible val=&quot;1&quot;/&gt;&lt;m_font&gt;&lt;m_bBold val=&quot;1&quot;/&gt;&lt;/m_font&gt;&lt;m_colFont&gt;&lt;m_ppcolschidx val=&quot;2&quot;/&gt;&lt;/m_colFont&gt;&lt;m_fill&gt;&lt;m_bVisible val=&quot;0&quot;/&gt;&lt;/m_fill&gt;&lt;m_linestyle&gt;&lt;m_bVisible val=&quot;0&quot;/&gt;&lt;/m_linestyle&gt;&lt;/elem&gt;&lt;elem&gt;&lt;m_bVisible val=&quot;1&quot;/&gt;&lt;m_font&gt;&lt;m_bBold val=&quot;0&quot;/&gt;&lt;/m_font&gt;&lt;m_colFont&gt;&lt;m_ppcolschidx val=&quot;2&quot;/&gt;&lt;/m_colFont&gt;&lt;m_fill&gt;&lt;m_bVisible val=&quot;0&quot;/&gt;&lt;/m_fill&gt;&lt;m_linestyle&gt;&lt;m_bVisible val=&quot;0&quot;/&gt;&lt;/m_linestyle&gt;&lt;/elem&gt;&lt;elem&gt;&lt;m_bVisible val=&quot;1&quot;/&gt;&lt;m_font&gt;&lt;m_bBold val=&quot;1&quot;/&gt;&lt;/m_font&gt;&lt;m_colFont&gt;&lt;m_ppcolschidx val=&quot;2&quot;/&gt;&lt;/m_colFont&gt;&lt;m_fill&gt;&lt;m_bVisible val=&quot;0&quot;/&gt;&lt;/m_fill&gt;&lt;m_linestyle&gt;&lt;m_bVisible val=&quot;1&quot;/&gt;&lt;m_nWeight val=&quot;6&quot;/&gt;&lt;m_col&gt;&lt;m_ppcolschidx val=&quot;2&quot;/&gt;&lt;/m_col&gt;&lt;m_msolinedashstyle val=&quot;1&quot;/&gt;&lt;m_msoarrowheadstyleBegin val=&quot;1&quot;/&gt;&lt;m_msoarrowheadstyleEnd val=&quot;1&quot;/&gt;&lt;/m_linestyle&gt;&lt;/elem&gt;&lt;elem&gt;&lt;m_bVisible val=&quot;1&quot;/&gt;&lt;m_font&gt;&lt;m_bBold val=&quot;0&quot;/&gt;&lt;/m_font&gt;&lt;m_colFont&gt;&lt;m_ppcolschidx val=&quot;2&quot;/&gt;&lt;/m_colFont&gt;&lt;m_fill&gt;&lt;m_bVisible val=&quot;0&quot;/&gt;&lt;/m_fill&gt;&lt;m_linestyle&gt;&lt;m_bVisible val=&quot;0&quot;/&gt;&lt;/m_linestyle&gt;&lt;/elem&gt;&lt;elem&gt;&lt;m_bVisible val=&quot;1&quot;/&gt;&lt;m_font&gt;&lt;m_bBold val=&quot;0&quot;/&gt;&lt;/m_font&gt;&lt;m_colFont&gt;&lt;m_ppcolschidx val=&quot;2&quot;/&gt;&lt;/m_colFont&gt;&lt;m_fill&gt;&lt;m_bVisible val=&quot;0&quot;/&gt;&lt;/m_fill&gt;&lt;m_linestyle&gt;&lt;m_bVisible val=&quot;0&quot;/&gt;&lt;/m_linestyle&gt;&lt;/elem&gt;&lt;elem&gt;&lt;m_bVisible val=&quot;1&quot;/&gt;&lt;m_font&gt;&lt;m_bBold val=&quot;0&quot;/&gt;&lt;/m_font&gt;&lt;m_colFont&gt;&lt;m_ppcolschidx val=&quot;2&quot;/&gt;&lt;/m_colFont&gt;&lt;m_fill&gt;&lt;m_bVisible val=&quot;0&quot;/&gt;&lt;/m_fill&gt;&lt;m_linestyle&gt;&lt;m_bVisible val=&quot;0&quot;/&gt;&lt;/m_linestyle&gt;&lt;/elem&gt;&lt;elem&gt;&lt;m_bVisible val=&quot;1&quot;/&gt;&lt;m_font&gt;&lt;m_bBold val=&quot;0&quot;/&gt;&lt;/m_font&gt;&lt;m_colFont&gt;&lt;m_ppcolschidx val=&quot;2&quot;/&gt;&lt;/m_colFont&gt;&lt;m_fill&gt;&lt;m_bVisible val=&quot;0&quot;/&gt;&lt;/m_fill&gt;&lt;m_linestyle&gt;&lt;m_bVisible val=&quot;0&quot;/&gt;&lt;/m_linestyle&gt;&lt;/elem&gt;&lt;elem&gt;&lt;m_bVisible val=&quot;0&quot;/&gt;&lt;/elem&gt;&lt;elem&gt;&lt;m_bVisible val=&quot;1&quot;/&gt;&lt;m_font&gt;&lt;m_bBold val=&quot;0&quot;/&gt;&lt;/m_font&gt;&lt;m_colFont&gt;&lt;m_ppcolschidx val=&quot;2&quot;/&gt;&lt;/m_colFont&gt;&lt;m_fill&gt;&lt;m_bVisible val=&quot;0&quot;/&gt;&lt;/m_fill&gt;&lt;m_linestyle&gt;&lt;m_bVisible val=&quot;0&quot;/&gt;&lt;/m_linestyle&gt;&lt;/elem&gt;&lt;elem&gt;&lt;m_bVisible val=&quot;0&quot;/&gt;&lt;/elem&gt;&lt;/m_aagendaitemprops&gt;&lt;m_linestyleTopBottomLine&gt;&lt;m_bVisible val=&quot;0&quot;/&gt;&lt;/m_linestyleTopBottomLine&gt;&lt;/m_agendatheme&gt;&lt;m_mapectfillschemeMRU&gt;&lt;key val=&quot;3&quot;/&gt;&lt;elem&gt;&lt;m_nPartnerID val=&quot;530&quot;/&gt;&lt;m_nIndex val=&quot;4&quot;/&gt;&lt;/elem&gt;&lt;/m_mapectfillschemeMRU&gt;&lt;m_eweekdayFirstOfWeek val=&quot;1&quot;/&gt;&lt;m_eweekdayFirstOfWorkweek val=&quot;2&quot;/&gt;&lt;m_eweekdayFirstOfWeekend val=&quot;7&quot;/&gt;&lt;/CPresentation&gt;&lt;CDefaultPrec id=&quot;9&quot;&gt;&lt;m_precDefault/&gt;&lt;/CDefaultPrec&gt;&lt;CDefaultPrec id=&quot;8&quot;&gt;&lt;m_precDefault/&gt;&lt;/CDefaultPrec&gt;&lt;CDefaultPrec id=&quot;7&quot;&gt;&lt;m_precDefault/&gt;&lt;/CDefaultPrec&gt;&lt;CDefaultPrec id=&quot;6&quot;&gt;&lt;m_precDefault/&gt;&lt;/CDefaultPrec&gt;&lt;CDefaultPrec id=&quot;5&quot;&gt;&lt;m_precDefault/&gt;&lt;/CDefaultPrec&gt;&lt;CDefaultPrec id=&quot;4&quot;&gt;&lt;m_precDefault/&gt;&lt;/CDefaultPrec&gt;&lt;CDefaultPrec id=&quot;3&quot;&gt;&lt;m_precDefault/&gt;&lt;/CDefaultPrec&gt;&lt;CDefaultPrec id=&quot;2&quot;&gt;&lt;m_precDefault/&gt;&lt;/CDefaultPrec&gt;&lt;/root&gt;"/>
  <p:tag name="THINKCELLUNDODONOTDELETE" val="225"/>
  <p:tag name="GENSWF_OUTPUT_FILE_NAME" val="Manage_help_desk_staffing_Sample"/>
  <p:tag name="ISPRING_RESOURCE_PATHS_HASH_2" val="7f26ff641b37bf9406cfb7df16cebba59d855ef"/>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HbLuDyDsiEG6wDwRpQ8nXQ"/>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50m0mcK..Ee9E.RM4210Ew"/>
</p:tagLst>
</file>

<file path=ppt/theme/theme1.xml><?xml version="1.0" encoding="utf-8"?>
<a:theme xmlns:a="http://schemas.openxmlformats.org/drawingml/2006/main" name="Info-Tech Storyboar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6_Info-Tech Storyboard">
  <a:themeElements>
    <a:clrScheme name="6_Info-Tech Storyboard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6_Info-Tech Storyboard">
      <a:majorFont>
        <a:latin typeface="Trebuchet MS"/>
        <a:ea typeface=""/>
        <a:cs typeface=""/>
      </a:majorFont>
      <a:minorFont>
        <a:latin typeface="Tahoma"/>
        <a:ea typeface=""/>
        <a:cs typeface="Taho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6_Info-Tech Storyboard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2613</TotalTime>
  <Words>1090</Words>
  <Application>Microsoft Office PowerPoint</Application>
  <PresentationFormat>On-screen Show (4:3)</PresentationFormat>
  <Paragraphs>107</Paragraphs>
  <Slides>9</Slides>
  <Notes>9</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9</vt:i4>
      </vt:variant>
    </vt:vector>
  </HeadingPairs>
  <TitlesOfParts>
    <vt:vector size="18" baseType="lpstr">
      <vt:lpstr>Calibri</vt:lpstr>
      <vt:lpstr>Arial</vt:lpstr>
      <vt:lpstr>Trebuchet MS</vt:lpstr>
      <vt:lpstr>Tahoma</vt:lpstr>
      <vt:lpstr>Garamond</vt:lpstr>
      <vt:lpstr>Georgia</vt:lpstr>
      <vt:lpstr>Verdana</vt:lpstr>
      <vt:lpstr>Info-Tech Storyboard</vt:lpstr>
      <vt:lpstr>6_Info-Tech Storyboard</vt:lpstr>
      <vt:lpstr>Slide 1</vt:lpstr>
      <vt:lpstr>Introduction</vt:lpstr>
      <vt:lpstr>Depending on the size and complexity of the organization, the help desk can be organized into three levels or tiers.</vt:lpstr>
      <vt:lpstr>Slide 4</vt:lpstr>
      <vt:lpstr>Attitude and behavioural skills are the most important criteria for selecting help desk staff.</vt:lpstr>
      <vt:lpstr>When organizational staff cuts spill over to the help desk, overcutting tier 1 support will disrupt service and endanger projects.</vt:lpstr>
      <vt:lpstr>Summary</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Manage Help Desk Staffing</dc:title>
  <dc:creator>Brian Garside</dc:creator>
  <cp:lastModifiedBy>Cgarside</cp:lastModifiedBy>
  <cp:revision>208</cp:revision>
  <dcterms:created xsi:type="dcterms:W3CDTF">2010-01-11T14:23:15Z</dcterms:created>
  <dcterms:modified xsi:type="dcterms:W3CDTF">2012-05-29T21:02:33Z</dcterms:modified>
</cp:coreProperties>
</file>